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992" r:id="rId2"/>
    <p:sldId id="257" r:id="rId3"/>
    <p:sldId id="961" r:id="rId4"/>
    <p:sldId id="904" r:id="rId5"/>
    <p:sldId id="903" r:id="rId6"/>
    <p:sldId id="429" r:id="rId7"/>
    <p:sldId id="901" r:id="rId8"/>
    <p:sldId id="928" r:id="rId9"/>
    <p:sldId id="974" r:id="rId10"/>
    <p:sldId id="286" r:id="rId11"/>
    <p:sldId id="867" r:id="rId12"/>
    <p:sldId id="975" r:id="rId13"/>
    <p:sldId id="868" r:id="rId14"/>
    <p:sldId id="978" r:id="rId15"/>
    <p:sldId id="314" r:id="rId16"/>
    <p:sldId id="383" r:id="rId17"/>
    <p:sldId id="970" r:id="rId18"/>
    <p:sldId id="258" r:id="rId19"/>
    <p:sldId id="933" r:id="rId20"/>
    <p:sldId id="932" r:id="rId21"/>
    <p:sldId id="763" r:id="rId22"/>
    <p:sldId id="898" r:id="rId23"/>
    <p:sldId id="900" r:id="rId24"/>
    <p:sldId id="261" r:id="rId25"/>
    <p:sldId id="262" r:id="rId26"/>
    <p:sldId id="264" r:id="rId27"/>
    <p:sldId id="263" r:id="rId28"/>
    <p:sldId id="941" r:id="rId29"/>
    <p:sldId id="268" r:id="rId30"/>
    <p:sldId id="269" r:id="rId31"/>
    <p:sldId id="275" r:id="rId32"/>
    <p:sldId id="276" r:id="rId33"/>
    <p:sldId id="279" r:id="rId34"/>
    <p:sldId id="280" r:id="rId35"/>
    <p:sldId id="270" r:id="rId36"/>
    <p:sldId id="266" r:id="rId37"/>
    <p:sldId id="894" r:id="rId38"/>
    <p:sldId id="792" r:id="rId39"/>
    <p:sldId id="839" r:id="rId40"/>
    <p:sldId id="300" r:id="rId41"/>
    <p:sldId id="922" r:id="rId42"/>
    <p:sldId id="940" r:id="rId43"/>
    <p:sldId id="304" r:id="rId44"/>
    <p:sldId id="923" r:id="rId45"/>
    <p:sldId id="924" r:id="rId46"/>
    <p:sldId id="925" r:id="rId47"/>
    <p:sldId id="310" r:id="rId48"/>
    <p:sldId id="793" r:id="rId49"/>
    <p:sldId id="316" r:id="rId50"/>
    <p:sldId id="318" r:id="rId51"/>
    <p:sldId id="319" r:id="rId52"/>
    <p:sldId id="320" r:id="rId53"/>
    <p:sldId id="981" r:id="rId54"/>
    <p:sldId id="982" r:id="rId55"/>
    <p:sldId id="963" r:id="rId56"/>
    <p:sldId id="967" r:id="rId57"/>
    <p:sldId id="989" r:id="rId58"/>
    <p:sldId id="988" r:id="rId59"/>
    <p:sldId id="984" r:id="rId60"/>
    <p:sldId id="927" r:id="rId61"/>
    <p:sldId id="907" r:id="rId62"/>
    <p:sldId id="322" r:id="rId63"/>
    <p:sldId id="942" r:id="rId64"/>
    <p:sldId id="985" r:id="rId65"/>
    <p:sldId id="977" r:id="rId66"/>
    <p:sldId id="956" r:id="rId67"/>
    <p:sldId id="986" r:id="rId68"/>
    <p:sldId id="957" r:id="rId69"/>
    <p:sldId id="955" r:id="rId70"/>
    <p:sldId id="951" r:id="rId71"/>
    <p:sldId id="949" r:id="rId72"/>
    <p:sldId id="952" r:id="rId73"/>
    <p:sldId id="291" r:id="rId74"/>
    <p:sldId id="292" r:id="rId75"/>
    <p:sldId id="323" r:id="rId76"/>
    <p:sldId id="296" r:id="rId77"/>
    <p:sldId id="385" r:id="rId78"/>
    <p:sldId id="968" r:id="rId79"/>
    <p:sldId id="969" r:id="rId80"/>
    <p:sldId id="395" r:id="rId81"/>
    <p:sldId id="401" r:id="rId82"/>
    <p:sldId id="979" r:id="rId83"/>
    <p:sldId id="987" r:id="rId84"/>
    <p:sldId id="980" r:id="rId85"/>
    <p:sldId id="794" r:id="rId86"/>
    <p:sldId id="325" r:id="rId87"/>
    <p:sldId id="326" r:id="rId88"/>
    <p:sldId id="971" r:id="rId89"/>
    <p:sldId id="973" r:id="rId90"/>
    <p:sldId id="972" r:id="rId91"/>
    <p:sldId id="379" r:id="rId92"/>
    <p:sldId id="285" r:id="rId93"/>
    <p:sldId id="921" r:id="rId94"/>
    <p:sldId id="934" r:id="rId95"/>
    <p:sldId id="795" r:id="rId96"/>
    <p:sldId id="331" r:id="rId97"/>
    <p:sldId id="991" r:id="rId98"/>
    <p:sldId id="950" r:id="rId99"/>
    <p:sldId id="948" r:id="rId100"/>
    <p:sldId id="953" r:id="rId101"/>
    <p:sldId id="954" r:id="rId102"/>
    <p:sldId id="946" r:id="rId103"/>
    <p:sldId id="947" r:id="rId104"/>
    <p:sldId id="930" r:id="rId105"/>
    <p:sldId id="931" r:id="rId106"/>
    <p:sldId id="965" r:id="rId107"/>
    <p:sldId id="966" r:id="rId108"/>
    <p:sldId id="404" r:id="rId109"/>
    <p:sldId id="405" r:id="rId110"/>
    <p:sldId id="406" r:id="rId111"/>
  </p:sldIdLst>
  <p:sldSz cx="12192000" cy="6858000"/>
  <p:notesSz cx="7315200" cy="96012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de resumen" id="{AF517216-4FFA-4936-B125-73E8C60CCDF7}">
          <p14:sldIdLst>
            <p14:sldId id="992"/>
          </p14:sldIdLst>
        </p14:section>
        <p14:section name="aplicaciones act  en la orientación " id="{DF9F0039-CD10-472A-9B6D-C6782792B39D}">
          <p14:sldIdLst>
            <p14:sldId id="257"/>
            <p14:sldId id="961"/>
            <p14:sldId id="904"/>
            <p14:sldId id="903"/>
            <p14:sldId id="429"/>
            <p14:sldId id="901"/>
            <p14:sldId id="928"/>
          </p14:sldIdLst>
        </p14:section>
        <p14:section name="Qué técnicas y procedimientos usamos" id="{C4682674-FC3F-4665-AB42-B5986D2E52D3}">
          <p14:sldIdLst>
            <p14:sldId id="974"/>
            <p14:sldId id="286"/>
            <p14:sldId id="867"/>
          </p14:sldIdLst>
        </p14:section>
        <p14:section name="Teoría de los  Marcos Relacionales" id="{D741E84F-48F2-4520-9D9A-9E6550F11949}">
          <p14:sldIdLst>
            <p14:sldId id="975"/>
            <p14:sldId id="868"/>
            <p14:sldId id="978"/>
            <p14:sldId id="314"/>
            <p14:sldId id="383"/>
            <p14:sldId id="970"/>
            <p14:sldId id="258"/>
            <p14:sldId id="933"/>
            <p14:sldId id="932"/>
            <p14:sldId id="763"/>
            <p14:sldId id="898"/>
            <p14:sldId id="900"/>
          </p14:sldIdLst>
        </p14:section>
        <p14:section name="Contextualismo funcional" id="{6E6F014E-646F-4EF6-AAA8-45DB7E4E2782}">
          <p14:sldIdLst>
            <p14:sldId id="261"/>
            <p14:sldId id="262"/>
            <p14:sldId id="264"/>
            <p14:sldId id="263"/>
            <p14:sldId id="941"/>
          </p14:sldIdLst>
        </p14:section>
        <p14:section name="¿Cómo aprendemos?" id="{FA51AA01-EE4A-4130-BE07-C422C7FC8037}">
          <p14:sldIdLst>
            <p14:sldId id="268"/>
            <p14:sldId id="269"/>
            <p14:sldId id="275"/>
            <p14:sldId id="276"/>
            <p14:sldId id="279"/>
            <p14:sldId id="280"/>
            <p14:sldId id="270"/>
            <p14:sldId id="266"/>
          </p14:sldIdLst>
        </p14:section>
        <p14:section name="Terapias de 3ª Generación " id="{A03DBBB0-96F6-4BA5-85E9-4C29D4E6F68F}">
          <p14:sldIdLst>
            <p14:sldId id="894"/>
            <p14:sldId id="792"/>
            <p14:sldId id="839"/>
          </p14:sldIdLst>
        </p14:section>
        <p14:section name="Sufrimiento humano" id="{C3B0CCA3-1964-4DCF-9AF7-44534BB48DE7}">
          <p14:sldIdLst>
            <p14:sldId id="300"/>
            <p14:sldId id="922"/>
            <p14:sldId id="940"/>
            <p14:sldId id="304"/>
            <p14:sldId id="923"/>
            <p14:sldId id="924"/>
            <p14:sldId id="925"/>
            <p14:sldId id="310"/>
          </p14:sldIdLst>
        </p14:section>
        <p14:section name="Elementos de ACT" id="{4B1A58F6-CF82-4F01-9E60-1E8F66844B4B}">
          <p14:sldIdLst>
            <p14:sldId id="793"/>
            <p14:sldId id="316"/>
            <p14:sldId id="318"/>
          </p14:sldIdLst>
        </p14:section>
        <p14:section name="Desesperanza creativa" id="{50CAE197-5C44-4306-BB11-9AB1031B8C09}">
          <p14:sldIdLst>
            <p14:sldId id="319"/>
            <p14:sldId id="320"/>
            <p14:sldId id="981"/>
            <p14:sldId id="982"/>
            <p14:sldId id="963"/>
            <p14:sldId id="967"/>
            <p14:sldId id="989"/>
            <p14:sldId id="988"/>
            <p14:sldId id="984"/>
            <p14:sldId id="927"/>
            <p14:sldId id="907"/>
          </p14:sldIdLst>
        </p14:section>
        <p14:section name="LA FUSIÓN-DEFUSIÓN" id="{3D365948-52B0-43E8-9D2B-245E8B77B429}">
          <p14:sldIdLst>
            <p14:sldId id="322"/>
            <p14:sldId id="942"/>
            <p14:sldId id="985"/>
            <p14:sldId id="977"/>
            <p14:sldId id="956"/>
            <p14:sldId id="986"/>
            <p14:sldId id="957"/>
            <p14:sldId id="955"/>
            <p14:sldId id="951"/>
            <p14:sldId id="949"/>
            <p14:sldId id="952"/>
            <p14:sldId id="291"/>
            <p14:sldId id="292"/>
            <p14:sldId id="323"/>
            <p14:sldId id="296"/>
            <p14:sldId id="385"/>
            <p14:sldId id="968"/>
            <p14:sldId id="969"/>
            <p14:sldId id="395"/>
            <p14:sldId id="401"/>
            <p14:sldId id="979"/>
            <p14:sldId id="987"/>
            <p14:sldId id="980"/>
          </p14:sldIdLst>
        </p14:section>
        <p14:section name="VALORES" id="{8F9C3B43-3B5A-40A9-A69A-65FCAB551642}">
          <p14:sldIdLst>
            <p14:sldId id="794"/>
            <p14:sldId id="325"/>
            <p14:sldId id="326"/>
            <p14:sldId id="971"/>
            <p14:sldId id="973"/>
            <p14:sldId id="972"/>
            <p14:sldId id="379"/>
            <p14:sldId id="285"/>
            <p14:sldId id="921"/>
            <p14:sldId id="934"/>
            <p14:sldId id="795"/>
          </p14:sldIdLst>
        </p14:section>
        <p14:section name="Sección 15" id="{34B333F5-2918-475F-A25F-8BCE6658BD6A}">
          <p14:sldIdLst>
            <p14:sldId id="331"/>
            <p14:sldId id="991"/>
            <p14:sldId id="950"/>
            <p14:sldId id="948"/>
            <p14:sldId id="953"/>
            <p14:sldId id="954"/>
            <p14:sldId id="946"/>
            <p14:sldId id="947"/>
            <p14:sldId id="930"/>
            <p14:sldId id="931"/>
            <p14:sldId id="965"/>
          </p14:sldIdLst>
        </p14:section>
        <p14:section name="fin" id="{45AA9370-CB28-496C-85A1-A76457CF8E60}">
          <p14:sldIdLst>
            <p14:sldId id="966"/>
            <p14:sldId id="404"/>
            <p14:sldId id="405"/>
            <p14:sldId id="4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E3"/>
    <a:srgbClr val="FDFEE5"/>
    <a:srgbClr val="FFEBD6"/>
    <a:srgbClr val="4472C4"/>
    <a:srgbClr val="FDFEE8"/>
    <a:srgbClr val="FFFFFF"/>
    <a:srgbClr val="F3CFB8"/>
    <a:srgbClr val="FFF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E0B4E-4B90-475E-A1BE-024EB39610FC}" v="2104" dt="2023-02-09T21:20:36.405"/>
    <p1510:client id="{87B3B269-DAEB-F9B6-6B4F-1F27FAC8DB38}" v="151" dt="2023-02-09T20:18:01.606"/>
  </p1510:revLst>
</p1510:revInfo>
</file>

<file path=ppt/tableStyles.xml><?xml version="1.0" encoding="utf-8"?>
<a:tblStyleLst xmlns:a="http://schemas.openxmlformats.org/drawingml/2006/main" def="{5C22544A-7EE6-4342-B048-85BDC9FD1C3A}">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290" autoAdjust="0"/>
  </p:normalViewPr>
  <p:slideViewPr>
    <p:cSldViewPr snapToGrid="0">
      <p:cViewPr varScale="1">
        <p:scale>
          <a:sx n="147" d="100"/>
          <a:sy n="147" d="100"/>
        </p:scale>
        <p:origin x="126" y="168"/>
      </p:cViewPr>
      <p:guideLst/>
    </p:cSldViewPr>
  </p:slideViewPr>
  <p:notesTextViewPr>
    <p:cViewPr>
      <p:scale>
        <a:sx n="3" d="2"/>
        <a:sy n="3" d="2"/>
      </p:scale>
      <p:origin x="0" y="0"/>
    </p:cViewPr>
  </p:notesTextViewPr>
  <p:sorterViewPr>
    <p:cViewPr>
      <p:scale>
        <a:sx n="125" d="100"/>
        <a:sy n="125" d="100"/>
      </p:scale>
      <p:origin x="0" y="-223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19" Type="http://schemas.openxmlformats.org/officeDocument/2006/relationships/customXml" Target="../customXml/item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 CANTERO CAJA" userId="121df0ed-e5ce-436f-bba6-1c74f0610cf3" providerId="ADAL" clId="{F2E20596-521D-4287-A81A-93142A614B1A}"/>
    <pc:docChg chg="undo custSel addSld delSld modSld sldOrd modNotesMaster">
      <pc:chgData name="ANTONIO CANTERO CAJA" userId="121df0ed-e5ce-436f-bba6-1c74f0610cf3" providerId="ADAL" clId="{F2E20596-521D-4287-A81A-93142A614B1A}" dt="2023-02-07T06:19:05.984" v="10651" actId="207"/>
      <pc:docMkLst>
        <pc:docMk/>
      </pc:docMkLst>
      <pc:sldChg chg="del">
        <pc:chgData name="ANTONIO CANTERO CAJA" userId="121df0ed-e5ce-436f-bba6-1c74f0610cf3" providerId="ADAL" clId="{F2E20596-521D-4287-A81A-93142A614B1A}" dt="2023-01-31T22:03:08.967" v="221" actId="47"/>
        <pc:sldMkLst>
          <pc:docMk/>
          <pc:sldMk cId="3649527788" sldId="256"/>
        </pc:sldMkLst>
      </pc:sldChg>
      <pc:sldChg chg="addSp modSp mod modNotes">
        <pc:chgData name="ANTONIO CANTERO CAJA" userId="121df0ed-e5ce-436f-bba6-1c74f0610cf3" providerId="ADAL" clId="{F2E20596-521D-4287-A81A-93142A614B1A}" dt="2023-02-06T18:35:17.401" v="10035"/>
        <pc:sldMkLst>
          <pc:docMk/>
          <pc:sldMk cId="0" sldId="257"/>
        </pc:sldMkLst>
        <pc:spChg chg="add mod">
          <ac:chgData name="ANTONIO CANTERO CAJA" userId="121df0ed-e5ce-436f-bba6-1c74f0610cf3" providerId="ADAL" clId="{F2E20596-521D-4287-A81A-93142A614B1A}" dt="2023-02-01T17:09:49.067" v="1307" actId="1076"/>
          <ac:spMkLst>
            <pc:docMk/>
            <pc:sldMk cId="0" sldId="257"/>
            <ac:spMk id="2" creationId="{BF2D9A26-A593-6EFE-7C9B-A005CF26C7D4}"/>
          </ac:spMkLst>
        </pc:spChg>
        <pc:spChg chg="mod">
          <ac:chgData name="ANTONIO CANTERO CAJA" userId="121df0ed-e5ce-436f-bba6-1c74f0610cf3" providerId="ADAL" clId="{F2E20596-521D-4287-A81A-93142A614B1A}" dt="2023-02-01T17:06:09.090" v="1291" actId="1076"/>
          <ac:spMkLst>
            <pc:docMk/>
            <pc:sldMk cId="0" sldId="257"/>
            <ac:spMk id="4" creationId="{6C4BFBAE-ADB0-609F-5115-2C6754239552}"/>
          </ac:spMkLst>
        </pc:spChg>
        <pc:spChg chg="mod">
          <ac:chgData name="ANTONIO CANTERO CAJA" userId="121df0ed-e5ce-436f-bba6-1c74f0610cf3" providerId="ADAL" clId="{F2E20596-521D-4287-A81A-93142A614B1A}" dt="2023-01-30T22:40:18.508" v="53" actId="403"/>
          <ac:spMkLst>
            <pc:docMk/>
            <pc:sldMk cId="0" sldId="257"/>
            <ac:spMk id="405" creationId="{00000000-0000-0000-0000-000000000000}"/>
          </ac:spMkLst>
        </pc:spChg>
        <pc:spChg chg="mod">
          <ac:chgData name="ANTONIO CANTERO CAJA" userId="121df0ed-e5ce-436f-bba6-1c74f0610cf3" providerId="ADAL" clId="{F2E20596-521D-4287-A81A-93142A614B1A}" dt="2023-01-30T22:40:10.858" v="47" actId="403"/>
          <ac:spMkLst>
            <pc:docMk/>
            <pc:sldMk cId="0" sldId="257"/>
            <ac:spMk id="406" creationId="{00000000-0000-0000-0000-000000000000}"/>
          </ac:spMkLst>
        </pc:spChg>
        <pc:picChg chg="add mod">
          <ac:chgData name="ANTONIO CANTERO CAJA" userId="121df0ed-e5ce-436f-bba6-1c74f0610cf3" providerId="ADAL" clId="{F2E20596-521D-4287-A81A-93142A614B1A}" dt="2023-02-01T17:08:44.928" v="1301" actId="1076"/>
          <ac:picMkLst>
            <pc:docMk/>
            <pc:sldMk cId="0" sldId="257"/>
            <ac:picMk id="2050" creationId="{F176C6CE-4EA7-491A-9EFE-28F8B09E89A1}"/>
          </ac:picMkLst>
        </pc:picChg>
        <pc:picChg chg="add mod">
          <ac:chgData name="ANTONIO CANTERO CAJA" userId="121df0ed-e5ce-436f-bba6-1c74f0610cf3" providerId="ADAL" clId="{F2E20596-521D-4287-A81A-93142A614B1A}" dt="2023-02-01T17:10:25.836" v="1313" actId="14100"/>
          <ac:picMkLst>
            <pc:docMk/>
            <pc:sldMk cId="0" sldId="257"/>
            <ac:picMk id="2052" creationId="{B8C9B9B8-98BF-BDED-1900-9794FB2916FF}"/>
          </ac:picMkLst>
        </pc:picChg>
        <pc:picChg chg="add mod">
          <ac:chgData name="ANTONIO CANTERO CAJA" userId="121df0ed-e5ce-436f-bba6-1c74f0610cf3" providerId="ADAL" clId="{F2E20596-521D-4287-A81A-93142A614B1A}" dt="2023-02-01T17:09:58.308" v="1308" actId="1076"/>
          <ac:picMkLst>
            <pc:docMk/>
            <pc:sldMk cId="0" sldId="257"/>
            <ac:picMk id="2054" creationId="{4B132917-A1D9-F9DB-1E44-D722C8C88961}"/>
          </ac:picMkLst>
        </pc:picChg>
      </pc:sldChg>
      <pc:sldChg chg="addSp delSp modSp add del mod setBg delDesignElem modNotes">
        <pc:chgData name="ANTONIO CANTERO CAJA" userId="121df0ed-e5ce-436f-bba6-1c74f0610cf3" providerId="ADAL" clId="{F2E20596-521D-4287-A81A-93142A614B1A}" dt="2023-02-06T18:35:17.401" v="10035"/>
        <pc:sldMkLst>
          <pc:docMk/>
          <pc:sldMk cId="0" sldId="258"/>
        </pc:sldMkLst>
        <pc:spChg chg="mod">
          <ac:chgData name="ANTONIO CANTERO CAJA" userId="121df0ed-e5ce-436f-bba6-1c74f0610cf3" providerId="ADAL" clId="{F2E20596-521D-4287-A81A-93142A614B1A}" dt="2023-02-02T20:26:37.333" v="2772" actId="26606"/>
          <ac:spMkLst>
            <pc:docMk/>
            <pc:sldMk cId="0" sldId="258"/>
            <ac:spMk id="420" creationId="{00000000-0000-0000-0000-000000000000}"/>
          </ac:spMkLst>
        </pc:spChg>
        <pc:spChg chg="mod">
          <ac:chgData name="ANTONIO CANTERO CAJA" userId="121df0ed-e5ce-436f-bba6-1c74f0610cf3" providerId="ADAL" clId="{F2E20596-521D-4287-A81A-93142A614B1A}" dt="2023-02-02T20:26:37.333" v="2772" actId="26606"/>
          <ac:spMkLst>
            <pc:docMk/>
            <pc:sldMk cId="0" sldId="258"/>
            <ac:spMk id="421" creationId="{00000000-0000-0000-0000-000000000000}"/>
          </ac:spMkLst>
        </pc:spChg>
        <pc:spChg chg="mod">
          <ac:chgData name="ANTONIO CANTERO CAJA" userId="121df0ed-e5ce-436f-bba6-1c74f0610cf3" providerId="ADAL" clId="{F2E20596-521D-4287-A81A-93142A614B1A}" dt="2023-02-02T20:26:37.333" v="2772" actId="26606"/>
          <ac:spMkLst>
            <pc:docMk/>
            <pc:sldMk cId="0" sldId="258"/>
            <ac:spMk id="422" creationId="{00000000-0000-0000-0000-000000000000}"/>
          </ac:spMkLst>
        </pc:spChg>
        <pc:spChg chg="add">
          <ac:chgData name="ANTONIO CANTERO CAJA" userId="121df0ed-e5ce-436f-bba6-1c74f0610cf3" providerId="ADAL" clId="{F2E20596-521D-4287-A81A-93142A614B1A}" dt="2023-02-02T20:26:37.333" v="2772" actId="26606"/>
          <ac:spMkLst>
            <pc:docMk/>
            <pc:sldMk cId="0" sldId="258"/>
            <ac:spMk id="424" creationId="{3F24A09B-713F-43FC-AB6E-B88083968522}"/>
          </ac:spMkLst>
        </pc:spChg>
        <pc:spChg chg="del">
          <ac:chgData name="ANTONIO CANTERO CAJA" userId="121df0ed-e5ce-436f-bba6-1c74f0610cf3" providerId="ADAL" clId="{F2E20596-521D-4287-A81A-93142A614B1A}" dt="2023-02-02T19:56:56.446" v="2771"/>
          <ac:spMkLst>
            <pc:docMk/>
            <pc:sldMk cId="0" sldId="258"/>
            <ac:spMk id="427" creationId="{90BB9581-2E1D-405D-AC21-AD669748D56E}"/>
          </ac:spMkLst>
        </pc:spChg>
        <pc:cxnChg chg="add">
          <ac:chgData name="ANTONIO CANTERO CAJA" userId="121df0ed-e5ce-436f-bba6-1c74f0610cf3" providerId="ADAL" clId="{F2E20596-521D-4287-A81A-93142A614B1A}" dt="2023-02-02T20:26:37.333" v="2772" actId="26606"/>
          <ac:cxnSpMkLst>
            <pc:docMk/>
            <pc:sldMk cId="0" sldId="258"/>
            <ac:cxnSpMk id="429" creationId="{0B91AB35-C3B4-4B70-B3DD-13D63B7DA23D}"/>
          </ac:cxnSpMkLst>
        </pc:cxnChg>
      </pc:sldChg>
      <pc:sldChg chg="addSp delSp modSp del mod setBg delAnim">
        <pc:chgData name="ANTONIO CANTERO CAJA" userId="121df0ed-e5ce-436f-bba6-1c74f0610cf3" providerId="ADAL" clId="{F2E20596-521D-4287-A81A-93142A614B1A}" dt="2023-02-01T16:51:58.062" v="1223" actId="47"/>
        <pc:sldMkLst>
          <pc:docMk/>
          <pc:sldMk cId="3466248726" sldId="258"/>
        </pc:sldMkLst>
        <pc:spChg chg="mod">
          <ac:chgData name="ANTONIO CANTERO CAJA" userId="121df0ed-e5ce-436f-bba6-1c74f0610cf3" providerId="ADAL" clId="{F2E20596-521D-4287-A81A-93142A614B1A}" dt="2023-01-30T22:41:22.328" v="55" actId="26606"/>
          <ac:spMkLst>
            <pc:docMk/>
            <pc:sldMk cId="3466248726" sldId="258"/>
            <ac:spMk id="2" creationId="{03D5C024-B0D1-4EC7-93B3-DBD80B06C2F2}"/>
          </ac:spMkLst>
        </pc:spChg>
        <pc:spChg chg="mod">
          <ac:chgData name="ANTONIO CANTERO CAJA" userId="121df0ed-e5ce-436f-bba6-1c74f0610cf3" providerId="ADAL" clId="{F2E20596-521D-4287-A81A-93142A614B1A}" dt="2023-02-01T16:48:58.699" v="1175" actId="21"/>
          <ac:spMkLst>
            <pc:docMk/>
            <pc:sldMk cId="3466248726" sldId="258"/>
            <ac:spMk id="3" creationId="{BDD30640-605C-4FA4-9230-88E72629B50F}"/>
          </ac:spMkLst>
        </pc:spChg>
        <pc:picChg chg="del">
          <ac:chgData name="ANTONIO CANTERO CAJA" userId="121df0ed-e5ce-436f-bba6-1c74f0610cf3" providerId="ADAL" clId="{F2E20596-521D-4287-A81A-93142A614B1A}" dt="2023-01-30T22:41:16.132" v="54" actId="478"/>
          <ac:picMkLst>
            <pc:docMk/>
            <pc:sldMk cId="3466248726" sldId="258"/>
            <ac:picMk id="4" creationId="{893D6440-730F-45D1-BE64-C670DE716964}"/>
          </ac:picMkLst>
        </pc:picChg>
        <pc:picChg chg="add">
          <ac:chgData name="ANTONIO CANTERO CAJA" userId="121df0ed-e5ce-436f-bba6-1c74f0610cf3" providerId="ADAL" clId="{F2E20596-521D-4287-A81A-93142A614B1A}" dt="2023-01-30T22:41:22.328" v="55" actId="26606"/>
          <ac:picMkLst>
            <pc:docMk/>
            <pc:sldMk cId="3466248726" sldId="258"/>
            <ac:picMk id="5" creationId="{3C112D51-AA14-D85F-40CB-10074B5154A6}"/>
          </ac:picMkLst>
        </pc:picChg>
        <pc:cxnChg chg="add">
          <ac:chgData name="ANTONIO CANTERO CAJA" userId="121df0ed-e5ce-436f-bba6-1c74f0610cf3" providerId="ADAL" clId="{F2E20596-521D-4287-A81A-93142A614B1A}" dt="2023-01-30T22:41:22.328" v="55" actId="26606"/>
          <ac:cxnSpMkLst>
            <pc:docMk/>
            <pc:sldMk cId="3466248726" sldId="258"/>
            <ac:cxnSpMk id="9" creationId="{A7F400EE-A8A5-48AF-B4D6-291B52C6F0B0}"/>
          </ac:cxnSpMkLst>
        </pc:cxnChg>
      </pc:sldChg>
      <pc:sldChg chg="addSp delSp modSp add del mod setBg delDesignElem">
        <pc:chgData name="ANTONIO CANTERO CAJA" userId="121df0ed-e5ce-436f-bba6-1c74f0610cf3" providerId="ADAL" clId="{F2E20596-521D-4287-A81A-93142A614B1A}" dt="2023-02-04T09:54:42.650" v="7421" actId="47"/>
        <pc:sldMkLst>
          <pc:docMk/>
          <pc:sldMk cId="0" sldId="259"/>
        </pc:sldMkLst>
        <pc:spChg chg="mod">
          <ac:chgData name="ANTONIO CANTERO CAJA" userId="121df0ed-e5ce-436f-bba6-1c74f0610cf3" providerId="ADAL" clId="{F2E20596-521D-4287-A81A-93142A614B1A}" dt="2023-01-31T22:18:28.537" v="416" actId="26606"/>
          <ac:spMkLst>
            <pc:docMk/>
            <pc:sldMk cId="0" sldId="259"/>
            <ac:spMk id="115" creationId="{00000000-0000-0000-0000-000000000000}"/>
          </ac:spMkLst>
        </pc:spChg>
        <pc:spChg chg="mod">
          <ac:chgData name="ANTONIO CANTERO CAJA" userId="121df0ed-e5ce-436f-bba6-1c74f0610cf3" providerId="ADAL" clId="{F2E20596-521D-4287-A81A-93142A614B1A}" dt="2023-02-01T22:16:04.835" v="1965" actId="21"/>
          <ac:spMkLst>
            <pc:docMk/>
            <pc:sldMk cId="0" sldId="259"/>
            <ac:spMk id="116" creationId="{00000000-0000-0000-0000-000000000000}"/>
          </ac:spMkLst>
        </pc:spChg>
        <pc:spChg chg="mod ord">
          <ac:chgData name="ANTONIO CANTERO CAJA" userId="121df0ed-e5ce-436f-bba6-1c74f0610cf3" providerId="ADAL" clId="{F2E20596-521D-4287-A81A-93142A614B1A}" dt="2023-02-02T21:01:06.061" v="2846" actId="26606"/>
          <ac:spMkLst>
            <pc:docMk/>
            <pc:sldMk cId="0" sldId="259"/>
            <ac:spMk id="427" creationId="{00000000-0000-0000-0000-000000000000}"/>
          </ac:spMkLst>
        </pc:spChg>
        <pc:spChg chg="del">
          <ac:chgData name="ANTONIO CANTERO CAJA" userId="121df0ed-e5ce-436f-bba6-1c74f0610cf3" providerId="ADAL" clId="{F2E20596-521D-4287-A81A-93142A614B1A}" dt="2023-02-02T19:56:56.446" v="2771"/>
          <ac:spMkLst>
            <pc:docMk/>
            <pc:sldMk cId="0" sldId="259"/>
            <ac:spMk id="433" creationId="{E49CC64F-7275-4E33-961B-0C5CDC439875}"/>
          </ac:spMkLst>
        </pc:spChg>
        <pc:spChg chg="add">
          <ac:chgData name="ANTONIO CANTERO CAJA" userId="121df0ed-e5ce-436f-bba6-1c74f0610cf3" providerId="ADAL" clId="{F2E20596-521D-4287-A81A-93142A614B1A}" dt="2023-02-02T21:01:06.061" v="2846" actId="26606"/>
          <ac:spMkLst>
            <pc:docMk/>
            <pc:sldMk cId="0" sldId="259"/>
            <ac:spMk id="434" creationId="{ECD0BF72-0C4D-44AB-AA6C-FD2587C5D76B}"/>
          </ac:spMkLst>
        </pc:spChg>
        <pc:spChg chg="add">
          <ac:chgData name="ANTONIO CANTERO CAJA" userId="121df0ed-e5ce-436f-bba6-1c74f0610cf3" providerId="ADAL" clId="{F2E20596-521D-4287-A81A-93142A614B1A}" dt="2023-02-02T21:01:06.061" v="2846" actId="26606"/>
          <ac:spMkLst>
            <pc:docMk/>
            <pc:sldMk cId="0" sldId="259"/>
            <ac:spMk id="436" creationId="{5523C670-74D7-4ED8-BA51-B6FB6557024C}"/>
          </ac:spMkLst>
        </pc:spChg>
        <pc:spChg chg="add">
          <ac:chgData name="ANTONIO CANTERO CAJA" userId="121df0ed-e5ce-436f-bba6-1c74f0610cf3" providerId="ADAL" clId="{F2E20596-521D-4287-A81A-93142A614B1A}" dt="2023-02-02T21:01:06.061" v="2846" actId="26606"/>
          <ac:spMkLst>
            <pc:docMk/>
            <pc:sldMk cId="0" sldId="259"/>
            <ac:spMk id="438" creationId="{BAEEE533-7CA5-4134-A14A-8575F66C6140}"/>
          </ac:spMkLst>
        </pc:spChg>
        <pc:spChg chg="add">
          <ac:chgData name="ANTONIO CANTERO CAJA" userId="121df0ed-e5ce-436f-bba6-1c74f0610cf3" providerId="ADAL" clId="{F2E20596-521D-4287-A81A-93142A614B1A}" dt="2023-02-02T21:01:06.061" v="2846" actId="26606"/>
          <ac:spMkLst>
            <pc:docMk/>
            <pc:sldMk cId="0" sldId="259"/>
            <ac:spMk id="440" creationId="{E64B7817-E956-406B-A85B-5AEF36B1F50B}"/>
          </ac:spMkLst>
        </pc:spChg>
        <pc:spChg chg="add">
          <ac:chgData name="ANTONIO CANTERO CAJA" userId="121df0ed-e5ce-436f-bba6-1c74f0610cf3" providerId="ADAL" clId="{F2E20596-521D-4287-A81A-93142A614B1A}" dt="2023-02-02T21:01:06.061" v="2846" actId="26606"/>
          <ac:spMkLst>
            <pc:docMk/>
            <pc:sldMk cId="0" sldId="259"/>
            <ac:spMk id="442" creationId="{92FC9C1F-8CBA-4083-8724-3735C556D844}"/>
          </ac:spMkLst>
        </pc:spChg>
        <pc:picChg chg="add">
          <ac:chgData name="ANTONIO CANTERO CAJA" userId="121df0ed-e5ce-436f-bba6-1c74f0610cf3" providerId="ADAL" clId="{F2E20596-521D-4287-A81A-93142A614B1A}" dt="2023-01-31T22:18:28.537" v="416" actId="26606"/>
          <ac:picMkLst>
            <pc:docMk/>
            <pc:sldMk cId="0" sldId="259"/>
            <ac:picMk id="118" creationId="{BCE323BB-E004-60D4-ABA2-AC52AAF3748E}"/>
          </ac:picMkLst>
        </pc:picChg>
        <pc:picChg chg="mod">
          <ac:chgData name="ANTONIO CANTERO CAJA" userId="121df0ed-e5ce-436f-bba6-1c74f0610cf3" providerId="ADAL" clId="{F2E20596-521D-4287-A81A-93142A614B1A}" dt="2023-02-02T21:01:06.061" v="2846" actId="26606"/>
          <ac:picMkLst>
            <pc:docMk/>
            <pc:sldMk cId="0" sldId="259"/>
            <ac:picMk id="429" creationId="{0D4F980E-C38A-EC65-3684-A69BEE7B18EC}"/>
          </ac:picMkLst>
        </pc:picChg>
        <pc:cxnChg chg="add">
          <ac:chgData name="ANTONIO CANTERO CAJA" userId="121df0ed-e5ce-436f-bba6-1c74f0610cf3" providerId="ADAL" clId="{F2E20596-521D-4287-A81A-93142A614B1A}" dt="2023-01-31T22:18:28.537" v="416" actId="26606"/>
          <ac:cxnSpMkLst>
            <pc:docMk/>
            <pc:sldMk cId="0" sldId="259"/>
            <ac:cxnSpMk id="122" creationId="{A7F400EE-A8A5-48AF-B4D6-291B52C6F0B0}"/>
          </ac:cxnSpMkLst>
        </pc:cxnChg>
      </pc:sldChg>
      <pc:sldChg chg="addSp delSp modSp add del mod setBg modClrScheme chgLayout">
        <pc:chgData name="ANTONIO CANTERO CAJA" userId="121df0ed-e5ce-436f-bba6-1c74f0610cf3" providerId="ADAL" clId="{F2E20596-521D-4287-A81A-93142A614B1A}" dt="2023-02-04T10:13:15.017" v="7442" actId="47"/>
        <pc:sldMkLst>
          <pc:docMk/>
          <pc:sldMk cId="0" sldId="260"/>
        </pc:sldMkLst>
        <pc:spChg chg="add del mod ord">
          <ac:chgData name="ANTONIO CANTERO CAJA" userId="121df0ed-e5ce-436f-bba6-1c74f0610cf3" providerId="ADAL" clId="{F2E20596-521D-4287-A81A-93142A614B1A}" dt="2023-01-31T22:23:51.855" v="481" actId="478"/>
          <ac:spMkLst>
            <pc:docMk/>
            <pc:sldMk cId="0" sldId="260"/>
            <ac:spMk id="12" creationId="{2691652C-DACB-40EC-0918-08DE632B8CDF}"/>
          </ac:spMkLst>
        </pc:spChg>
        <pc:spChg chg="mod">
          <ac:chgData name="ANTONIO CANTERO CAJA" userId="121df0ed-e5ce-436f-bba6-1c74f0610cf3" providerId="ADAL" clId="{F2E20596-521D-4287-A81A-93142A614B1A}" dt="2023-01-31T22:23:52.889" v="482"/>
          <ac:spMkLst>
            <pc:docMk/>
            <pc:sldMk cId="0" sldId="260"/>
            <ac:spMk id="14" creationId="{ECD44A7B-4CD7-B4EB-F599-8CEA74919468}"/>
          </ac:spMkLst>
        </pc:spChg>
        <pc:spChg chg="mod">
          <ac:chgData name="ANTONIO CANTERO CAJA" userId="121df0ed-e5ce-436f-bba6-1c74f0610cf3" providerId="ADAL" clId="{F2E20596-521D-4287-A81A-93142A614B1A}" dt="2023-01-31T22:23:52.889" v="482"/>
          <ac:spMkLst>
            <pc:docMk/>
            <pc:sldMk cId="0" sldId="260"/>
            <ac:spMk id="15" creationId="{5F5048C5-3110-7461-B770-85DEF18A7E09}"/>
          </ac:spMkLst>
        </pc:spChg>
        <pc:spChg chg="mod">
          <ac:chgData name="ANTONIO CANTERO CAJA" userId="121df0ed-e5ce-436f-bba6-1c74f0610cf3" providerId="ADAL" clId="{F2E20596-521D-4287-A81A-93142A614B1A}" dt="2023-01-31T22:23:52.889" v="482"/>
          <ac:spMkLst>
            <pc:docMk/>
            <pc:sldMk cId="0" sldId="260"/>
            <ac:spMk id="17" creationId="{7C610551-EC08-AF67-AC91-60FFBD2AE924}"/>
          </ac:spMkLst>
        </pc:spChg>
        <pc:spChg chg="mod">
          <ac:chgData name="ANTONIO CANTERO CAJA" userId="121df0ed-e5ce-436f-bba6-1c74f0610cf3" providerId="ADAL" clId="{F2E20596-521D-4287-A81A-93142A614B1A}" dt="2023-01-31T22:23:52.889" v="482"/>
          <ac:spMkLst>
            <pc:docMk/>
            <pc:sldMk cId="0" sldId="260"/>
            <ac:spMk id="18" creationId="{69A5B681-E556-8204-34F5-6FCF7380A69B}"/>
          </ac:spMkLst>
        </pc:spChg>
        <pc:spChg chg="mod">
          <ac:chgData name="ANTONIO CANTERO CAJA" userId="121df0ed-e5ce-436f-bba6-1c74f0610cf3" providerId="ADAL" clId="{F2E20596-521D-4287-A81A-93142A614B1A}" dt="2023-01-31T22:23:52.889" v="482"/>
          <ac:spMkLst>
            <pc:docMk/>
            <pc:sldMk cId="0" sldId="260"/>
            <ac:spMk id="20" creationId="{65BB0E10-983F-48EE-9ECA-D80FADD23F7C}"/>
          </ac:spMkLst>
        </pc:spChg>
        <pc:spChg chg="mod">
          <ac:chgData name="ANTONIO CANTERO CAJA" userId="121df0ed-e5ce-436f-bba6-1c74f0610cf3" providerId="ADAL" clId="{F2E20596-521D-4287-A81A-93142A614B1A}" dt="2023-01-31T22:23:52.889" v="482"/>
          <ac:spMkLst>
            <pc:docMk/>
            <pc:sldMk cId="0" sldId="260"/>
            <ac:spMk id="21" creationId="{A6A06F8E-DF77-3E21-B724-756AB9572CCD}"/>
          </ac:spMkLst>
        </pc:spChg>
        <pc:spChg chg="mod">
          <ac:chgData name="ANTONIO CANTERO CAJA" userId="121df0ed-e5ce-436f-bba6-1c74f0610cf3" providerId="ADAL" clId="{F2E20596-521D-4287-A81A-93142A614B1A}" dt="2023-01-31T22:23:52.889" v="482"/>
          <ac:spMkLst>
            <pc:docMk/>
            <pc:sldMk cId="0" sldId="260"/>
            <ac:spMk id="22" creationId="{2D3495ED-9917-87B3-93B6-BA477B347611}"/>
          </ac:spMkLst>
        </pc:spChg>
        <pc:spChg chg="mod">
          <ac:chgData name="ANTONIO CANTERO CAJA" userId="121df0ed-e5ce-436f-bba6-1c74f0610cf3" providerId="ADAL" clId="{F2E20596-521D-4287-A81A-93142A614B1A}" dt="2023-01-31T22:23:52.889" v="482"/>
          <ac:spMkLst>
            <pc:docMk/>
            <pc:sldMk cId="0" sldId="260"/>
            <ac:spMk id="23" creationId="{761450B5-DBCE-3A8D-EF54-9DA7563B4F19}"/>
          </ac:spMkLst>
        </pc:spChg>
        <pc:spChg chg="mod">
          <ac:chgData name="ANTONIO CANTERO CAJA" userId="121df0ed-e5ce-436f-bba6-1c74f0610cf3" providerId="ADAL" clId="{F2E20596-521D-4287-A81A-93142A614B1A}" dt="2023-01-31T22:24:17.182" v="485"/>
          <ac:spMkLst>
            <pc:docMk/>
            <pc:sldMk cId="0" sldId="260"/>
            <ac:spMk id="29" creationId="{277A25DE-C810-C226-17C3-8963ABAC3DEA}"/>
          </ac:spMkLst>
        </pc:spChg>
        <pc:spChg chg="mod">
          <ac:chgData name="ANTONIO CANTERO CAJA" userId="121df0ed-e5ce-436f-bba6-1c74f0610cf3" providerId="ADAL" clId="{F2E20596-521D-4287-A81A-93142A614B1A}" dt="2023-01-31T22:24:17.182" v="485"/>
          <ac:spMkLst>
            <pc:docMk/>
            <pc:sldMk cId="0" sldId="260"/>
            <ac:spMk id="30" creationId="{4B5EC69F-B099-5E33-B6F3-5D4C8804EE7D}"/>
          </ac:spMkLst>
        </pc:spChg>
        <pc:spChg chg="mod">
          <ac:chgData name="ANTONIO CANTERO CAJA" userId="121df0ed-e5ce-436f-bba6-1c74f0610cf3" providerId="ADAL" clId="{F2E20596-521D-4287-A81A-93142A614B1A}" dt="2023-01-31T22:24:17.182" v="485"/>
          <ac:spMkLst>
            <pc:docMk/>
            <pc:sldMk cId="0" sldId="260"/>
            <ac:spMk id="32" creationId="{C5A891E8-6AE0-7C03-5D65-DE2D37FC035A}"/>
          </ac:spMkLst>
        </pc:spChg>
        <pc:spChg chg="mod">
          <ac:chgData name="ANTONIO CANTERO CAJA" userId="121df0ed-e5ce-436f-bba6-1c74f0610cf3" providerId="ADAL" clId="{F2E20596-521D-4287-A81A-93142A614B1A}" dt="2023-01-31T22:24:17.182" v="485"/>
          <ac:spMkLst>
            <pc:docMk/>
            <pc:sldMk cId="0" sldId="260"/>
            <ac:spMk id="33" creationId="{582ED2BF-06A5-E159-E926-7ED2A41687FA}"/>
          </ac:spMkLst>
        </pc:spChg>
        <pc:spChg chg="mod">
          <ac:chgData name="ANTONIO CANTERO CAJA" userId="121df0ed-e5ce-436f-bba6-1c74f0610cf3" providerId="ADAL" clId="{F2E20596-521D-4287-A81A-93142A614B1A}" dt="2023-01-31T22:24:17.182" v="485"/>
          <ac:spMkLst>
            <pc:docMk/>
            <pc:sldMk cId="0" sldId="260"/>
            <ac:spMk id="35" creationId="{61ACB492-4197-D26D-030E-8A2F9E6FE647}"/>
          </ac:spMkLst>
        </pc:spChg>
        <pc:spChg chg="mod">
          <ac:chgData name="ANTONIO CANTERO CAJA" userId="121df0ed-e5ce-436f-bba6-1c74f0610cf3" providerId="ADAL" clId="{F2E20596-521D-4287-A81A-93142A614B1A}" dt="2023-01-31T22:24:17.182" v="485"/>
          <ac:spMkLst>
            <pc:docMk/>
            <pc:sldMk cId="0" sldId="260"/>
            <ac:spMk id="36" creationId="{3DD8156C-5F46-65C4-2DEF-C9B6CD4B5457}"/>
          </ac:spMkLst>
        </pc:spChg>
        <pc:spChg chg="mod">
          <ac:chgData name="ANTONIO CANTERO CAJA" userId="121df0ed-e5ce-436f-bba6-1c74f0610cf3" providerId="ADAL" clId="{F2E20596-521D-4287-A81A-93142A614B1A}" dt="2023-01-31T22:24:17.182" v="485"/>
          <ac:spMkLst>
            <pc:docMk/>
            <pc:sldMk cId="0" sldId="260"/>
            <ac:spMk id="37" creationId="{9C81AE30-800F-E15F-9439-A3CACC795C0F}"/>
          </ac:spMkLst>
        </pc:spChg>
        <pc:spChg chg="mod">
          <ac:chgData name="ANTONIO CANTERO CAJA" userId="121df0ed-e5ce-436f-bba6-1c74f0610cf3" providerId="ADAL" clId="{F2E20596-521D-4287-A81A-93142A614B1A}" dt="2023-01-31T22:24:17.182" v="485"/>
          <ac:spMkLst>
            <pc:docMk/>
            <pc:sldMk cId="0" sldId="260"/>
            <ac:spMk id="38" creationId="{1661B675-73A7-5DD7-496E-419E27CB99BA}"/>
          </ac:spMkLst>
        </pc:spChg>
        <pc:spChg chg="mod">
          <ac:chgData name="ANTONIO CANTERO CAJA" userId="121df0ed-e5ce-436f-bba6-1c74f0610cf3" providerId="ADAL" clId="{F2E20596-521D-4287-A81A-93142A614B1A}" dt="2023-01-31T22:25:49.357" v="499" actId="207"/>
          <ac:spMkLst>
            <pc:docMk/>
            <pc:sldMk cId="0" sldId="260"/>
            <ac:spMk id="44" creationId="{BE54C30B-B4F9-91D7-5E81-F9ECD4DA6FA2}"/>
          </ac:spMkLst>
        </pc:spChg>
        <pc:spChg chg="mod">
          <ac:chgData name="ANTONIO CANTERO CAJA" userId="121df0ed-e5ce-436f-bba6-1c74f0610cf3" providerId="ADAL" clId="{F2E20596-521D-4287-A81A-93142A614B1A}" dt="2023-01-31T22:25:49.357" v="499" actId="207"/>
          <ac:spMkLst>
            <pc:docMk/>
            <pc:sldMk cId="0" sldId="260"/>
            <ac:spMk id="45" creationId="{CB1EBF63-3930-C3E4-FDCB-ECC6312DA49F}"/>
          </ac:spMkLst>
        </pc:spChg>
        <pc:spChg chg="mod">
          <ac:chgData name="ANTONIO CANTERO CAJA" userId="121df0ed-e5ce-436f-bba6-1c74f0610cf3" providerId="ADAL" clId="{F2E20596-521D-4287-A81A-93142A614B1A}" dt="2023-01-31T22:25:49.357" v="499" actId="207"/>
          <ac:spMkLst>
            <pc:docMk/>
            <pc:sldMk cId="0" sldId="260"/>
            <ac:spMk id="47" creationId="{634CE1E1-3D14-2161-C8A1-2C0506C8648E}"/>
          </ac:spMkLst>
        </pc:spChg>
        <pc:spChg chg="mod">
          <ac:chgData name="ANTONIO CANTERO CAJA" userId="121df0ed-e5ce-436f-bba6-1c74f0610cf3" providerId="ADAL" clId="{F2E20596-521D-4287-A81A-93142A614B1A}" dt="2023-01-31T22:25:49.357" v="499" actId="207"/>
          <ac:spMkLst>
            <pc:docMk/>
            <pc:sldMk cId="0" sldId="260"/>
            <ac:spMk id="48" creationId="{FCB4FE19-6521-276D-F80A-585646654033}"/>
          </ac:spMkLst>
        </pc:spChg>
        <pc:spChg chg="mod">
          <ac:chgData name="ANTONIO CANTERO CAJA" userId="121df0ed-e5ce-436f-bba6-1c74f0610cf3" providerId="ADAL" clId="{F2E20596-521D-4287-A81A-93142A614B1A}" dt="2023-01-31T22:25:49.357" v="499" actId="207"/>
          <ac:spMkLst>
            <pc:docMk/>
            <pc:sldMk cId="0" sldId="260"/>
            <ac:spMk id="50" creationId="{E8C3CBAF-0B2F-677D-875E-A6E8D88F8751}"/>
          </ac:spMkLst>
        </pc:spChg>
        <pc:spChg chg="mod">
          <ac:chgData name="ANTONIO CANTERO CAJA" userId="121df0ed-e5ce-436f-bba6-1c74f0610cf3" providerId="ADAL" clId="{F2E20596-521D-4287-A81A-93142A614B1A}" dt="2023-01-31T22:25:49.357" v="499" actId="207"/>
          <ac:spMkLst>
            <pc:docMk/>
            <pc:sldMk cId="0" sldId="260"/>
            <ac:spMk id="51" creationId="{A6AF7647-945C-7DE9-13C1-E8F7BCD56BC6}"/>
          </ac:spMkLst>
        </pc:spChg>
        <pc:spChg chg="mod">
          <ac:chgData name="ANTONIO CANTERO CAJA" userId="121df0ed-e5ce-436f-bba6-1c74f0610cf3" providerId="ADAL" clId="{F2E20596-521D-4287-A81A-93142A614B1A}" dt="2023-01-31T22:25:49.357" v="499" actId="207"/>
          <ac:spMkLst>
            <pc:docMk/>
            <pc:sldMk cId="0" sldId="260"/>
            <ac:spMk id="52" creationId="{573B5F5D-267B-BC7F-25B6-4A9E050AE151}"/>
          </ac:spMkLst>
        </pc:spChg>
        <pc:spChg chg="mod">
          <ac:chgData name="ANTONIO CANTERO CAJA" userId="121df0ed-e5ce-436f-bba6-1c74f0610cf3" providerId="ADAL" clId="{F2E20596-521D-4287-A81A-93142A614B1A}" dt="2023-01-31T22:25:49.357" v="499" actId="207"/>
          <ac:spMkLst>
            <pc:docMk/>
            <pc:sldMk cId="0" sldId="260"/>
            <ac:spMk id="53" creationId="{51C976DB-295A-EE08-3A9B-DE36AFDBF83D}"/>
          </ac:spMkLst>
        </pc:spChg>
        <pc:spChg chg="mod ord">
          <ac:chgData name="ANTONIO CANTERO CAJA" userId="121df0ed-e5ce-436f-bba6-1c74f0610cf3" providerId="ADAL" clId="{F2E20596-521D-4287-A81A-93142A614B1A}" dt="2023-01-31T22:25:15.576" v="494" actId="26606"/>
          <ac:spMkLst>
            <pc:docMk/>
            <pc:sldMk cId="0" sldId="260"/>
            <ac:spMk id="121"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22"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23"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25"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26"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28"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29"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30" creationId="{00000000-0000-0000-0000-000000000000}"/>
          </ac:spMkLst>
        </pc:spChg>
        <pc:spChg chg="mod">
          <ac:chgData name="ANTONIO CANTERO CAJA" userId="121df0ed-e5ce-436f-bba6-1c74f0610cf3" providerId="ADAL" clId="{F2E20596-521D-4287-A81A-93142A614B1A}" dt="2023-01-31T22:22:57.638" v="476" actId="164"/>
          <ac:spMkLst>
            <pc:docMk/>
            <pc:sldMk cId="0" sldId="260"/>
            <ac:spMk id="131" creationId="{00000000-0000-0000-0000-000000000000}"/>
          </ac:spMkLst>
        </pc:spChg>
        <pc:spChg chg="add del">
          <ac:chgData name="ANTONIO CANTERO CAJA" userId="121df0ed-e5ce-436f-bba6-1c74f0610cf3" providerId="ADAL" clId="{F2E20596-521D-4287-A81A-93142A614B1A}" dt="2023-01-31T22:25:15.576" v="494" actId="26606"/>
          <ac:spMkLst>
            <pc:docMk/>
            <pc:sldMk cId="0" sldId="260"/>
            <ac:spMk id="136" creationId="{943CAA20-3569-4189-9E48-239A229A86CA}"/>
          </ac:spMkLst>
        </pc:spChg>
        <pc:spChg chg="add del">
          <ac:chgData name="ANTONIO CANTERO CAJA" userId="121df0ed-e5ce-436f-bba6-1c74f0610cf3" providerId="ADAL" clId="{F2E20596-521D-4287-A81A-93142A614B1A}" dt="2023-01-31T22:25:15.576" v="494" actId="26606"/>
          <ac:spMkLst>
            <pc:docMk/>
            <pc:sldMk cId="0" sldId="260"/>
            <ac:spMk id="137" creationId="{DA542B6D-E775-4832-91DC-2D20F857813A}"/>
          </ac:spMkLst>
        </pc:spChg>
        <pc:spChg chg="add">
          <ac:chgData name="ANTONIO CANTERO CAJA" userId="121df0ed-e5ce-436f-bba6-1c74f0610cf3" providerId="ADAL" clId="{F2E20596-521D-4287-A81A-93142A614B1A}" dt="2023-01-31T22:25:15.576" v="494" actId="26606"/>
          <ac:spMkLst>
            <pc:docMk/>
            <pc:sldMk cId="0" sldId="260"/>
            <ac:spMk id="144" creationId="{D4D28E87-62D2-4602-B72F-5F74AA236CC3}"/>
          </ac:spMkLst>
        </pc:spChg>
        <pc:spChg chg="mod">
          <ac:chgData name="ANTONIO CANTERO CAJA" userId="121df0ed-e5ce-436f-bba6-1c74f0610cf3" providerId="ADAL" clId="{F2E20596-521D-4287-A81A-93142A614B1A}" dt="2023-02-02T20:27:11.070" v="2773" actId="26606"/>
          <ac:spMkLst>
            <pc:docMk/>
            <pc:sldMk cId="0" sldId="260"/>
            <ac:spMk id="432" creationId="{00000000-0000-0000-0000-000000000000}"/>
          </ac:spMkLst>
        </pc:spChg>
        <pc:spChg chg="mod">
          <ac:chgData name="ANTONIO CANTERO CAJA" userId="121df0ed-e5ce-436f-bba6-1c74f0610cf3" providerId="ADAL" clId="{F2E20596-521D-4287-A81A-93142A614B1A}" dt="2023-02-02T20:27:11.070" v="2773" actId="26606"/>
          <ac:spMkLst>
            <pc:docMk/>
            <pc:sldMk cId="0" sldId="260"/>
            <ac:spMk id="433" creationId="{00000000-0000-0000-0000-000000000000}"/>
          </ac:spMkLst>
        </pc:spChg>
        <pc:spChg chg="add">
          <ac:chgData name="ANTONIO CANTERO CAJA" userId="121df0ed-e5ce-436f-bba6-1c74f0610cf3" providerId="ADAL" clId="{F2E20596-521D-4287-A81A-93142A614B1A}" dt="2023-02-02T20:27:11.070" v="2773" actId="26606"/>
          <ac:spMkLst>
            <pc:docMk/>
            <pc:sldMk cId="0" sldId="260"/>
            <ac:spMk id="438" creationId="{6A1473A6-3F22-483E-8A30-80B9D2B14592}"/>
          </ac:spMkLst>
        </pc:spChg>
        <pc:grpChg chg="add del mod">
          <ac:chgData name="ANTONIO CANTERO CAJA" userId="121df0ed-e5ce-436f-bba6-1c74f0610cf3" providerId="ADAL" clId="{F2E20596-521D-4287-A81A-93142A614B1A}" dt="2023-01-31T22:23:14.320" v="478" actId="21"/>
          <ac:grpSpMkLst>
            <pc:docMk/>
            <pc:sldMk cId="0" sldId="260"/>
            <ac:grpSpMk id="11" creationId="{F63158C6-CF79-DBDA-B429-86AC7C504455}"/>
          </ac:grpSpMkLst>
        </pc:grpChg>
        <pc:grpChg chg="add del mod">
          <ac:chgData name="ANTONIO CANTERO CAJA" userId="121df0ed-e5ce-436f-bba6-1c74f0610cf3" providerId="ADAL" clId="{F2E20596-521D-4287-A81A-93142A614B1A}" dt="2023-01-31T22:24:02.884" v="483"/>
          <ac:grpSpMkLst>
            <pc:docMk/>
            <pc:sldMk cId="0" sldId="260"/>
            <ac:grpSpMk id="13" creationId="{53F6BA1E-121B-F7CD-138B-23EE1C0FFA40}"/>
          </ac:grpSpMkLst>
        </pc:grpChg>
        <pc:grpChg chg="add del mod">
          <ac:chgData name="ANTONIO CANTERO CAJA" userId="121df0ed-e5ce-436f-bba6-1c74f0610cf3" providerId="ADAL" clId="{F2E20596-521D-4287-A81A-93142A614B1A}" dt="2023-01-31T22:24:56.727" v="493"/>
          <ac:grpSpMkLst>
            <pc:docMk/>
            <pc:sldMk cId="0" sldId="260"/>
            <ac:grpSpMk id="28" creationId="{BB925A73-CAC0-F709-7AE1-4E80ACC5483C}"/>
          </ac:grpSpMkLst>
        </pc:grpChg>
        <pc:grpChg chg="add mod">
          <ac:chgData name="ANTONIO CANTERO CAJA" userId="121df0ed-e5ce-436f-bba6-1c74f0610cf3" providerId="ADAL" clId="{F2E20596-521D-4287-A81A-93142A614B1A}" dt="2023-01-31T22:25:39.758" v="498" actId="1076"/>
          <ac:grpSpMkLst>
            <pc:docMk/>
            <pc:sldMk cId="0" sldId="260"/>
            <ac:grpSpMk id="43" creationId="{788A18A4-44B5-7F7B-43B0-3EEA6C73BB12}"/>
          </ac:grpSpMkLst>
        </pc:grpChg>
        <pc:grpChg chg="add">
          <ac:chgData name="ANTONIO CANTERO CAJA" userId="121df0ed-e5ce-436f-bba6-1c74f0610cf3" providerId="ADAL" clId="{F2E20596-521D-4287-A81A-93142A614B1A}" dt="2023-02-02T20:27:11.070" v="2773" actId="26606"/>
          <ac:grpSpMkLst>
            <pc:docMk/>
            <pc:sldMk cId="0" sldId="260"/>
            <ac:grpSpMk id="440" creationId="{AA1375E3-3E53-4D75-BAB7-E5929BFCB25F}"/>
          </ac:grpSpMkLst>
        </pc:grpChg>
        <pc:picChg chg="add mod">
          <ac:chgData name="ANTONIO CANTERO CAJA" userId="121df0ed-e5ce-436f-bba6-1c74f0610cf3" providerId="ADAL" clId="{F2E20596-521D-4287-A81A-93142A614B1A}" dt="2023-01-31T22:25:26.940" v="496" actId="1076"/>
          <ac:picMkLst>
            <pc:docMk/>
            <pc:sldMk cId="0" sldId="260"/>
            <ac:picMk id="141" creationId="{7274A68F-DD62-2399-2556-EF8A86B4B3D9}"/>
          </ac:picMkLst>
        </pc:picChg>
        <pc:cxnChg chg="mod">
          <ac:chgData name="ANTONIO CANTERO CAJA" userId="121df0ed-e5ce-436f-bba6-1c74f0610cf3" providerId="ADAL" clId="{F2E20596-521D-4287-A81A-93142A614B1A}" dt="2023-01-31T22:23:52.889" v="482"/>
          <ac:cxnSpMkLst>
            <pc:docMk/>
            <pc:sldMk cId="0" sldId="260"/>
            <ac:cxnSpMk id="16" creationId="{0FFDFF90-005C-A3B8-4813-768912027584}"/>
          </ac:cxnSpMkLst>
        </pc:cxnChg>
        <pc:cxnChg chg="mod">
          <ac:chgData name="ANTONIO CANTERO CAJA" userId="121df0ed-e5ce-436f-bba6-1c74f0610cf3" providerId="ADAL" clId="{F2E20596-521D-4287-A81A-93142A614B1A}" dt="2023-01-31T22:23:52.889" v="482"/>
          <ac:cxnSpMkLst>
            <pc:docMk/>
            <pc:sldMk cId="0" sldId="260"/>
            <ac:cxnSpMk id="19" creationId="{4E1AFFE2-F274-5CF7-2320-16FD31FABFD6}"/>
          </ac:cxnSpMkLst>
        </pc:cxnChg>
        <pc:cxnChg chg="mod">
          <ac:chgData name="ANTONIO CANTERO CAJA" userId="121df0ed-e5ce-436f-bba6-1c74f0610cf3" providerId="ADAL" clId="{F2E20596-521D-4287-A81A-93142A614B1A}" dt="2023-01-31T22:23:52.889" v="482"/>
          <ac:cxnSpMkLst>
            <pc:docMk/>
            <pc:sldMk cId="0" sldId="260"/>
            <ac:cxnSpMk id="24" creationId="{637DA7CD-C369-5D28-D8C8-B41AA8E06B89}"/>
          </ac:cxnSpMkLst>
        </pc:cxnChg>
        <pc:cxnChg chg="mod">
          <ac:chgData name="ANTONIO CANTERO CAJA" userId="121df0ed-e5ce-436f-bba6-1c74f0610cf3" providerId="ADAL" clId="{F2E20596-521D-4287-A81A-93142A614B1A}" dt="2023-01-31T22:23:52.889" v="482"/>
          <ac:cxnSpMkLst>
            <pc:docMk/>
            <pc:sldMk cId="0" sldId="260"/>
            <ac:cxnSpMk id="25" creationId="{DB36D2DE-16C7-5273-F758-CA71F1ECF145}"/>
          </ac:cxnSpMkLst>
        </pc:cxnChg>
        <pc:cxnChg chg="mod">
          <ac:chgData name="ANTONIO CANTERO CAJA" userId="121df0ed-e5ce-436f-bba6-1c74f0610cf3" providerId="ADAL" clId="{F2E20596-521D-4287-A81A-93142A614B1A}" dt="2023-01-31T22:23:52.889" v="482"/>
          <ac:cxnSpMkLst>
            <pc:docMk/>
            <pc:sldMk cId="0" sldId="260"/>
            <ac:cxnSpMk id="26" creationId="{5A273B70-3E1F-97B5-EC03-AC3A8D6D3E99}"/>
          </ac:cxnSpMkLst>
        </pc:cxnChg>
        <pc:cxnChg chg="mod">
          <ac:chgData name="ANTONIO CANTERO CAJA" userId="121df0ed-e5ce-436f-bba6-1c74f0610cf3" providerId="ADAL" clId="{F2E20596-521D-4287-A81A-93142A614B1A}" dt="2023-01-31T22:23:52.889" v="482"/>
          <ac:cxnSpMkLst>
            <pc:docMk/>
            <pc:sldMk cId="0" sldId="260"/>
            <ac:cxnSpMk id="27" creationId="{7B195C23-EF20-30B6-FEA7-71886F1E92EE}"/>
          </ac:cxnSpMkLst>
        </pc:cxnChg>
        <pc:cxnChg chg="mod">
          <ac:chgData name="ANTONIO CANTERO CAJA" userId="121df0ed-e5ce-436f-bba6-1c74f0610cf3" providerId="ADAL" clId="{F2E20596-521D-4287-A81A-93142A614B1A}" dt="2023-01-31T22:24:17.182" v="485"/>
          <ac:cxnSpMkLst>
            <pc:docMk/>
            <pc:sldMk cId="0" sldId="260"/>
            <ac:cxnSpMk id="31" creationId="{FAD8831A-66BF-BC5B-BF06-EBCCF0E9920D}"/>
          </ac:cxnSpMkLst>
        </pc:cxnChg>
        <pc:cxnChg chg="mod">
          <ac:chgData name="ANTONIO CANTERO CAJA" userId="121df0ed-e5ce-436f-bba6-1c74f0610cf3" providerId="ADAL" clId="{F2E20596-521D-4287-A81A-93142A614B1A}" dt="2023-01-31T22:24:17.182" v="485"/>
          <ac:cxnSpMkLst>
            <pc:docMk/>
            <pc:sldMk cId="0" sldId="260"/>
            <ac:cxnSpMk id="34" creationId="{354E3BBB-A92E-A6F7-88EA-6C3287EBC7BF}"/>
          </ac:cxnSpMkLst>
        </pc:cxnChg>
        <pc:cxnChg chg="mod">
          <ac:chgData name="ANTONIO CANTERO CAJA" userId="121df0ed-e5ce-436f-bba6-1c74f0610cf3" providerId="ADAL" clId="{F2E20596-521D-4287-A81A-93142A614B1A}" dt="2023-01-31T22:24:17.182" v="485"/>
          <ac:cxnSpMkLst>
            <pc:docMk/>
            <pc:sldMk cId="0" sldId="260"/>
            <ac:cxnSpMk id="39" creationId="{C4E26A2F-C133-8B9B-B5C4-A0C35E4CC6DD}"/>
          </ac:cxnSpMkLst>
        </pc:cxnChg>
        <pc:cxnChg chg="mod">
          <ac:chgData name="ANTONIO CANTERO CAJA" userId="121df0ed-e5ce-436f-bba6-1c74f0610cf3" providerId="ADAL" clId="{F2E20596-521D-4287-A81A-93142A614B1A}" dt="2023-01-31T22:24:17.182" v="485"/>
          <ac:cxnSpMkLst>
            <pc:docMk/>
            <pc:sldMk cId="0" sldId="260"/>
            <ac:cxnSpMk id="40" creationId="{70D97131-F302-A348-7077-5444A9AEC9BF}"/>
          </ac:cxnSpMkLst>
        </pc:cxnChg>
        <pc:cxnChg chg="mod">
          <ac:chgData name="ANTONIO CANTERO CAJA" userId="121df0ed-e5ce-436f-bba6-1c74f0610cf3" providerId="ADAL" clId="{F2E20596-521D-4287-A81A-93142A614B1A}" dt="2023-01-31T22:24:17.182" v="485"/>
          <ac:cxnSpMkLst>
            <pc:docMk/>
            <pc:sldMk cId="0" sldId="260"/>
            <ac:cxnSpMk id="41" creationId="{FEC64016-DA64-1267-4E14-A6058EFB0798}"/>
          </ac:cxnSpMkLst>
        </pc:cxnChg>
        <pc:cxnChg chg="mod">
          <ac:chgData name="ANTONIO CANTERO CAJA" userId="121df0ed-e5ce-436f-bba6-1c74f0610cf3" providerId="ADAL" clId="{F2E20596-521D-4287-A81A-93142A614B1A}" dt="2023-01-31T22:24:17.182" v="485"/>
          <ac:cxnSpMkLst>
            <pc:docMk/>
            <pc:sldMk cId="0" sldId="260"/>
            <ac:cxnSpMk id="42" creationId="{840EBF0F-E9B7-5540-3A88-12DAD3A544E9}"/>
          </ac:cxnSpMkLst>
        </pc:cxnChg>
        <pc:cxnChg chg="mod">
          <ac:chgData name="ANTONIO CANTERO CAJA" userId="121df0ed-e5ce-436f-bba6-1c74f0610cf3" providerId="ADAL" clId="{F2E20596-521D-4287-A81A-93142A614B1A}" dt="2023-01-31T22:26:10.952" v="500" actId="208"/>
          <ac:cxnSpMkLst>
            <pc:docMk/>
            <pc:sldMk cId="0" sldId="260"/>
            <ac:cxnSpMk id="46" creationId="{A209799E-D355-A634-84A7-B9190940AE27}"/>
          </ac:cxnSpMkLst>
        </pc:cxnChg>
        <pc:cxnChg chg="mod">
          <ac:chgData name="ANTONIO CANTERO CAJA" userId="121df0ed-e5ce-436f-bba6-1c74f0610cf3" providerId="ADAL" clId="{F2E20596-521D-4287-A81A-93142A614B1A}" dt="2023-01-31T22:25:29.923" v="497"/>
          <ac:cxnSpMkLst>
            <pc:docMk/>
            <pc:sldMk cId="0" sldId="260"/>
            <ac:cxnSpMk id="49" creationId="{F1C65880-6E63-A15C-F9BE-8AE23C67EAAD}"/>
          </ac:cxnSpMkLst>
        </pc:cxnChg>
        <pc:cxnChg chg="mod">
          <ac:chgData name="ANTONIO CANTERO CAJA" userId="121df0ed-e5ce-436f-bba6-1c74f0610cf3" providerId="ADAL" clId="{F2E20596-521D-4287-A81A-93142A614B1A}" dt="2023-01-31T22:25:29.923" v="497"/>
          <ac:cxnSpMkLst>
            <pc:docMk/>
            <pc:sldMk cId="0" sldId="260"/>
            <ac:cxnSpMk id="54" creationId="{E0995653-C070-4C84-54D5-7A7819AE0383}"/>
          </ac:cxnSpMkLst>
        </pc:cxnChg>
        <pc:cxnChg chg="mod">
          <ac:chgData name="ANTONIO CANTERO CAJA" userId="121df0ed-e5ce-436f-bba6-1c74f0610cf3" providerId="ADAL" clId="{F2E20596-521D-4287-A81A-93142A614B1A}" dt="2023-01-31T22:25:29.923" v="497"/>
          <ac:cxnSpMkLst>
            <pc:docMk/>
            <pc:sldMk cId="0" sldId="260"/>
            <ac:cxnSpMk id="55" creationId="{DDD8185B-49A4-097D-2108-0500554D95F8}"/>
          </ac:cxnSpMkLst>
        </pc:cxnChg>
        <pc:cxnChg chg="mod">
          <ac:chgData name="ANTONIO CANTERO CAJA" userId="121df0ed-e5ce-436f-bba6-1c74f0610cf3" providerId="ADAL" clId="{F2E20596-521D-4287-A81A-93142A614B1A}" dt="2023-01-31T22:25:29.923" v="497"/>
          <ac:cxnSpMkLst>
            <pc:docMk/>
            <pc:sldMk cId="0" sldId="260"/>
            <ac:cxnSpMk id="56" creationId="{9EF2201A-322D-0EB6-2E82-4062814783FB}"/>
          </ac:cxnSpMkLst>
        </pc:cxnChg>
        <pc:cxnChg chg="mod">
          <ac:chgData name="ANTONIO CANTERO CAJA" userId="121df0ed-e5ce-436f-bba6-1c74f0610cf3" providerId="ADAL" clId="{F2E20596-521D-4287-A81A-93142A614B1A}" dt="2023-01-31T22:25:29.923" v="497"/>
          <ac:cxnSpMkLst>
            <pc:docMk/>
            <pc:sldMk cId="0" sldId="260"/>
            <ac:cxnSpMk id="57" creationId="{CB4D1273-04F5-388E-BD5C-5248A5A46CE8}"/>
          </ac:cxnSpMkLst>
        </pc:cxnChg>
        <pc:cxnChg chg="mod">
          <ac:chgData name="ANTONIO CANTERO CAJA" userId="121df0ed-e5ce-436f-bba6-1c74f0610cf3" providerId="ADAL" clId="{F2E20596-521D-4287-A81A-93142A614B1A}" dt="2023-01-31T22:23:14.320" v="478" actId="21"/>
          <ac:cxnSpMkLst>
            <pc:docMk/>
            <pc:sldMk cId="0" sldId="260"/>
            <ac:cxnSpMk id="124" creationId="{00000000-0000-0000-0000-000000000000}"/>
          </ac:cxnSpMkLst>
        </pc:cxnChg>
        <pc:cxnChg chg="mod">
          <ac:chgData name="ANTONIO CANTERO CAJA" userId="121df0ed-e5ce-436f-bba6-1c74f0610cf3" providerId="ADAL" clId="{F2E20596-521D-4287-A81A-93142A614B1A}" dt="2023-01-31T22:23:14.320" v="478" actId="21"/>
          <ac:cxnSpMkLst>
            <pc:docMk/>
            <pc:sldMk cId="0" sldId="260"/>
            <ac:cxnSpMk id="127" creationId="{00000000-0000-0000-0000-000000000000}"/>
          </ac:cxnSpMkLst>
        </pc:cxnChg>
        <pc:cxnChg chg="mod">
          <ac:chgData name="ANTONIO CANTERO CAJA" userId="121df0ed-e5ce-436f-bba6-1c74f0610cf3" providerId="ADAL" clId="{F2E20596-521D-4287-A81A-93142A614B1A}" dt="2023-01-31T22:23:14.320" v="478" actId="21"/>
          <ac:cxnSpMkLst>
            <pc:docMk/>
            <pc:sldMk cId="0" sldId="260"/>
            <ac:cxnSpMk id="132" creationId="{00000000-0000-0000-0000-000000000000}"/>
          </ac:cxnSpMkLst>
        </pc:cxnChg>
        <pc:cxnChg chg="mod">
          <ac:chgData name="ANTONIO CANTERO CAJA" userId="121df0ed-e5ce-436f-bba6-1c74f0610cf3" providerId="ADAL" clId="{F2E20596-521D-4287-A81A-93142A614B1A}" dt="2023-01-31T22:23:14.320" v="478" actId="21"/>
          <ac:cxnSpMkLst>
            <pc:docMk/>
            <pc:sldMk cId="0" sldId="260"/>
            <ac:cxnSpMk id="133" creationId="{00000000-0000-0000-0000-000000000000}"/>
          </ac:cxnSpMkLst>
        </pc:cxnChg>
        <pc:cxnChg chg="mod">
          <ac:chgData name="ANTONIO CANTERO CAJA" userId="121df0ed-e5ce-436f-bba6-1c74f0610cf3" providerId="ADAL" clId="{F2E20596-521D-4287-A81A-93142A614B1A}" dt="2023-01-31T22:23:14.320" v="478" actId="21"/>
          <ac:cxnSpMkLst>
            <pc:docMk/>
            <pc:sldMk cId="0" sldId="260"/>
            <ac:cxnSpMk id="134" creationId="{00000000-0000-0000-0000-000000000000}"/>
          </ac:cxnSpMkLst>
        </pc:cxnChg>
        <pc:cxnChg chg="mod">
          <ac:chgData name="ANTONIO CANTERO CAJA" userId="121df0ed-e5ce-436f-bba6-1c74f0610cf3" providerId="ADAL" clId="{F2E20596-521D-4287-A81A-93142A614B1A}" dt="2023-01-31T22:23:14.320" v="478" actId="21"/>
          <ac:cxnSpMkLst>
            <pc:docMk/>
            <pc:sldMk cId="0" sldId="260"/>
            <ac:cxnSpMk id="135" creationId="{00000000-0000-0000-0000-000000000000}"/>
          </ac:cxnSpMkLst>
        </pc:cxnChg>
      </pc:sldChg>
      <pc:sldChg chg="addSp modSp add mod setBg modNotes">
        <pc:chgData name="ANTONIO CANTERO CAJA" userId="121df0ed-e5ce-436f-bba6-1c74f0610cf3" providerId="ADAL" clId="{F2E20596-521D-4287-A81A-93142A614B1A}" dt="2023-02-06T18:35:17.401" v="10035"/>
        <pc:sldMkLst>
          <pc:docMk/>
          <pc:sldMk cId="0" sldId="261"/>
        </pc:sldMkLst>
        <pc:spChg chg="mod">
          <ac:chgData name="ANTONIO CANTERO CAJA" userId="121df0ed-e5ce-436f-bba6-1c74f0610cf3" providerId="ADAL" clId="{F2E20596-521D-4287-A81A-93142A614B1A}" dt="2023-01-31T22:44:35.413" v="638" actId="26606"/>
          <ac:spMkLst>
            <pc:docMk/>
            <pc:sldMk cId="0" sldId="261"/>
            <ac:spMk id="140" creationId="{00000000-0000-0000-0000-000000000000}"/>
          </ac:spMkLst>
        </pc:spChg>
        <pc:spChg chg="add">
          <ac:chgData name="ANTONIO CANTERO CAJA" userId="121df0ed-e5ce-436f-bba6-1c74f0610cf3" providerId="ADAL" clId="{F2E20596-521D-4287-A81A-93142A614B1A}" dt="2023-01-31T22:44:35.413" v="638" actId="26606"/>
          <ac:spMkLst>
            <pc:docMk/>
            <pc:sldMk cId="0" sldId="261"/>
            <ac:spMk id="147" creationId="{2643BE6C-86B7-4AB9-91E8-9B5DB45AC8EA}"/>
          </ac:spMkLst>
        </pc:spChg>
        <pc:picChg chg="add">
          <ac:chgData name="ANTONIO CANTERO CAJA" userId="121df0ed-e5ce-436f-bba6-1c74f0610cf3" providerId="ADAL" clId="{F2E20596-521D-4287-A81A-93142A614B1A}" dt="2023-01-31T22:44:35.413" v="638" actId="26606"/>
          <ac:picMkLst>
            <pc:docMk/>
            <pc:sldMk cId="0" sldId="261"/>
            <ac:picMk id="144" creationId="{4C51C488-649B-BC05-114F-E1CC00CD8AEC}"/>
          </ac:picMkLst>
        </pc:picChg>
      </pc:sldChg>
      <pc:sldChg chg="addSp delSp modSp add mod setBg modNotes">
        <pc:chgData name="ANTONIO CANTERO CAJA" userId="121df0ed-e5ce-436f-bba6-1c74f0610cf3" providerId="ADAL" clId="{F2E20596-521D-4287-A81A-93142A614B1A}" dt="2023-02-06T18:35:17.401" v="10035"/>
        <pc:sldMkLst>
          <pc:docMk/>
          <pc:sldMk cId="0" sldId="262"/>
        </pc:sldMkLst>
        <pc:spChg chg="add del mod">
          <ac:chgData name="ANTONIO CANTERO CAJA" userId="121df0ed-e5ce-436f-bba6-1c74f0610cf3" providerId="ADAL" clId="{F2E20596-521D-4287-A81A-93142A614B1A}" dt="2023-02-02T18:29:08.252" v="2741" actId="21"/>
          <ac:spMkLst>
            <pc:docMk/>
            <pc:sldMk cId="0" sldId="262"/>
            <ac:spMk id="4" creationId="{57ECE0E4-7F87-5174-FD35-5304677A962F}"/>
          </ac:spMkLst>
        </pc:spChg>
        <pc:spChg chg="add del mod">
          <ac:chgData name="ANTONIO CANTERO CAJA" userId="121df0ed-e5ce-436f-bba6-1c74f0610cf3" providerId="ADAL" clId="{F2E20596-521D-4287-A81A-93142A614B1A}" dt="2023-02-02T18:29:58.224" v="2746" actId="26606"/>
          <ac:spMkLst>
            <pc:docMk/>
            <pc:sldMk cId="0" sldId="262"/>
            <ac:spMk id="145" creationId="{00000000-0000-0000-0000-000000000000}"/>
          </ac:spMkLst>
        </pc:spChg>
        <pc:spChg chg="mod">
          <ac:chgData name="ANTONIO CANTERO CAJA" userId="121df0ed-e5ce-436f-bba6-1c74f0610cf3" providerId="ADAL" clId="{F2E20596-521D-4287-A81A-93142A614B1A}" dt="2023-01-31T22:44:49.402" v="639" actId="164"/>
          <ac:spMkLst>
            <pc:docMk/>
            <pc:sldMk cId="0" sldId="262"/>
            <ac:spMk id="146" creationId="{00000000-0000-0000-0000-000000000000}"/>
          </ac:spMkLst>
        </pc:spChg>
        <pc:spChg chg="mod">
          <ac:chgData name="ANTONIO CANTERO CAJA" userId="121df0ed-e5ce-436f-bba6-1c74f0610cf3" providerId="ADAL" clId="{F2E20596-521D-4287-A81A-93142A614B1A}" dt="2023-01-31T22:44:49.402" v="639" actId="164"/>
          <ac:spMkLst>
            <pc:docMk/>
            <pc:sldMk cId="0" sldId="262"/>
            <ac:spMk id="147" creationId="{00000000-0000-0000-0000-000000000000}"/>
          </ac:spMkLst>
        </pc:spChg>
        <pc:spChg chg="mod">
          <ac:chgData name="ANTONIO CANTERO CAJA" userId="121df0ed-e5ce-436f-bba6-1c74f0610cf3" providerId="ADAL" clId="{F2E20596-521D-4287-A81A-93142A614B1A}" dt="2023-01-31T22:44:49.402" v="639" actId="164"/>
          <ac:spMkLst>
            <pc:docMk/>
            <pc:sldMk cId="0" sldId="262"/>
            <ac:spMk id="148" creationId="{00000000-0000-0000-0000-000000000000}"/>
          </ac:spMkLst>
        </pc:spChg>
        <pc:spChg chg="mod">
          <ac:chgData name="ANTONIO CANTERO CAJA" userId="121df0ed-e5ce-436f-bba6-1c74f0610cf3" providerId="ADAL" clId="{F2E20596-521D-4287-A81A-93142A614B1A}" dt="2023-01-31T22:44:49.402" v="639" actId="164"/>
          <ac:spMkLst>
            <pc:docMk/>
            <pc:sldMk cId="0" sldId="262"/>
            <ac:spMk id="149" creationId="{00000000-0000-0000-0000-000000000000}"/>
          </ac:spMkLst>
        </pc:spChg>
        <pc:spChg chg="del">
          <ac:chgData name="ANTONIO CANTERO CAJA" userId="121df0ed-e5ce-436f-bba6-1c74f0610cf3" providerId="ADAL" clId="{F2E20596-521D-4287-A81A-93142A614B1A}" dt="2023-01-31T22:45:18.362" v="640" actId="26606"/>
          <ac:spMkLst>
            <pc:docMk/>
            <pc:sldMk cId="0" sldId="262"/>
            <ac:spMk id="154" creationId="{00000000-0000-0000-0000-000000000000}"/>
          </ac:spMkLst>
        </pc:spChg>
        <pc:spChg chg="add">
          <ac:chgData name="ANTONIO CANTERO CAJA" userId="121df0ed-e5ce-436f-bba6-1c74f0610cf3" providerId="ADAL" clId="{F2E20596-521D-4287-A81A-93142A614B1A}" dt="2023-02-02T18:29:58.224" v="2746" actId="26606"/>
          <ac:spMkLst>
            <pc:docMk/>
            <pc:sldMk cId="0" sldId="262"/>
            <ac:spMk id="158" creationId="{B5FA7C47-B7C1-4D2E-AB49-ED23BA34BA83}"/>
          </ac:spMkLst>
        </pc:spChg>
        <pc:spChg chg="add">
          <ac:chgData name="ANTONIO CANTERO CAJA" userId="121df0ed-e5ce-436f-bba6-1c74f0610cf3" providerId="ADAL" clId="{F2E20596-521D-4287-A81A-93142A614B1A}" dt="2023-02-02T18:29:58.224" v="2746" actId="26606"/>
          <ac:spMkLst>
            <pc:docMk/>
            <pc:sldMk cId="0" sldId="262"/>
            <ac:spMk id="160" creationId="{596EE156-ABF1-4329-A6BA-03B4254E0877}"/>
          </ac:spMkLst>
        </pc:spChg>
        <pc:spChg chg="add">
          <ac:chgData name="ANTONIO CANTERO CAJA" userId="121df0ed-e5ce-436f-bba6-1c74f0610cf3" providerId="ADAL" clId="{F2E20596-521D-4287-A81A-93142A614B1A}" dt="2023-02-02T18:29:58.224" v="2746" actId="26606"/>
          <ac:spMkLst>
            <pc:docMk/>
            <pc:sldMk cId="0" sldId="262"/>
            <ac:spMk id="162" creationId="{19B9933F-AAB3-444A-8BB5-9CA194A8BC63}"/>
          </ac:spMkLst>
        </pc:spChg>
        <pc:spChg chg="add">
          <ac:chgData name="ANTONIO CANTERO CAJA" userId="121df0ed-e5ce-436f-bba6-1c74f0610cf3" providerId="ADAL" clId="{F2E20596-521D-4287-A81A-93142A614B1A}" dt="2023-02-02T18:29:58.224" v="2746" actId="26606"/>
          <ac:spMkLst>
            <pc:docMk/>
            <pc:sldMk cId="0" sldId="262"/>
            <ac:spMk id="164" creationId="{7D20183A-0B1D-4A1F-89B1-ADBEDBC6E54E}"/>
          </ac:spMkLst>
        </pc:spChg>
        <pc:spChg chg="add">
          <ac:chgData name="ANTONIO CANTERO CAJA" userId="121df0ed-e5ce-436f-bba6-1c74f0610cf3" providerId="ADAL" clId="{F2E20596-521D-4287-A81A-93142A614B1A}" dt="2023-02-02T18:29:58.224" v="2746" actId="26606"/>
          <ac:spMkLst>
            <pc:docMk/>
            <pc:sldMk cId="0" sldId="262"/>
            <ac:spMk id="166" creationId="{131031D3-26CD-4214-A9A4-5857EFA15A0C}"/>
          </ac:spMkLst>
        </pc:spChg>
        <pc:grpChg chg="add mod">
          <ac:chgData name="ANTONIO CANTERO CAJA" userId="121df0ed-e5ce-436f-bba6-1c74f0610cf3" providerId="ADAL" clId="{F2E20596-521D-4287-A81A-93142A614B1A}" dt="2023-02-02T18:29:58.224" v="2746" actId="26606"/>
          <ac:grpSpMkLst>
            <pc:docMk/>
            <pc:sldMk cId="0" sldId="262"/>
            <ac:grpSpMk id="2" creationId="{F647752D-061D-0A41-F592-A699D2FA03A6}"/>
          </ac:grpSpMkLst>
        </pc:grpChg>
        <pc:graphicFrameChg chg="add del mod modGraphic">
          <ac:chgData name="ANTONIO CANTERO CAJA" userId="121df0ed-e5ce-436f-bba6-1c74f0610cf3" providerId="ADAL" clId="{F2E20596-521D-4287-A81A-93142A614B1A}" dt="2023-02-02T18:28:51.311" v="2737" actId="478"/>
          <ac:graphicFrameMkLst>
            <pc:docMk/>
            <pc:sldMk cId="0" sldId="262"/>
            <ac:graphicFrameMk id="156" creationId="{12E301BB-8865-28A8-6BE6-9E9786DA126B}"/>
          </ac:graphicFrameMkLst>
        </pc:graphicFrameChg>
        <pc:cxnChg chg="mod">
          <ac:chgData name="ANTONIO CANTERO CAJA" userId="121df0ed-e5ce-436f-bba6-1c74f0610cf3" providerId="ADAL" clId="{F2E20596-521D-4287-A81A-93142A614B1A}" dt="2023-01-31T22:44:49.402" v="639" actId="164"/>
          <ac:cxnSpMkLst>
            <pc:docMk/>
            <pc:sldMk cId="0" sldId="262"/>
            <ac:cxnSpMk id="150" creationId="{00000000-0000-0000-0000-000000000000}"/>
          </ac:cxnSpMkLst>
        </pc:cxnChg>
        <pc:cxnChg chg="mod">
          <ac:chgData name="ANTONIO CANTERO CAJA" userId="121df0ed-e5ce-436f-bba6-1c74f0610cf3" providerId="ADAL" clId="{F2E20596-521D-4287-A81A-93142A614B1A}" dt="2023-01-31T22:44:49.402" v="639" actId="164"/>
          <ac:cxnSpMkLst>
            <pc:docMk/>
            <pc:sldMk cId="0" sldId="262"/>
            <ac:cxnSpMk id="151" creationId="{00000000-0000-0000-0000-000000000000}"/>
          </ac:cxnSpMkLst>
        </pc:cxnChg>
        <pc:cxnChg chg="mod">
          <ac:chgData name="ANTONIO CANTERO CAJA" userId="121df0ed-e5ce-436f-bba6-1c74f0610cf3" providerId="ADAL" clId="{F2E20596-521D-4287-A81A-93142A614B1A}" dt="2023-01-31T22:44:49.402" v="639" actId="164"/>
          <ac:cxnSpMkLst>
            <pc:docMk/>
            <pc:sldMk cId="0" sldId="262"/>
            <ac:cxnSpMk id="152" creationId="{00000000-0000-0000-0000-000000000000}"/>
          </ac:cxnSpMkLst>
        </pc:cxnChg>
        <pc:cxnChg chg="mod">
          <ac:chgData name="ANTONIO CANTERO CAJA" userId="121df0ed-e5ce-436f-bba6-1c74f0610cf3" providerId="ADAL" clId="{F2E20596-521D-4287-A81A-93142A614B1A}" dt="2023-01-31T22:44:49.402" v="639" actId="164"/>
          <ac:cxnSpMkLst>
            <pc:docMk/>
            <pc:sldMk cId="0" sldId="262"/>
            <ac:cxnSpMk id="153" creationId="{00000000-0000-0000-0000-000000000000}"/>
          </ac:cxnSpMkLst>
        </pc:cxnChg>
      </pc:sldChg>
      <pc:sldChg chg="modSp add mod modNotes">
        <pc:chgData name="ANTONIO CANTERO CAJA" userId="121df0ed-e5ce-436f-bba6-1c74f0610cf3" providerId="ADAL" clId="{F2E20596-521D-4287-A81A-93142A614B1A}" dt="2023-02-06T18:35:17.401" v="10035"/>
        <pc:sldMkLst>
          <pc:docMk/>
          <pc:sldMk cId="0" sldId="263"/>
        </pc:sldMkLst>
        <pc:grpChg chg="mod">
          <ac:chgData name="ANTONIO CANTERO CAJA" userId="121df0ed-e5ce-436f-bba6-1c74f0610cf3" providerId="ADAL" clId="{F2E20596-521D-4287-A81A-93142A614B1A}" dt="2023-02-02T18:30:44.736" v="2747" actId="14100"/>
          <ac:grpSpMkLst>
            <pc:docMk/>
            <pc:sldMk cId="0" sldId="263"/>
            <ac:grpSpMk id="163" creationId="{00000000-0000-0000-0000-000000000000}"/>
          </ac:grpSpMkLst>
        </pc:grpChg>
      </pc:sldChg>
      <pc:sldChg chg="addSp delSp modSp add mod setBg modNotes">
        <pc:chgData name="ANTONIO CANTERO CAJA" userId="121df0ed-e5ce-436f-bba6-1c74f0610cf3" providerId="ADAL" clId="{F2E20596-521D-4287-A81A-93142A614B1A}" dt="2023-02-06T18:35:17.401" v="10035"/>
        <pc:sldMkLst>
          <pc:docMk/>
          <pc:sldMk cId="0" sldId="264"/>
        </pc:sldMkLst>
        <pc:spChg chg="mod">
          <ac:chgData name="ANTONIO CANTERO CAJA" userId="121df0ed-e5ce-436f-bba6-1c74f0610cf3" providerId="ADAL" clId="{F2E20596-521D-4287-A81A-93142A614B1A}" dt="2023-02-04T08:13:25.489" v="5356" actId="26606"/>
          <ac:spMkLst>
            <pc:docMk/>
            <pc:sldMk cId="0" sldId="264"/>
            <ac:spMk id="177" creationId="{00000000-0000-0000-0000-000000000000}"/>
          </ac:spMkLst>
        </pc:spChg>
        <pc:spChg chg="add del mod">
          <ac:chgData name="ANTONIO CANTERO CAJA" userId="121df0ed-e5ce-436f-bba6-1c74f0610cf3" providerId="ADAL" clId="{F2E20596-521D-4287-A81A-93142A614B1A}" dt="2023-02-04T08:14:47.128" v="5372" actId="20577"/>
          <ac:spMkLst>
            <pc:docMk/>
            <pc:sldMk cId="0" sldId="264"/>
            <ac:spMk id="178" creationId="{00000000-0000-0000-0000-000000000000}"/>
          </ac:spMkLst>
        </pc:spChg>
        <pc:spChg chg="del mod">
          <ac:chgData name="ANTONIO CANTERO CAJA" userId="121df0ed-e5ce-436f-bba6-1c74f0610cf3" providerId="ADAL" clId="{F2E20596-521D-4287-A81A-93142A614B1A}" dt="2023-02-04T08:12:21.983" v="5345" actId="478"/>
          <ac:spMkLst>
            <pc:docMk/>
            <pc:sldMk cId="0" sldId="264"/>
            <ac:spMk id="179" creationId="{00000000-0000-0000-0000-000000000000}"/>
          </ac:spMkLst>
        </pc:spChg>
        <pc:spChg chg="add">
          <ac:chgData name="ANTONIO CANTERO CAJA" userId="121df0ed-e5ce-436f-bba6-1c74f0610cf3" providerId="ADAL" clId="{F2E20596-521D-4287-A81A-93142A614B1A}" dt="2023-02-04T08:13:25.489" v="5356" actId="26606"/>
          <ac:spMkLst>
            <pc:docMk/>
            <pc:sldMk cId="0" sldId="264"/>
            <ac:spMk id="192" creationId="{6A1473A6-3F22-483E-8A30-80B9D2B14592}"/>
          </ac:spMkLst>
        </pc:spChg>
        <pc:grpChg chg="add del mod">
          <ac:chgData name="ANTONIO CANTERO CAJA" userId="121df0ed-e5ce-436f-bba6-1c74f0610cf3" providerId="ADAL" clId="{F2E20596-521D-4287-A81A-93142A614B1A}" dt="2023-02-04T08:13:04.225" v="5355" actId="21"/>
          <ac:grpSpMkLst>
            <pc:docMk/>
            <pc:sldMk cId="0" sldId="264"/>
            <ac:grpSpMk id="2" creationId="{120C1A89-0D01-3E6E-EE11-8FFA69F9EC99}"/>
          </ac:grpSpMkLst>
        </pc:grpChg>
        <pc:grpChg chg="add mod">
          <ac:chgData name="ANTONIO CANTERO CAJA" userId="121df0ed-e5ce-436f-bba6-1c74f0610cf3" providerId="ADAL" clId="{F2E20596-521D-4287-A81A-93142A614B1A}" dt="2023-02-04T08:15:58.891" v="5389" actId="1076"/>
          <ac:grpSpMkLst>
            <pc:docMk/>
            <pc:sldMk cId="0" sldId="264"/>
            <ac:grpSpMk id="3" creationId="{A8C22547-F4DF-FC41-0084-CF11439CDB1A}"/>
          </ac:grpSpMkLst>
        </pc:grpChg>
        <pc:grpChg chg="add">
          <ac:chgData name="ANTONIO CANTERO CAJA" userId="121df0ed-e5ce-436f-bba6-1c74f0610cf3" providerId="ADAL" clId="{F2E20596-521D-4287-A81A-93142A614B1A}" dt="2023-02-04T08:13:25.489" v="5356" actId="26606"/>
          <ac:grpSpMkLst>
            <pc:docMk/>
            <pc:sldMk cId="0" sldId="264"/>
            <ac:grpSpMk id="193" creationId="{AA1375E3-3E53-4D75-BAB7-E5929BFCB25F}"/>
          </ac:grpSpMkLst>
        </pc:grpChg>
        <pc:picChg chg="mod">
          <ac:chgData name="ANTONIO CANTERO CAJA" userId="121df0ed-e5ce-436f-bba6-1c74f0610cf3" providerId="ADAL" clId="{F2E20596-521D-4287-A81A-93142A614B1A}" dt="2023-02-04T08:15:00.401" v="5374" actId="1076"/>
          <ac:picMkLst>
            <pc:docMk/>
            <pc:sldMk cId="0" sldId="264"/>
            <ac:picMk id="4" creationId="{DD0ADBF9-B479-8DE8-4283-60DE1A27872F}"/>
          </ac:picMkLst>
        </pc:picChg>
        <pc:picChg chg="mod">
          <ac:chgData name="ANTONIO CANTERO CAJA" userId="121df0ed-e5ce-436f-bba6-1c74f0610cf3" providerId="ADAL" clId="{F2E20596-521D-4287-A81A-93142A614B1A}" dt="2023-02-04T08:15:04.030" v="5375" actId="1076"/>
          <ac:picMkLst>
            <pc:docMk/>
            <pc:sldMk cId="0" sldId="264"/>
            <ac:picMk id="5" creationId="{B90F45D2-11F1-8770-2550-A71D51790A28}"/>
          </ac:picMkLst>
        </pc:picChg>
        <pc:picChg chg="mod">
          <ac:chgData name="ANTONIO CANTERO CAJA" userId="121df0ed-e5ce-436f-bba6-1c74f0610cf3" providerId="ADAL" clId="{F2E20596-521D-4287-A81A-93142A614B1A}" dt="2023-02-04T08:15:08.928" v="5376" actId="1076"/>
          <ac:picMkLst>
            <pc:docMk/>
            <pc:sldMk cId="0" sldId="264"/>
            <ac:picMk id="6" creationId="{700C76EB-6573-AA9C-51E5-330E68A3F550}"/>
          </ac:picMkLst>
        </pc:picChg>
        <pc:picChg chg="mod">
          <ac:chgData name="ANTONIO CANTERO CAJA" userId="121df0ed-e5ce-436f-bba6-1c74f0610cf3" providerId="ADAL" clId="{F2E20596-521D-4287-A81A-93142A614B1A}" dt="2023-02-04T08:15:22.699" v="5380" actId="1076"/>
          <ac:picMkLst>
            <pc:docMk/>
            <pc:sldMk cId="0" sldId="264"/>
            <ac:picMk id="7" creationId="{923CABEA-D9E2-982B-D094-536C3B37C084}"/>
          </ac:picMkLst>
        </pc:picChg>
        <pc:picChg chg="mod">
          <ac:chgData name="ANTONIO CANTERO CAJA" userId="121df0ed-e5ce-436f-bba6-1c74f0610cf3" providerId="ADAL" clId="{F2E20596-521D-4287-A81A-93142A614B1A}" dt="2023-02-04T08:15:25.821" v="5381" actId="1076"/>
          <ac:picMkLst>
            <pc:docMk/>
            <pc:sldMk cId="0" sldId="264"/>
            <ac:picMk id="8" creationId="{E8853D5F-9B77-436B-2CE9-388ECE41712F}"/>
          </ac:picMkLst>
        </pc:picChg>
        <pc:picChg chg="mod">
          <ac:chgData name="ANTONIO CANTERO CAJA" userId="121df0ed-e5ce-436f-bba6-1c74f0610cf3" providerId="ADAL" clId="{F2E20596-521D-4287-A81A-93142A614B1A}" dt="2023-02-04T08:15:36.109" v="5383" actId="1076"/>
          <ac:picMkLst>
            <pc:docMk/>
            <pc:sldMk cId="0" sldId="264"/>
            <ac:picMk id="9" creationId="{9165E443-E58F-D4E3-E6CC-15D4C9CDE0B3}"/>
          </ac:picMkLst>
        </pc:picChg>
        <pc:picChg chg="mod">
          <ac:chgData name="ANTONIO CANTERO CAJA" userId="121df0ed-e5ce-436f-bba6-1c74f0610cf3" providerId="ADAL" clId="{F2E20596-521D-4287-A81A-93142A614B1A}" dt="2023-02-04T08:15:51.716" v="5388" actId="1076"/>
          <ac:picMkLst>
            <pc:docMk/>
            <pc:sldMk cId="0" sldId="264"/>
            <ac:picMk id="10" creationId="{0EA974E8-2B18-9C4C-0898-14EAFB7E19C0}"/>
          </ac:picMkLst>
        </pc:picChg>
        <pc:picChg chg="mod">
          <ac:chgData name="ANTONIO CANTERO CAJA" userId="121df0ed-e5ce-436f-bba6-1c74f0610cf3" providerId="ADAL" clId="{F2E20596-521D-4287-A81A-93142A614B1A}" dt="2023-02-04T08:15:28.663" v="5382" actId="1076"/>
          <ac:picMkLst>
            <pc:docMk/>
            <pc:sldMk cId="0" sldId="264"/>
            <ac:picMk id="11" creationId="{A45F583C-5EE7-7CCA-70F2-B83F18BD4337}"/>
          </ac:picMkLst>
        </pc:picChg>
        <pc:picChg chg="mod">
          <ac:chgData name="ANTONIO CANTERO CAJA" userId="121df0ed-e5ce-436f-bba6-1c74f0610cf3" providerId="ADAL" clId="{F2E20596-521D-4287-A81A-93142A614B1A}" dt="2023-02-04T08:15:48.357" v="5387" actId="1076"/>
          <ac:picMkLst>
            <pc:docMk/>
            <pc:sldMk cId="0" sldId="264"/>
            <ac:picMk id="12" creationId="{7FF06D67-CB9C-45F7-39DF-4ACD16BBC2D1}"/>
          </ac:picMkLst>
        </pc:picChg>
        <pc:picChg chg="mod">
          <ac:chgData name="ANTONIO CANTERO CAJA" userId="121df0ed-e5ce-436f-bba6-1c74f0610cf3" providerId="ADAL" clId="{F2E20596-521D-4287-A81A-93142A614B1A}" dt="2023-02-04T08:15:46.947" v="5386" actId="1076"/>
          <ac:picMkLst>
            <pc:docMk/>
            <pc:sldMk cId="0" sldId="264"/>
            <ac:picMk id="13" creationId="{1207DCEA-03EF-F6DC-12F9-844D7DAAC27E}"/>
          </ac:picMkLst>
        </pc:picChg>
        <pc:picChg chg="mod">
          <ac:chgData name="ANTONIO CANTERO CAJA" userId="121df0ed-e5ce-436f-bba6-1c74f0610cf3" providerId="ADAL" clId="{F2E20596-521D-4287-A81A-93142A614B1A}" dt="2023-02-04T08:15:41.058" v="5384" actId="1076"/>
          <ac:picMkLst>
            <pc:docMk/>
            <pc:sldMk cId="0" sldId="264"/>
            <ac:picMk id="14" creationId="{467A013A-373D-8928-86F5-D4F7D9DC7E94}"/>
          </ac:picMkLst>
        </pc:picChg>
        <pc:picChg chg="mod">
          <ac:chgData name="ANTONIO CANTERO CAJA" userId="121df0ed-e5ce-436f-bba6-1c74f0610cf3" providerId="ADAL" clId="{F2E20596-521D-4287-A81A-93142A614B1A}" dt="2023-02-04T08:15:44.517" v="5385" actId="1076"/>
          <ac:picMkLst>
            <pc:docMk/>
            <pc:sldMk cId="0" sldId="264"/>
            <ac:picMk id="15" creationId="{53526583-227F-3337-C750-1A4D1B241848}"/>
          </ac:picMkLst>
        </pc:picChg>
        <pc:picChg chg="mod">
          <ac:chgData name="ANTONIO CANTERO CAJA" userId="121df0ed-e5ce-436f-bba6-1c74f0610cf3" providerId="ADAL" clId="{F2E20596-521D-4287-A81A-93142A614B1A}" dt="2023-02-04T08:11:39.466" v="5337" actId="164"/>
          <ac:picMkLst>
            <pc:docMk/>
            <pc:sldMk cId="0" sldId="264"/>
            <ac:picMk id="180"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1"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2"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3"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4"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5"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6"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7"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8"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89"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90" creationId="{00000000-0000-0000-0000-000000000000}"/>
          </ac:picMkLst>
        </pc:picChg>
        <pc:picChg chg="mod">
          <ac:chgData name="ANTONIO CANTERO CAJA" userId="121df0ed-e5ce-436f-bba6-1c74f0610cf3" providerId="ADAL" clId="{F2E20596-521D-4287-A81A-93142A614B1A}" dt="2023-02-04T08:11:39.466" v="5337" actId="164"/>
          <ac:picMkLst>
            <pc:docMk/>
            <pc:sldMk cId="0" sldId="264"/>
            <ac:picMk id="191" creationId="{00000000-0000-0000-0000-000000000000}"/>
          </ac:picMkLst>
        </pc:picChg>
      </pc:sldChg>
      <pc:sldChg chg="addSp modSp add mod modNotes">
        <pc:chgData name="ANTONIO CANTERO CAJA" userId="121df0ed-e5ce-436f-bba6-1c74f0610cf3" providerId="ADAL" clId="{F2E20596-521D-4287-A81A-93142A614B1A}" dt="2023-02-06T18:35:17.401" v="10035"/>
        <pc:sldMkLst>
          <pc:docMk/>
          <pc:sldMk cId="0" sldId="265"/>
        </pc:sldMkLst>
        <pc:spChg chg="mod">
          <ac:chgData name="ANTONIO CANTERO CAJA" userId="121df0ed-e5ce-436f-bba6-1c74f0610cf3" providerId="ADAL" clId="{F2E20596-521D-4287-A81A-93142A614B1A}" dt="2023-02-04T08:16:55.483" v="5426" actId="20577"/>
          <ac:spMkLst>
            <pc:docMk/>
            <pc:sldMk cId="0" sldId="265"/>
            <ac:spMk id="196" creationId="{00000000-0000-0000-0000-000000000000}"/>
          </ac:spMkLst>
        </pc:spChg>
        <pc:grpChg chg="add mod">
          <ac:chgData name="ANTONIO CANTERO CAJA" userId="121df0ed-e5ce-436f-bba6-1c74f0610cf3" providerId="ADAL" clId="{F2E20596-521D-4287-A81A-93142A614B1A}" dt="2023-02-04T08:17:14.962" v="5427" actId="164"/>
          <ac:grpSpMkLst>
            <pc:docMk/>
            <pc:sldMk cId="0" sldId="265"/>
            <ac:grpSpMk id="2" creationId="{8B3881DF-C9D1-3A9B-FD7D-7657563ACDA1}"/>
          </ac:grpSpMkLst>
        </pc:grpChg>
        <pc:picChg chg="mod">
          <ac:chgData name="ANTONIO CANTERO CAJA" userId="121df0ed-e5ce-436f-bba6-1c74f0610cf3" providerId="ADAL" clId="{F2E20596-521D-4287-A81A-93142A614B1A}" dt="2023-02-04T08:17:14.962" v="5427" actId="164"/>
          <ac:picMkLst>
            <pc:docMk/>
            <pc:sldMk cId="0" sldId="265"/>
            <ac:picMk id="198"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199"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0"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1"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2"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3"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4"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5"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6" creationId="{00000000-0000-0000-0000-000000000000}"/>
          </ac:picMkLst>
        </pc:picChg>
        <pc:picChg chg="mod">
          <ac:chgData name="ANTONIO CANTERO CAJA" userId="121df0ed-e5ce-436f-bba6-1c74f0610cf3" providerId="ADAL" clId="{F2E20596-521D-4287-A81A-93142A614B1A}" dt="2023-02-04T08:17:14.962" v="5427" actId="164"/>
          <ac:picMkLst>
            <pc:docMk/>
            <pc:sldMk cId="0" sldId="265"/>
            <ac:picMk id="207" creationId="{00000000-0000-0000-0000-000000000000}"/>
          </ac:picMkLst>
        </pc:picChg>
      </pc:sldChg>
      <pc:sldChg chg="addSp delSp modSp add mod ord modAnim modNotes">
        <pc:chgData name="ANTONIO CANTERO CAJA" userId="121df0ed-e5ce-436f-bba6-1c74f0610cf3" providerId="ADAL" clId="{F2E20596-521D-4287-A81A-93142A614B1A}" dt="2023-02-06T21:51:16.905" v="10283"/>
        <pc:sldMkLst>
          <pc:docMk/>
          <pc:sldMk cId="0" sldId="266"/>
        </pc:sldMkLst>
        <pc:spChg chg="add mod">
          <ac:chgData name="ANTONIO CANTERO CAJA" userId="121df0ed-e5ce-436f-bba6-1c74f0610cf3" providerId="ADAL" clId="{F2E20596-521D-4287-A81A-93142A614B1A}" dt="2023-02-01T22:31:31.621" v="2074" actId="1076"/>
          <ac:spMkLst>
            <pc:docMk/>
            <pc:sldMk cId="0" sldId="266"/>
            <ac:spMk id="9" creationId="{7753FE71-9BB7-780B-D258-E35FE1195A8D}"/>
          </ac:spMkLst>
        </pc:spChg>
        <pc:spChg chg="add mod">
          <ac:chgData name="ANTONIO CANTERO CAJA" userId="121df0ed-e5ce-436f-bba6-1c74f0610cf3" providerId="ADAL" clId="{F2E20596-521D-4287-A81A-93142A614B1A}" dt="2023-02-01T22:33:05.670" v="2090" actId="404"/>
          <ac:spMkLst>
            <pc:docMk/>
            <pc:sldMk cId="0" sldId="266"/>
            <ac:spMk id="10" creationId="{C572761D-1098-59B6-CF9A-0014E314FAFE}"/>
          </ac:spMkLst>
        </pc:spChg>
        <pc:spChg chg="add mod">
          <ac:chgData name="ANTONIO CANTERO CAJA" userId="121df0ed-e5ce-436f-bba6-1c74f0610cf3" providerId="ADAL" clId="{F2E20596-521D-4287-A81A-93142A614B1A}" dt="2023-02-01T22:34:03.124" v="2102" actId="1076"/>
          <ac:spMkLst>
            <pc:docMk/>
            <pc:sldMk cId="0" sldId="266"/>
            <ac:spMk id="11" creationId="{5CED7088-1C28-F303-0AAA-F11D220CD938}"/>
          </ac:spMkLst>
        </pc:spChg>
        <pc:spChg chg="mod">
          <ac:chgData name="ANTONIO CANTERO CAJA" userId="121df0ed-e5ce-436f-bba6-1c74f0610cf3" providerId="ADAL" clId="{F2E20596-521D-4287-A81A-93142A614B1A}" dt="2023-02-01T22:23:10.523" v="2013" actId="404"/>
          <ac:spMkLst>
            <pc:docMk/>
            <pc:sldMk cId="0" sldId="266"/>
            <ac:spMk id="213" creationId="{00000000-0000-0000-0000-000000000000}"/>
          </ac:spMkLst>
        </pc:spChg>
        <pc:spChg chg="mod">
          <ac:chgData name="ANTONIO CANTERO CAJA" userId="121df0ed-e5ce-436f-bba6-1c74f0610cf3" providerId="ADAL" clId="{F2E20596-521D-4287-A81A-93142A614B1A}" dt="2023-02-01T22:35:01.002" v="2111" actId="14100"/>
          <ac:spMkLst>
            <pc:docMk/>
            <pc:sldMk cId="0" sldId="266"/>
            <ac:spMk id="214" creationId="{00000000-0000-0000-0000-000000000000}"/>
          </ac:spMkLst>
        </pc:spChg>
        <pc:spChg chg="del mod">
          <ac:chgData name="ANTONIO CANTERO CAJA" userId="121df0ed-e5ce-436f-bba6-1c74f0610cf3" providerId="ADAL" clId="{F2E20596-521D-4287-A81A-93142A614B1A}" dt="2023-02-01T22:31:15.040" v="2072" actId="478"/>
          <ac:spMkLst>
            <pc:docMk/>
            <pc:sldMk cId="0" sldId="266"/>
            <ac:spMk id="215" creationId="{00000000-0000-0000-0000-000000000000}"/>
          </ac:spMkLst>
        </pc:spChg>
        <pc:spChg chg="mod">
          <ac:chgData name="ANTONIO CANTERO CAJA" userId="121df0ed-e5ce-436f-bba6-1c74f0610cf3" providerId="ADAL" clId="{F2E20596-521D-4287-A81A-93142A614B1A}" dt="2023-02-01T22:32:18.689" v="2078" actId="1076"/>
          <ac:spMkLst>
            <pc:docMk/>
            <pc:sldMk cId="0" sldId="266"/>
            <ac:spMk id="216" creationId="{00000000-0000-0000-0000-000000000000}"/>
          </ac:spMkLst>
        </pc:spChg>
        <pc:spChg chg="mod">
          <ac:chgData name="ANTONIO CANTERO CAJA" userId="121df0ed-e5ce-436f-bba6-1c74f0610cf3" providerId="ADAL" clId="{F2E20596-521D-4287-A81A-93142A614B1A}" dt="2023-02-01T22:30:37.840" v="2066" actId="242"/>
          <ac:spMkLst>
            <pc:docMk/>
            <pc:sldMk cId="0" sldId="266"/>
            <ac:spMk id="219" creationId="{00000000-0000-0000-0000-000000000000}"/>
          </ac:spMkLst>
        </pc:spChg>
        <pc:spChg chg="mod">
          <ac:chgData name="ANTONIO CANTERO CAJA" userId="121df0ed-e5ce-436f-bba6-1c74f0610cf3" providerId="ADAL" clId="{F2E20596-521D-4287-A81A-93142A614B1A}" dt="2023-02-01T22:25:14.539" v="2015" actId="14100"/>
          <ac:spMkLst>
            <pc:docMk/>
            <pc:sldMk cId="0" sldId="266"/>
            <ac:spMk id="220" creationId="{00000000-0000-0000-0000-000000000000}"/>
          </ac:spMkLst>
        </pc:spChg>
        <pc:spChg chg="mod">
          <ac:chgData name="ANTONIO CANTERO CAJA" userId="121df0ed-e5ce-436f-bba6-1c74f0610cf3" providerId="ADAL" clId="{F2E20596-521D-4287-A81A-93142A614B1A}" dt="2023-02-01T22:30:55.233" v="2070" actId="20577"/>
          <ac:spMkLst>
            <pc:docMk/>
            <pc:sldMk cId="0" sldId="266"/>
            <ac:spMk id="222" creationId="{00000000-0000-0000-0000-000000000000}"/>
          </ac:spMkLst>
        </pc:spChg>
        <pc:spChg chg="mod">
          <ac:chgData name="ANTONIO CANTERO CAJA" userId="121df0ed-e5ce-436f-bba6-1c74f0610cf3" providerId="ADAL" clId="{F2E20596-521D-4287-A81A-93142A614B1A}" dt="2023-02-01T22:32:23.405" v="2079" actId="1076"/>
          <ac:spMkLst>
            <pc:docMk/>
            <pc:sldMk cId="0" sldId="266"/>
            <ac:spMk id="223" creationId="{00000000-0000-0000-0000-000000000000}"/>
          </ac:spMkLst>
        </pc:spChg>
        <pc:spChg chg="mod topLvl">
          <ac:chgData name="ANTONIO CANTERO CAJA" userId="121df0ed-e5ce-436f-bba6-1c74f0610cf3" providerId="ADAL" clId="{F2E20596-521D-4287-A81A-93142A614B1A}" dt="2023-02-01T22:34:18.580" v="2103" actId="242"/>
          <ac:spMkLst>
            <pc:docMk/>
            <pc:sldMk cId="0" sldId="266"/>
            <ac:spMk id="225" creationId="{00000000-0000-0000-0000-000000000000}"/>
          </ac:spMkLst>
        </pc:spChg>
        <pc:spChg chg="mod topLvl">
          <ac:chgData name="ANTONIO CANTERO CAJA" userId="121df0ed-e5ce-436f-bba6-1c74f0610cf3" providerId="ADAL" clId="{F2E20596-521D-4287-A81A-93142A614B1A}" dt="2023-02-01T22:35:04.178" v="2112" actId="14100"/>
          <ac:spMkLst>
            <pc:docMk/>
            <pc:sldMk cId="0" sldId="266"/>
            <ac:spMk id="226" creationId="{00000000-0000-0000-0000-000000000000}"/>
          </ac:spMkLst>
        </pc:spChg>
        <pc:spChg chg="del mod">
          <ac:chgData name="ANTONIO CANTERO CAJA" userId="121df0ed-e5ce-436f-bba6-1c74f0610cf3" providerId="ADAL" clId="{F2E20596-521D-4287-A81A-93142A614B1A}" dt="2023-02-01T22:32:40.210" v="2080" actId="478"/>
          <ac:spMkLst>
            <pc:docMk/>
            <pc:sldMk cId="0" sldId="266"/>
            <ac:spMk id="227" creationId="{00000000-0000-0000-0000-000000000000}"/>
          </ac:spMkLst>
        </pc:spChg>
        <pc:spChg chg="del mod">
          <ac:chgData name="ANTONIO CANTERO CAJA" userId="121df0ed-e5ce-436f-bba6-1c74f0610cf3" providerId="ADAL" clId="{F2E20596-521D-4287-A81A-93142A614B1A}" dt="2023-02-01T22:33:11.724" v="2091" actId="478"/>
          <ac:spMkLst>
            <pc:docMk/>
            <pc:sldMk cId="0" sldId="266"/>
            <ac:spMk id="228" creationId="{00000000-0000-0000-0000-000000000000}"/>
          </ac:spMkLst>
        </pc:spChg>
        <pc:spChg chg="del mod topLvl">
          <ac:chgData name="ANTONIO CANTERO CAJA" userId="121df0ed-e5ce-436f-bba6-1c74f0610cf3" providerId="ADAL" clId="{F2E20596-521D-4287-A81A-93142A614B1A}" dt="2023-02-01T22:33:28.275" v="2097" actId="478"/>
          <ac:spMkLst>
            <pc:docMk/>
            <pc:sldMk cId="0" sldId="266"/>
            <ac:spMk id="230" creationId="{00000000-0000-0000-0000-000000000000}"/>
          </ac:spMkLst>
        </pc:spChg>
        <pc:spChg chg="mod topLvl">
          <ac:chgData name="ANTONIO CANTERO CAJA" userId="121df0ed-e5ce-436f-bba6-1c74f0610cf3" providerId="ADAL" clId="{F2E20596-521D-4287-A81A-93142A614B1A}" dt="2023-02-01T22:43:12.193" v="2210" actId="1076"/>
          <ac:spMkLst>
            <pc:docMk/>
            <pc:sldMk cId="0" sldId="266"/>
            <ac:spMk id="231" creationId="{00000000-0000-0000-0000-000000000000}"/>
          </ac:spMkLst>
        </pc:spChg>
        <pc:spChg chg="del mod topLvl">
          <ac:chgData name="ANTONIO CANTERO CAJA" userId="121df0ed-e5ce-436f-bba6-1c74f0610cf3" providerId="ADAL" clId="{F2E20596-521D-4287-A81A-93142A614B1A}" dt="2023-02-01T22:35:46.905" v="2120" actId="478"/>
          <ac:spMkLst>
            <pc:docMk/>
            <pc:sldMk cId="0" sldId="266"/>
            <ac:spMk id="232" creationId="{00000000-0000-0000-0000-000000000000}"/>
          </ac:spMkLst>
        </pc:spChg>
        <pc:spChg chg="mod topLvl">
          <ac:chgData name="ANTONIO CANTERO CAJA" userId="121df0ed-e5ce-436f-bba6-1c74f0610cf3" providerId="ADAL" clId="{F2E20596-521D-4287-A81A-93142A614B1A}" dt="2023-02-01T22:42:53.937" v="2209" actId="1076"/>
          <ac:spMkLst>
            <pc:docMk/>
            <pc:sldMk cId="0" sldId="266"/>
            <ac:spMk id="234" creationId="{00000000-0000-0000-0000-000000000000}"/>
          </ac:spMkLst>
        </pc:spChg>
        <pc:spChg chg="mod topLvl">
          <ac:chgData name="ANTONIO CANTERO CAJA" userId="121df0ed-e5ce-436f-bba6-1c74f0610cf3" providerId="ADAL" clId="{F2E20596-521D-4287-A81A-93142A614B1A}" dt="2023-02-01T22:40:50.505" v="2196" actId="14100"/>
          <ac:spMkLst>
            <pc:docMk/>
            <pc:sldMk cId="0" sldId="266"/>
            <ac:spMk id="237" creationId="{00000000-0000-0000-0000-000000000000}"/>
          </ac:spMkLst>
        </pc:spChg>
        <pc:spChg chg="mod topLvl">
          <ac:chgData name="ANTONIO CANTERO CAJA" userId="121df0ed-e5ce-436f-bba6-1c74f0610cf3" providerId="ADAL" clId="{F2E20596-521D-4287-A81A-93142A614B1A}" dt="2023-02-01T22:42:40.269" v="2206" actId="207"/>
          <ac:spMkLst>
            <pc:docMk/>
            <pc:sldMk cId="0" sldId="266"/>
            <ac:spMk id="239" creationId="{00000000-0000-0000-0000-000000000000}"/>
          </ac:spMkLst>
        </pc:spChg>
        <pc:spChg chg="mod">
          <ac:chgData name="ANTONIO CANTERO CAJA" userId="121df0ed-e5ce-436f-bba6-1c74f0610cf3" providerId="ADAL" clId="{F2E20596-521D-4287-A81A-93142A614B1A}" dt="2023-02-01T22:42:10.001" v="2200" actId="1076"/>
          <ac:spMkLst>
            <pc:docMk/>
            <pc:sldMk cId="0" sldId="266"/>
            <ac:spMk id="241" creationId="{00000000-0000-0000-0000-000000000000}"/>
          </ac:spMkLst>
        </pc:spChg>
        <pc:spChg chg="mod">
          <ac:chgData name="ANTONIO CANTERO CAJA" userId="121df0ed-e5ce-436f-bba6-1c74f0610cf3" providerId="ADAL" clId="{F2E20596-521D-4287-A81A-93142A614B1A}" dt="2023-02-01T22:38:31.666" v="2167" actId="404"/>
          <ac:spMkLst>
            <pc:docMk/>
            <pc:sldMk cId="0" sldId="266"/>
            <ac:spMk id="243" creationId="{00000000-0000-0000-0000-000000000000}"/>
          </ac:spMkLst>
        </pc:spChg>
        <pc:spChg chg="mod">
          <ac:chgData name="ANTONIO CANTERO CAJA" userId="121df0ed-e5ce-436f-bba6-1c74f0610cf3" providerId="ADAL" clId="{F2E20596-521D-4287-A81A-93142A614B1A}" dt="2023-02-01T22:38:58.939" v="2186" actId="1035"/>
          <ac:spMkLst>
            <pc:docMk/>
            <pc:sldMk cId="0" sldId="266"/>
            <ac:spMk id="244" creationId="{00000000-0000-0000-0000-000000000000}"/>
          </ac:spMkLst>
        </pc:spChg>
        <pc:spChg chg="mod">
          <ac:chgData name="ANTONIO CANTERO CAJA" userId="121df0ed-e5ce-436f-bba6-1c74f0610cf3" providerId="ADAL" clId="{F2E20596-521D-4287-A81A-93142A614B1A}" dt="2023-02-01T22:38:58.939" v="2186" actId="1035"/>
          <ac:spMkLst>
            <pc:docMk/>
            <pc:sldMk cId="0" sldId="266"/>
            <ac:spMk id="245" creationId="{00000000-0000-0000-0000-000000000000}"/>
          </ac:spMkLst>
        </pc:spChg>
        <pc:spChg chg="mod">
          <ac:chgData name="ANTONIO CANTERO CAJA" userId="121df0ed-e5ce-436f-bba6-1c74f0610cf3" providerId="ADAL" clId="{F2E20596-521D-4287-A81A-93142A614B1A}" dt="2023-02-01T22:38:51.651" v="2171" actId="14100"/>
          <ac:spMkLst>
            <pc:docMk/>
            <pc:sldMk cId="0" sldId="266"/>
            <ac:spMk id="246" creationId="{00000000-0000-0000-0000-000000000000}"/>
          </ac:spMkLst>
        </pc:spChg>
        <pc:grpChg chg="add del mod">
          <ac:chgData name="ANTONIO CANTERO CAJA" userId="121df0ed-e5ce-436f-bba6-1c74f0610cf3" providerId="ADAL" clId="{F2E20596-521D-4287-A81A-93142A614B1A}" dt="2023-02-01T22:42:14.607" v="2201" actId="478"/>
          <ac:grpSpMkLst>
            <pc:docMk/>
            <pc:sldMk cId="0" sldId="266"/>
            <ac:grpSpMk id="4" creationId="{FBADE6CE-141B-DC47-2C2B-26C889A3D24C}"/>
          </ac:grpSpMkLst>
        </pc:grpChg>
        <pc:grpChg chg="mod">
          <ac:chgData name="ANTONIO CANTERO CAJA" userId="121df0ed-e5ce-436f-bba6-1c74f0610cf3" providerId="ADAL" clId="{F2E20596-521D-4287-A81A-93142A614B1A}" dt="2023-02-01T22:25:39.428" v="2017" actId="14100"/>
          <ac:grpSpMkLst>
            <pc:docMk/>
            <pc:sldMk cId="0" sldId="266"/>
            <ac:grpSpMk id="212" creationId="{00000000-0000-0000-0000-000000000000}"/>
          </ac:grpSpMkLst>
        </pc:grpChg>
        <pc:grpChg chg="mod">
          <ac:chgData name="ANTONIO CANTERO CAJA" userId="121df0ed-e5ce-436f-bba6-1c74f0610cf3" providerId="ADAL" clId="{F2E20596-521D-4287-A81A-93142A614B1A}" dt="2023-02-01T22:26:15.702" v="2034" actId="14100"/>
          <ac:grpSpMkLst>
            <pc:docMk/>
            <pc:sldMk cId="0" sldId="266"/>
            <ac:grpSpMk id="218" creationId="{00000000-0000-0000-0000-000000000000}"/>
          </ac:grpSpMkLst>
        </pc:grpChg>
        <pc:grpChg chg="del mod">
          <ac:chgData name="ANTONIO CANTERO CAJA" userId="121df0ed-e5ce-436f-bba6-1c74f0610cf3" providerId="ADAL" clId="{F2E20596-521D-4287-A81A-93142A614B1A}" dt="2023-02-01T22:33:21.468" v="2094" actId="165"/>
          <ac:grpSpMkLst>
            <pc:docMk/>
            <pc:sldMk cId="0" sldId="266"/>
            <ac:grpSpMk id="224" creationId="{00000000-0000-0000-0000-000000000000}"/>
          </ac:grpSpMkLst>
        </pc:grpChg>
        <pc:grpChg chg="del mod">
          <ac:chgData name="ANTONIO CANTERO CAJA" userId="121df0ed-e5ce-436f-bba6-1c74f0610cf3" providerId="ADAL" clId="{F2E20596-521D-4287-A81A-93142A614B1A}" dt="2023-02-01T22:28:22.983" v="2056" actId="165"/>
          <ac:grpSpMkLst>
            <pc:docMk/>
            <pc:sldMk cId="0" sldId="266"/>
            <ac:grpSpMk id="236" creationId="{00000000-0000-0000-0000-000000000000}"/>
          </ac:grpSpMkLst>
        </pc:grpChg>
        <pc:grpChg chg="mod topLvl">
          <ac:chgData name="ANTONIO CANTERO CAJA" userId="121df0ed-e5ce-436f-bba6-1c74f0610cf3" providerId="ADAL" clId="{F2E20596-521D-4287-A81A-93142A614B1A}" dt="2023-02-01T22:42:14.607" v="2201" actId="478"/>
          <ac:grpSpMkLst>
            <pc:docMk/>
            <pc:sldMk cId="0" sldId="266"/>
            <ac:grpSpMk id="240" creationId="{00000000-0000-0000-0000-000000000000}"/>
          </ac:grpSpMkLst>
        </pc:grpChg>
        <pc:grpChg chg="mod">
          <ac:chgData name="ANTONIO CANTERO CAJA" userId="121df0ed-e5ce-436f-bba6-1c74f0610cf3" providerId="ADAL" clId="{F2E20596-521D-4287-A81A-93142A614B1A}" dt="2023-02-01T22:28:22.983" v="2056" actId="165"/>
          <ac:grpSpMkLst>
            <pc:docMk/>
            <pc:sldMk cId="0" sldId="266"/>
            <ac:grpSpMk id="242" creationId="{00000000-0000-0000-0000-000000000000}"/>
          </ac:grpSpMkLst>
        </pc:grpChg>
        <pc:cxnChg chg="mod">
          <ac:chgData name="ANTONIO CANTERO CAJA" userId="121df0ed-e5ce-436f-bba6-1c74f0610cf3" providerId="ADAL" clId="{F2E20596-521D-4287-A81A-93142A614B1A}" dt="2023-02-01T22:25:54.825" v="2028" actId="1037"/>
          <ac:cxnSpMkLst>
            <pc:docMk/>
            <pc:sldMk cId="0" sldId="266"/>
            <ac:cxnSpMk id="217" creationId="{00000000-0000-0000-0000-000000000000}"/>
          </ac:cxnSpMkLst>
        </pc:cxnChg>
        <pc:cxnChg chg="mod">
          <ac:chgData name="ANTONIO CANTERO CAJA" userId="121df0ed-e5ce-436f-bba6-1c74f0610cf3" providerId="ADAL" clId="{F2E20596-521D-4287-A81A-93142A614B1A}" dt="2023-02-01T22:30:29.904" v="2065" actId="14100"/>
          <ac:cxnSpMkLst>
            <pc:docMk/>
            <pc:sldMk cId="0" sldId="266"/>
            <ac:cxnSpMk id="221" creationId="{00000000-0000-0000-0000-000000000000}"/>
          </ac:cxnSpMkLst>
        </pc:cxnChg>
        <pc:cxnChg chg="mod topLvl">
          <ac:chgData name="ANTONIO CANTERO CAJA" userId="121df0ed-e5ce-436f-bba6-1c74f0610cf3" providerId="ADAL" clId="{F2E20596-521D-4287-A81A-93142A614B1A}" dt="2023-02-01T22:35:04.178" v="2112" actId="14100"/>
          <ac:cxnSpMkLst>
            <pc:docMk/>
            <pc:sldMk cId="0" sldId="266"/>
            <ac:cxnSpMk id="229" creationId="{00000000-0000-0000-0000-000000000000}"/>
          </ac:cxnSpMkLst>
        </pc:cxnChg>
        <pc:cxnChg chg="del mod topLvl">
          <ac:chgData name="ANTONIO CANTERO CAJA" userId="121df0ed-e5ce-436f-bba6-1c74f0610cf3" providerId="ADAL" clId="{F2E20596-521D-4287-A81A-93142A614B1A}" dt="2023-02-01T22:33:31.233" v="2098" actId="478"/>
          <ac:cxnSpMkLst>
            <pc:docMk/>
            <pc:sldMk cId="0" sldId="266"/>
            <ac:cxnSpMk id="233" creationId="{00000000-0000-0000-0000-000000000000}"/>
          </ac:cxnSpMkLst>
        </pc:cxnChg>
        <pc:cxnChg chg="mod topLvl">
          <ac:chgData name="ANTONIO CANTERO CAJA" userId="121df0ed-e5ce-436f-bba6-1c74f0610cf3" providerId="ADAL" clId="{F2E20596-521D-4287-A81A-93142A614B1A}" dt="2023-02-01T22:35:36.211" v="2118" actId="14100"/>
          <ac:cxnSpMkLst>
            <pc:docMk/>
            <pc:sldMk cId="0" sldId="266"/>
            <ac:cxnSpMk id="235" creationId="{00000000-0000-0000-0000-000000000000}"/>
          </ac:cxnSpMkLst>
        </pc:cxnChg>
        <pc:cxnChg chg="mod topLvl">
          <ac:chgData name="ANTONIO CANTERO CAJA" userId="121df0ed-e5ce-436f-bba6-1c74f0610cf3" providerId="ADAL" clId="{F2E20596-521D-4287-A81A-93142A614B1A}" dt="2023-02-01T22:40:50.505" v="2196" actId="14100"/>
          <ac:cxnSpMkLst>
            <pc:docMk/>
            <pc:sldMk cId="0" sldId="266"/>
            <ac:cxnSpMk id="238" creationId="{00000000-0000-0000-0000-000000000000}"/>
          </ac:cxnSpMkLst>
        </pc:cxnChg>
        <pc:cxnChg chg="mod">
          <ac:chgData name="ANTONIO CANTERO CAJA" userId="121df0ed-e5ce-436f-bba6-1c74f0610cf3" providerId="ADAL" clId="{F2E20596-521D-4287-A81A-93142A614B1A}" dt="2023-02-01T22:38:58.939" v="2186" actId="1035"/>
          <ac:cxnSpMkLst>
            <pc:docMk/>
            <pc:sldMk cId="0" sldId="266"/>
            <ac:cxnSpMk id="247" creationId="{00000000-0000-0000-0000-000000000000}"/>
          </ac:cxnSpMkLst>
        </pc:cxnChg>
        <pc:cxnChg chg="mod">
          <ac:chgData name="ANTONIO CANTERO CAJA" userId="121df0ed-e5ce-436f-bba6-1c74f0610cf3" providerId="ADAL" clId="{F2E20596-521D-4287-A81A-93142A614B1A}" dt="2023-02-01T22:38:58.939" v="2186" actId="1035"/>
          <ac:cxnSpMkLst>
            <pc:docMk/>
            <pc:sldMk cId="0" sldId="266"/>
            <ac:cxnSpMk id="248" creationId="{00000000-0000-0000-0000-000000000000}"/>
          </ac:cxnSpMkLst>
        </pc:cxnChg>
        <pc:cxnChg chg="mod">
          <ac:chgData name="ANTONIO CANTERO CAJA" userId="121df0ed-e5ce-436f-bba6-1c74f0610cf3" providerId="ADAL" clId="{F2E20596-521D-4287-A81A-93142A614B1A}" dt="2023-02-01T22:38:58.939" v="2186" actId="1035"/>
          <ac:cxnSpMkLst>
            <pc:docMk/>
            <pc:sldMk cId="0" sldId="266"/>
            <ac:cxnSpMk id="249" creationId="{00000000-0000-0000-0000-000000000000}"/>
          </ac:cxnSpMkLst>
        </pc:cxnChg>
        <pc:cxnChg chg="add del mod topLvl">
          <ac:chgData name="ANTONIO CANTERO CAJA" userId="121df0ed-e5ce-436f-bba6-1c74f0610cf3" providerId="ADAL" clId="{F2E20596-521D-4287-A81A-93142A614B1A}" dt="2023-02-01T22:42:14.607" v="2201" actId="478"/>
          <ac:cxnSpMkLst>
            <pc:docMk/>
            <pc:sldMk cId="0" sldId="266"/>
            <ac:cxnSpMk id="250" creationId="{00000000-0000-0000-0000-000000000000}"/>
          </ac:cxnSpMkLst>
        </pc:cxnChg>
      </pc:sldChg>
      <pc:sldChg chg="addSp modSp add mod ord modNotes">
        <pc:chgData name="ANTONIO CANTERO CAJA" userId="121df0ed-e5ce-436f-bba6-1c74f0610cf3" providerId="ADAL" clId="{F2E20596-521D-4287-A81A-93142A614B1A}" dt="2023-02-06T21:51:16.905" v="10283"/>
        <pc:sldMkLst>
          <pc:docMk/>
          <pc:sldMk cId="0" sldId="267"/>
        </pc:sldMkLst>
        <pc:spChg chg="add mod">
          <ac:chgData name="ANTONIO CANTERO CAJA" userId="121df0ed-e5ce-436f-bba6-1c74f0610cf3" providerId="ADAL" clId="{F2E20596-521D-4287-A81A-93142A614B1A}" dt="2023-02-03T08:11:52" v="3055" actId="14100"/>
          <ac:spMkLst>
            <pc:docMk/>
            <pc:sldMk cId="0" sldId="267"/>
            <ac:spMk id="4" creationId="{F04A7315-EE14-B5BA-6F95-058B6492EEAE}"/>
          </ac:spMkLst>
        </pc:spChg>
        <pc:spChg chg="mod">
          <ac:chgData name="ANTONIO CANTERO CAJA" userId="121df0ed-e5ce-436f-bba6-1c74f0610cf3" providerId="ADAL" clId="{F2E20596-521D-4287-A81A-93142A614B1A}" dt="2023-02-01T22:44:39.104" v="2241" actId="1036"/>
          <ac:spMkLst>
            <pc:docMk/>
            <pc:sldMk cId="0" sldId="267"/>
            <ac:spMk id="272" creationId="{00000000-0000-0000-0000-000000000000}"/>
          </ac:spMkLst>
        </pc:spChg>
        <pc:grpChg chg="mod">
          <ac:chgData name="ANTONIO CANTERO CAJA" userId="121df0ed-e5ce-436f-bba6-1c74f0610cf3" providerId="ADAL" clId="{F2E20596-521D-4287-A81A-93142A614B1A}" dt="2023-02-01T22:44:39.104" v="2241" actId="1036"/>
          <ac:grpSpMkLst>
            <pc:docMk/>
            <pc:sldMk cId="0" sldId="267"/>
            <ac:grpSpMk id="256" creationId="{00000000-0000-0000-0000-000000000000}"/>
          </ac:grpSpMkLst>
        </pc:grpChg>
        <pc:grpChg chg="mod">
          <ac:chgData name="ANTONIO CANTERO CAJA" userId="121df0ed-e5ce-436f-bba6-1c74f0610cf3" providerId="ADAL" clId="{F2E20596-521D-4287-A81A-93142A614B1A}" dt="2023-02-01T22:44:39.104" v="2241" actId="1036"/>
          <ac:grpSpMkLst>
            <pc:docMk/>
            <pc:sldMk cId="0" sldId="267"/>
            <ac:grpSpMk id="262" creationId="{00000000-0000-0000-0000-000000000000}"/>
          </ac:grpSpMkLst>
        </pc:grpChg>
        <pc:grpChg chg="mod">
          <ac:chgData name="ANTONIO CANTERO CAJA" userId="121df0ed-e5ce-436f-bba6-1c74f0610cf3" providerId="ADAL" clId="{F2E20596-521D-4287-A81A-93142A614B1A}" dt="2023-02-01T22:44:39.104" v="2241" actId="1036"/>
          <ac:grpSpMkLst>
            <pc:docMk/>
            <pc:sldMk cId="0" sldId="267"/>
            <ac:grpSpMk id="268" creationId="{00000000-0000-0000-0000-000000000000}"/>
          </ac:grpSpMkLst>
        </pc:grpChg>
        <pc:grpChg chg="mod">
          <ac:chgData name="ANTONIO CANTERO CAJA" userId="121df0ed-e5ce-436f-bba6-1c74f0610cf3" providerId="ADAL" clId="{F2E20596-521D-4287-A81A-93142A614B1A}" dt="2023-02-01T22:44:39.104" v="2241" actId="1036"/>
          <ac:grpSpMkLst>
            <pc:docMk/>
            <pc:sldMk cId="0" sldId="267"/>
            <ac:grpSpMk id="273" creationId="{00000000-0000-0000-0000-000000000000}"/>
          </ac:grpSpMkLst>
        </pc:grpChg>
        <pc:grpChg chg="mod">
          <ac:chgData name="ANTONIO CANTERO CAJA" userId="121df0ed-e5ce-436f-bba6-1c74f0610cf3" providerId="ADAL" clId="{F2E20596-521D-4287-A81A-93142A614B1A}" dt="2023-02-01T22:44:39.104" v="2241" actId="1036"/>
          <ac:grpSpMkLst>
            <pc:docMk/>
            <pc:sldMk cId="0" sldId="267"/>
            <ac:grpSpMk id="279" creationId="{00000000-0000-0000-0000-000000000000}"/>
          </ac:grpSpMkLst>
        </pc:grpChg>
        <pc:cxnChg chg="mod">
          <ac:chgData name="ANTONIO CANTERO CAJA" userId="121df0ed-e5ce-436f-bba6-1c74f0610cf3" providerId="ADAL" clId="{F2E20596-521D-4287-A81A-93142A614B1A}" dt="2023-02-01T22:44:39.104" v="2241" actId="1036"/>
          <ac:cxnSpMkLst>
            <pc:docMk/>
            <pc:sldMk cId="0" sldId="267"/>
            <ac:cxnSpMk id="270" creationId="{00000000-0000-0000-0000-000000000000}"/>
          </ac:cxnSpMkLst>
        </pc:cxnChg>
      </pc:sldChg>
      <pc:sldChg chg="addSp delSp modSp add mod setBg modNotes">
        <pc:chgData name="ANTONIO CANTERO CAJA" userId="121df0ed-e5ce-436f-bba6-1c74f0610cf3" providerId="ADAL" clId="{F2E20596-521D-4287-A81A-93142A614B1A}" dt="2023-02-06T18:35:17.401" v="10035"/>
        <pc:sldMkLst>
          <pc:docMk/>
          <pc:sldMk cId="0" sldId="268"/>
        </pc:sldMkLst>
        <pc:spChg chg="mod">
          <ac:chgData name="ANTONIO CANTERO CAJA" userId="121df0ed-e5ce-436f-bba6-1c74f0610cf3" providerId="ADAL" clId="{F2E20596-521D-4287-A81A-93142A614B1A}" dt="2023-02-01T17:29:57.173" v="1691" actId="26606"/>
          <ac:spMkLst>
            <pc:docMk/>
            <pc:sldMk cId="0" sldId="268"/>
            <ac:spMk id="293" creationId="{00000000-0000-0000-0000-000000000000}"/>
          </ac:spMkLst>
        </pc:spChg>
        <pc:spChg chg="mod">
          <ac:chgData name="ANTONIO CANTERO CAJA" userId="121df0ed-e5ce-436f-bba6-1c74f0610cf3" providerId="ADAL" clId="{F2E20596-521D-4287-A81A-93142A614B1A}" dt="2023-02-01T17:29:57.173" v="1691" actId="26606"/>
          <ac:spMkLst>
            <pc:docMk/>
            <pc:sldMk cId="0" sldId="268"/>
            <ac:spMk id="294" creationId="{00000000-0000-0000-0000-000000000000}"/>
          </ac:spMkLst>
        </pc:spChg>
        <pc:spChg chg="add">
          <ac:chgData name="ANTONIO CANTERO CAJA" userId="121df0ed-e5ce-436f-bba6-1c74f0610cf3" providerId="ADAL" clId="{F2E20596-521D-4287-A81A-93142A614B1A}" dt="2023-02-01T17:29:57.173" v="1691" actId="26606"/>
          <ac:spMkLst>
            <pc:docMk/>
            <pc:sldMk cId="0" sldId="268"/>
            <ac:spMk id="299" creationId="{B26EE4FD-480F-42A5-9FEB-DA630457CFB7}"/>
          </ac:spMkLst>
        </pc:spChg>
        <pc:spChg chg="add del">
          <ac:chgData name="ANTONIO CANTERO CAJA" userId="121df0ed-e5ce-436f-bba6-1c74f0610cf3" providerId="ADAL" clId="{F2E20596-521D-4287-A81A-93142A614B1A}" dt="2023-02-01T17:29:57.161" v="1690" actId="26606"/>
          <ac:spMkLst>
            <pc:docMk/>
            <pc:sldMk cId="0" sldId="268"/>
            <ac:spMk id="300" creationId="{06DA9DF9-31F7-4056-B42E-878CC92417B8}"/>
          </ac:spMkLst>
        </pc:spChg>
        <pc:spChg chg="add">
          <ac:chgData name="ANTONIO CANTERO CAJA" userId="121df0ed-e5ce-436f-bba6-1c74f0610cf3" providerId="ADAL" clId="{F2E20596-521D-4287-A81A-93142A614B1A}" dt="2023-02-01T17:29:57.173" v="1691" actId="26606"/>
          <ac:spMkLst>
            <pc:docMk/>
            <pc:sldMk cId="0" sldId="268"/>
            <ac:spMk id="301" creationId="{A187062F-BE14-42FC-B06A-607DB23849C3}"/>
          </ac:spMkLst>
        </pc:spChg>
        <pc:spChg chg="add">
          <ac:chgData name="ANTONIO CANTERO CAJA" userId="121df0ed-e5ce-436f-bba6-1c74f0610cf3" providerId="ADAL" clId="{F2E20596-521D-4287-A81A-93142A614B1A}" dt="2023-02-01T17:29:57.173" v="1691" actId="26606"/>
          <ac:spMkLst>
            <pc:docMk/>
            <pc:sldMk cId="0" sldId="268"/>
            <ac:spMk id="303" creationId="{731FE21B-2A45-4BF5-8B03-E12341988774}"/>
          </ac:spMkLst>
        </pc:spChg>
        <pc:spChg chg="add">
          <ac:chgData name="ANTONIO CANTERO CAJA" userId="121df0ed-e5ce-436f-bba6-1c74f0610cf3" providerId="ADAL" clId="{F2E20596-521D-4287-A81A-93142A614B1A}" dt="2023-02-01T17:29:57.173" v="1691" actId="26606"/>
          <ac:spMkLst>
            <pc:docMk/>
            <pc:sldMk cId="0" sldId="268"/>
            <ac:spMk id="305" creationId="{2DC5A94D-79ED-48F5-9DC5-96CBB507CEC8}"/>
          </ac:spMkLst>
        </pc:spChg>
        <pc:spChg chg="add">
          <ac:chgData name="ANTONIO CANTERO CAJA" userId="121df0ed-e5ce-436f-bba6-1c74f0610cf3" providerId="ADAL" clId="{F2E20596-521D-4287-A81A-93142A614B1A}" dt="2023-02-01T17:29:57.173" v="1691" actId="26606"/>
          <ac:spMkLst>
            <pc:docMk/>
            <pc:sldMk cId="0" sldId="268"/>
            <ac:spMk id="307" creationId="{93A3D4BE-AF25-4F9A-9C29-1145CCE24A28}"/>
          </ac:spMkLst>
        </pc:spChg>
        <pc:picChg chg="add del">
          <ac:chgData name="ANTONIO CANTERO CAJA" userId="121df0ed-e5ce-436f-bba6-1c74f0610cf3" providerId="ADAL" clId="{F2E20596-521D-4287-A81A-93142A614B1A}" dt="2023-02-01T17:29:57.161" v="1690" actId="26606"/>
          <ac:picMkLst>
            <pc:docMk/>
            <pc:sldMk cId="0" sldId="268"/>
            <ac:picMk id="296" creationId="{7F1621E5-8BD9-F334-6381-E1AA3BEC5032}"/>
          </ac:picMkLst>
        </pc:picChg>
      </pc:sldChg>
      <pc:sldChg chg="modSp add mod modNotes">
        <pc:chgData name="ANTONIO CANTERO CAJA" userId="121df0ed-e5ce-436f-bba6-1c74f0610cf3" providerId="ADAL" clId="{F2E20596-521D-4287-A81A-93142A614B1A}" dt="2023-02-06T18:35:17.401" v="10035"/>
        <pc:sldMkLst>
          <pc:docMk/>
          <pc:sldMk cId="0" sldId="269"/>
        </pc:sldMkLst>
        <pc:spChg chg="mod">
          <ac:chgData name="ANTONIO CANTERO CAJA" userId="121df0ed-e5ce-436f-bba6-1c74f0610cf3" providerId="ADAL" clId="{F2E20596-521D-4287-A81A-93142A614B1A}" dt="2023-02-02T18:33:59.313" v="2748" actId="14100"/>
          <ac:spMkLst>
            <pc:docMk/>
            <pc:sldMk cId="0" sldId="269"/>
            <ac:spMk id="303" creationId="{00000000-0000-0000-0000-000000000000}"/>
          </ac:spMkLst>
        </pc:spChg>
      </pc:sldChg>
      <pc:sldChg chg="addSp delSp modSp add mod addAnim delAnim modAnim modNotes">
        <pc:chgData name="ANTONIO CANTERO CAJA" userId="121df0ed-e5ce-436f-bba6-1c74f0610cf3" providerId="ADAL" clId="{F2E20596-521D-4287-A81A-93142A614B1A}" dt="2023-02-06T18:35:17.401" v="10035"/>
        <pc:sldMkLst>
          <pc:docMk/>
          <pc:sldMk cId="0" sldId="270"/>
        </pc:sldMkLst>
        <pc:spChg chg="mod">
          <ac:chgData name="ANTONIO CANTERO CAJA" userId="121df0ed-e5ce-436f-bba6-1c74f0610cf3" providerId="ADAL" clId="{F2E20596-521D-4287-A81A-93142A614B1A}" dt="2023-02-04T08:57:51.884" v="6409" actId="404"/>
          <ac:spMkLst>
            <pc:docMk/>
            <pc:sldMk cId="0" sldId="270"/>
            <ac:spMk id="5" creationId="{CC7CB2D0-1FCB-D25F-E432-67BB08F21FE6}"/>
          </ac:spMkLst>
        </pc:spChg>
        <pc:spChg chg="mod">
          <ac:chgData name="ANTONIO CANTERO CAJA" userId="121df0ed-e5ce-436f-bba6-1c74f0610cf3" providerId="ADAL" clId="{F2E20596-521D-4287-A81A-93142A614B1A}" dt="2023-02-04T08:57:51.884" v="6409" actId="404"/>
          <ac:spMkLst>
            <pc:docMk/>
            <pc:sldMk cId="0" sldId="270"/>
            <ac:spMk id="6" creationId="{7D23668E-57F3-078E-AEC4-1CC1E1C2F6DE}"/>
          </ac:spMkLst>
        </pc:spChg>
        <pc:spChg chg="mod">
          <ac:chgData name="ANTONIO CANTERO CAJA" userId="121df0ed-e5ce-436f-bba6-1c74f0610cf3" providerId="ADAL" clId="{F2E20596-521D-4287-A81A-93142A614B1A}" dt="2023-02-04T08:59:18.466" v="6420" actId="1076"/>
          <ac:spMkLst>
            <pc:docMk/>
            <pc:sldMk cId="0" sldId="270"/>
            <ac:spMk id="309" creationId="{00000000-0000-0000-0000-000000000000}"/>
          </ac:spMkLst>
        </pc:spChg>
        <pc:grpChg chg="add mod">
          <ac:chgData name="ANTONIO CANTERO CAJA" userId="121df0ed-e5ce-436f-bba6-1c74f0610cf3" providerId="ADAL" clId="{F2E20596-521D-4287-A81A-93142A614B1A}" dt="2023-02-04T08:58:21.649" v="6412" actId="14100"/>
          <ac:grpSpMkLst>
            <pc:docMk/>
            <pc:sldMk cId="0" sldId="270"/>
            <ac:grpSpMk id="3" creationId="{882BBE16-C430-EA25-3464-B33F087BBF89}"/>
          </ac:grpSpMkLst>
        </pc:grpChg>
        <pc:graphicFrameChg chg="mod modGraphic">
          <ac:chgData name="ANTONIO CANTERO CAJA" userId="121df0ed-e5ce-436f-bba6-1c74f0610cf3" providerId="ADAL" clId="{F2E20596-521D-4287-A81A-93142A614B1A}" dt="2023-02-04T08:59:42.326" v="6443" actId="20577"/>
          <ac:graphicFrameMkLst>
            <pc:docMk/>
            <pc:sldMk cId="0" sldId="270"/>
            <ac:graphicFrameMk id="310" creationId="{00000000-0000-0000-0000-000000000000}"/>
          </ac:graphicFrameMkLst>
        </pc:graphicFrameChg>
        <pc:picChg chg="add del mod">
          <ac:chgData name="ANTONIO CANTERO CAJA" userId="121df0ed-e5ce-436f-bba6-1c74f0610cf3" providerId="ADAL" clId="{F2E20596-521D-4287-A81A-93142A614B1A}" dt="2023-02-04T08:58:31.550" v="6414" actId="1076"/>
          <ac:picMkLst>
            <pc:docMk/>
            <pc:sldMk cId="0" sldId="270"/>
            <ac:picMk id="2" creationId="{73D3EE54-3C35-6FD6-1A58-7B047AF82490}"/>
          </ac:picMkLst>
        </pc:picChg>
        <pc:picChg chg="mod">
          <ac:chgData name="ANTONIO CANTERO CAJA" userId="121df0ed-e5ce-436f-bba6-1c74f0610cf3" providerId="ADAL" clId="{F2E20596-521D-4287-A81A-93142A614B1A}" dt="2023-02-04T08:57:25.425" v="6401"/>
          <ac:picMkLst>
            <pc:docMk/>
            <pc:sldMk cId="0" sldId="270"/>
            <ac:picMk id="4" creationId="{B9686CC7-E8BE-EAE9-9AA5-4805FD3FCCAD}"/>
          </ac:picMkLst>
        </pc:picChg>
      </pc:sldChg>
      <pc:sldChg chg="modSp add del mod">
        <pc:chgData name="ANTONIO CANTERO CAJA" userId="121df0ed-e5ce-436f-bba6-1c74f0610cf3" providerId="ADAL" clId="{F2E20596-521D-4287-A81A-93142A614B1A}" dt="2023-02-01T22:45:45.238" v="2242" actId="47"/>
        <pc:sldMkLst>
          <pc:docMk/>
          <pc:sldMk cId="0" sldId="271"/>
        </pc:sldMkLst>
        <pc:spChg chg="mod">
          <ac:chgData name="ANTONIO CANTERO CAJA" userId="121df0ed-e5ce-436f-bba6-1c74f0610cf3" providerId="ADAL" clId="{F2E20596-521D-4287-A81A-93142A614B1A}" dt="2023-01-31T22:47:40.773" v="650" actId="404"/>
          <ac:spMkLst>
            <pc:docMk/>
            <pc:sldMk cId="0" sldId="271"/>
            <ac:spMk id="316" creationId="{00000000-0000-0000-0000-000000000000}"/>
          </ac:spMkLst>
        </pc:spChg>
        <pc:spChg chg="mod">
          <ac:chgData name="ANTONIO CANTERO CAJA" userId="121df0ed-e5ce-436f-bba6-1c74f0610cf3" providerId="ADAL" clId="{F2E20596-521D-4287-A81A-93142A614B1A}" dt="2023-01-31T22:48:02.546" v="652" actId="404"/>
          <ac:spMkLst>
            <pc:docMk/>
            <pc:sldMk cId="0" sldId="271"/>
            <ac:spMk id="317" creationId="{00000000-0000-0000-0000-000000000000}"/>
          </ac:spMkLst>
        </pc:spChg>
        <pc:spChg chg="mod">
          <ac:chgData name="ANTONIO CANTERO CAJA" userId="121df0ed-e5ce-436f-bba6-1c74f0610cf3" providerId="ADAL" clId="{F2E20596-521D-4287-A81A-93142A614B1A}" dt="2023-01-31T22:47:47.616" v="651" actId="404"/>
          <ac:spMkLst>
            <pc:docMk/>
            <pc:sldMk cId="0" sldId="271"/>
            <ac:spMk id="318" creationId="{00000000-0000-0000-0000-000000000000}"/>
          </ac:spMkLst>
        </pc:spChg>
        <pc:spChg chg="mod">
          <ac:chgData name="ANTONIO CANTERO CAJA" userId="121df0ed-e5ce-436f-bba6-1c74f0610cf3" providerId="ADAL" clId="{F2E20596-521D-4287-A81A-93142A614B1A}" dt="2023-01-31T22:48:02.546" v="652" actId="404"/>
          <ac:spMkLst>
            <pc:docMk/>
            <pc:sldMk cId="0" sldId="271"/>
            <ac:spMk id="319" creationId="{00000000-0000-0000-0000-000000000000}"/>
          </ac:spMkLst>
        </pc:spChg>
        <pc:spChg chg="mod">
          <ac:chgData name="ANTONIO CANTERO CAJA" userId="121df0ed-e5ce-436f-bba6-1c74f0610cf3" providerId="ADAL" clId="{F2E20596-521D-4287-A81A-93142A614B1A}" dt="2023-01-31T22:48:02.546" v="652" actId="404"/>
          <ac:spMkLst>
            <pc:docMk/>
            <pc:sldMk cId="0" sldId="271"/>
            <ac:spMk id="320" creationId="{00000000-0000-0000-0000-000000000000}"/>
          </ac:spMkLst>
        </pc:spChg>
        <pc:spChg chg="mod">
          <ac:chgData name="ANTONIO CANTERO CAJA" userId="121df0ed-e5ce-436f-bba6-1c74f0610cf3" providerId="ADAL" clId="{F2E20596-521D-4287-A81A-93142A614B1A}" dt="2023-01-31T22:48:02.546" v="652" actId="404"/>
          <ac:spMkLst>
            <pc:docMk/>
            <pc:sldMk cId="0" sldId="271"/>
            <ac:spMk id="329" creationId="{00000000-0000-0000-0000-000000000000}"/>
          </ac:spMkLst>
        </pc:spChg>
      </pc:sldChg>
      <pc:sldChg chg="modSp add del mod">
        <pc:chgData name="ANTONIO CANTERO CAJA" userId="121df0ed-e5ce-436f-bba6-1c74f0610cf3" providerId="ADAL" clId="{F2E20596-521D-4287-A81A-93142A614B1A}" dt="2023-02-01T22:45:46.754" v="2243" actId="47"/>
        <pc:sldMkLst>
          <pc:docMk/>
          <pc:sldMk cId="0" sldId="272"/>
        </pc:sldMkLst>
        <pc:spChg chg="mod">
          <ac:chgData name="ANTONIO CANTERO CAJA" userId="121df0ed-e5ce-436f-bba6-1c74f0610cf3" providerId="ADAL" clId="{F2E20596-521D-4287-A81A-93142A614B1A}" dt="2023-01-31T22:48:22.424" v="653" actId="404"/>
          <ac:spMkLst>
            <pc:docMk/>
            <pc:sldMk cId="0" sldId="272"/>
            <ac:spMk id="363" creationId="{00000000-0000-0000-0000-000000000000}"/>
          </ac:spMkLst>
        </pc:spChg>
      </pc:sldChg>
      <pc:sldChg chg="add del">
        <pc:chgData name="ANTONIO CANTERO CAJA" userId="121df0ed-e5ce-436f-bba6-1c74f0610cf3" providerId="ADAL" clId="{F2E20596-521D-4287-A81A-93142A614B1A}" dt="2023-02-01T22:45:53.203" v="2244" actId="47"/>
        <pc:sldMkLst>
          <pc:docMk/>
          <pc:sldMk cId="0" sldId="273"/>
        </pc:sldMkLst>
      </pc:sldChg>
      <pc:sldChg chg="addSp delSp modSp mod ord setBg delAnim setClrOvrMap">
        <pc:chgData name="ANTONIO CANTERO CAJA" userId="121df0ed-e5ce-436f-bba6-1c74f0610cf3" providerId="ADAL" clId="{F2E20596-521D-4287-A81A-93142A614B1A}" dt="2023-02-04T08:20:16.942" v="5429"/>
        <pc:sldMkLst>
          <pc:docMk/>
          <pc:sldMk cId="453570330" sldId="274"/>
        </pc:sldMkLst>
        <pc:spChg chg="mod">
          <ac:chgData name="ANTONIO CANTERO CAJA" userId="121df0ed-e5ce-436f-bba6-1c74f0610cf3" providerId="ADAL" clId="{F2E20596-521D-4287-A81A-93142A614B1A}" dt="2023-01-31T22:03:55.068" v="223" actId="26606"/>
          <ac:spMkLst>
            <pc:docMk/>
            <pc:sldMk cId="453570330" sldId="274"/>
            <ac:spMk id="2" creationId="{0FC0D433-16D1-4C3B-AE8A-661363E1B751}"/>
          </ac:spMkLst>
        </pc:spChg>
        <pc:spChg chg="mod">
          <ac:chgData name="ANTONIO CANTERO CAJA" userId="121df0ed-e5ce-436f-bba6-1c74f0610cf3" providerId="ADAL" clId="{F2E20596-521D-4287-A81A-93142A614B1A}" dt="2023-01-31T22:03:55.068" v="223" actId="26606"/>
          <ac:spMkLst>
            <pc:docMk/>
            <pc:sldMk cId="453570330" sldId="274"/>
            <ac:spMk id="3" creationId="{C78CC9A6-8728-45E8-BAD6-BED8D2BCE0BB}"/>
          </ac:spMkLst>
        </pc:spChg>
        <pc:spChg chg="add">
          <ac:chgData name="ANTONIO CANTERO CAJA" userId="121df0ed-e5ce-436f-bba6-1c74f0610cf3" providerId="ADAL" clId="{F2E20596-521D-4287-A81A-93142A614B1A}" dt="2023-01-31T22:03:55.068" v="223" actId="26606"/>
          <ac:spMkLst>
            <pc:docMk/>
            <pc:sldMk cId="453570330" sldId="274"/>
            <ac:spMk id="2055" creationId="{E49CC64F-7275-4E33-961B-0C5CDC439875}"/>
          </ac:spMkLst>
        </pc:spChg>
        <pc:picChg chg="del">
          <ac:chgData name="ANTONIO CANTERO CAJA" userId="121df0ed-e5ce-436f-bba6-1c74f0610cf3" providerId="ADAL" clId="{F2E20596-521D-4287-A81A-93142A614B1A}" dt="2023-01-31T22:03:42.972" v="222" actId="478"/>
          <ac:picMkLst>
            <pc:docMk/>
            <pc:sldMk cId="453570330" sldId="274"/>
            <ac:picMk id="4" creationId="{59121431-78AA-4780-A95C-92F4132C0270}"/>
          </ac:picMkLst>
        </pc:picChg>
        <pc:picChg chg="mod ord">
          <ac:chgData name="ANTONIO CANTERO CAJA" userId="121df0ed-e5ce-436f-bba6-1c74f0610cf3" providerId="ADAL" clId="{F2E20596-521D-4287-A81A-93142A614B1A}" dt="2023-01-31T22:03:55.068" v="223" actId="26606"/>
          <ac:picMkLst>
            <pc:docMk/>
            <pc:sldMk cId="453570330" sldId="274"/>
            <ac:picMk id="2050" creationId="{DEE50325-8FEB-4635-80A7-BAB45FC77545}"/>
          </ac:picMkLst>
        </pc:picChg>
      </pc:sldChg>
      <pc:sldChg chg="add modNotes">
        <pc:chgData name="ANTONIO CANTERO CAJA" userId="121df0ed-e5ce-436f-bba6-1c74f0610cf3" providerId="ADAL" clId="{F2E20596-521D-4287-A81A-93142A614B1A}" dt="2023-02-06T18:35:17.401" v="10035"/>
        <pc:sldMkLst>
          <pc:docMk/>
          <pc:sldMk cId="0" sldId="275"/>
        </pc:sldMkLst>
      </pc:sldChg>
      <pc:sldChg chg="addSp modSp add mod setBg modNotes">
        <pc:chgData name="ANTONIO CANTERO CAJA" userId="121df0ed-e5ce-436f-bba6-1c74f0610cf3" providerId="ADAL" clId="{F2E20596-521D-4287-A81A-93142A614B1A}" dt="2023-02-06T18:35:17.401" v="10035"/>
        <pc:sldMkLst>
          <pc:docMk/>
          <pc:sldMk cId="0" sldId="276"/>
        </pc:sldMkLst>
        <pc:spChg chg="mod">
          <ac:chgData name="ANTONIO CANTERO CAJA" userId="121df0ed-e5ce-436f-bba6-1c74f0610cf3" providerId="ADAL" clId="{F2E20596-521D-4287-A81A-93142A614B1A}" dt="2023-02-01T22:51:26.839" v="2249" actId="26606"/>
          <ac:spMkLst>
            <pc:docMk/>
            <pc:sldMk cId="0" sldId="276"/>
            <ac:spMk id="415" creationId="{00000000-0000-0000-0000-000000000000}"/>
          </ac:spMkLst>
        </pc:spChg>
        <pc:spChg chg="mod">
          <ac:chgData name="ANTONIO CANTERO CAJA" userId="121df0ed-e5ce-436f-bba6-1c74f0610cf3" providerId="ADAL" clId="{F2E20596-521D-4287-A81A-93142A614B1A}" dt="2023-02-01T22:51:26.839" v="2249" actId="26606"/>
          <ac:spMkLst>
            <pc:docMk/>
            <pc:sldMk cId="0" sldId="276"/>
            <ac:spMk id="416" creationId="{00000000-0000-0000-0000-000000000000}"/>
          </ac:spMkLst>
        </pc:spChg>
        <pc:spChg chg="add">
          <ac:chgData name="ANTONIO CANTERO CAJA" userId="121df0ed-e5ce-436f-bba6-1c74f0610cf3" providerId="ADAL" clId="{F2E20596-521D-4287-A81A-93142A614B1A}" dt="2023-02-01T22:51:26.839" v="2249" actId="26606"/>
          <ac:spMkLst>
            <pc:docMk/>
            <pc:sldMk cId="0" sldId="276"/>
            <ac:spMk id="421" creationId="{76EFD3D9-44F0-4267-BCC1-1613E79D8274}"/>
          </ac:spMkLst>
        </pc:spChg>
        <pc:spChg chg="add">
          <ac:chgData name="ANTONIO CANTERO CAJA" userId="121df0ed-e5ce-436f-bba6-1c74f0610cf3" providerId="ADAL" clId="{F2E20596-521D-4287-A81A-93142A614B1A}" dt="2023-02-01T22:51:26.839" v="2249" actId="26606"/>
          <ac:spMkLst>
            <pc:docMk/>
            <pc:sldMk cId="0" sldId="276"/>
            <ac:spMk id="423" creationId="{A779A851-95D6-41AF-937A-B0E4B7F6FA8D}"/>
          </ac:spMkLst>
        </pc:spChg>
        <pc:spChg chg="add">
          <ac:chgData name="ANTONIO CANTERO CAJA" userId="121df0ed-e5ce-436f-bba6-1c74f0610cf3" providerId="ADAL" clId="{F2E20596-521D-4287-A81A-93142A614B1A}" dt="2023-02-01T22:51:26.839" v="2249" actId="26606"/>
          <ac:spMkLst>
            <pc:docMk/>
            <pc:sldMk cId="0" sldId="276"/>
            <ac:spMk id="425" creationId="{953FB2E7-B6CB-429C-81EB-D9516D6D5C8D}"/>
          </ac:spMkLst>
        </pc:spChg>
        <pc:spChg chg="add">
          <ac:chgData name="ANTONIO CANTERO CAJA" userId="121df0ed-e5ce-436f-bba6-1c74f0610cf3" providerId="ADAL" clId="{F2E20596-521D-4287-A81A-93142A614B1A}" dt="2023-02-01T22:51:26.839" v="2249" actId="26606"/>
          <ac:spMkLst>
            <pc:docMk/>
            <pc:sldMk cId="0" sldId="276"/>
            <ac:spMk id="427" creationId="{2EC40DB1-B719-4A13-9A4D-0966B4B27866}"/>
          </ac:spMkLst>
        </pc:spChg>
        <pc:spChg chg="add">
          <ac:chgData name="ANTONIO CANTERO CAJA" userId="121df0ed-e5ce-436f-bba6-1c74f0610cf3" providerId="ADAL" clId="{F2E20596-521D-4287-A81A-93142A614B1A}" dt="2023-02-01T22:51:26.839" v="2249" actId="26606"/>
          <ac:spMkLst>
            <pc:docMk/>
            <pc:sldMk cId="0" sldId="276"/>
            <ac:spMk id="429" creationId="{82211336-CFF3-412D-868A-6679C1004C45}"/>
          </ac:spMkLst>
        </pc:spChg>
      </pc:sldChg>
      <pc:sldChg chg="addSp delSp modSp add mod setBg modNotes">
        <pc:chgData name="ANTONIO CANTERO CAJA" userId="121df0ed-e5ce-436f-bba6-1c74f0610cf3" providerId="ADAL" clId="{F2E20596-521D-4287-A81A-93142A614B1A}" dt="2023-02-06T18:35:17.401" v="10035"/>
        <pc:sldMkLst>
          <pc:docMk/>
          <pc:sldMk cId="0" sldId="277"/>
        </pc:sldMkLst>
        <pc:spChg chg="mod">
          <ac:chgData name="ANTONIO CANTERO CAJA" userId="121df0ed-e5ce-436f-bba6-1c74f0610cf3" providerId="ADAL" clId="{F2E20596-521D-4287-A81A-93142A614B1A}" dt="2023-01-31T22:47:11.727" v="649" actId="26606"/>
          <ac:spMkLst>
            <pc:docMk/>
            <pc:sldMk cId="0" sldId="277"/>
            <ac:spMk id="421" creationId="{00000000-0000-0000-0000-000000000000}"/>
          </ac:spMkLst>
        </pc:spChg>
        <pc:spChg chg="del mod">
          <ac:chgData name="ANTONIO CANTERO CAJA" userId="121df0ed-e5ce-436f-bba6-1c74f0610cf3" providerId="ADAL" clId="{F2E20596-521D-4287-A81A-93142A614B1A}" dt="2023-01-31T22:47:11.727" v="649" actId="26606"/>
          <ac:spMkLst>
            <pc:docMk/>
            <pc:sldMk cId="0" sldId="277"/>
            <ac:spMk id="422" creationId="{00000000-0000-0000-0000-000000000000}"/>
          </ac:spMkLst>
        </pc:spChg>
        <pc:spChg chg="add">
          <ac:chgData name="ANTONIO CANTERO CAJA" userId="121df0ed-e5ce-436f-bba6-1c74f0610cf3" providerId="ADAL" clId="{F2E20596-521D-4287-A81A-93142A614B1A}" dt="2023-01-31T22:47:11.727" v="649" actId="26606"/>
          <ac:spMkLst>
            <pc:docMk/>
            <pc:sldMk cId="0" sldId="277"/>
            <ac:spMk id="428" creationId="{56E9B3E6-E277-4D68-BA48-9CB43FFBD6E2}"/>
          </ac:spMkLst>
        </pc:spChg>
        <pc:spChg chg="add">
          <ac:chgData name="ANTONIO CANTERO CAJA" userId="121df0ed-e5ce-436f-bba6-1c74f0610cf3" providerId="ADAL" clId="{F2E20596-521D-4287-A81A-93142A614B1A}" dt="2023-01-31T22:47:11.727" v="649" actId="26606"/>
          <ac:spMkLst>
            <pc:docMk/>
            <pc:sldMk cId="0" sldId="277"/>
            <ac:spMk id="435" creationId="{D5B0017B-2ECA-49AF-B397-DC140825DF8D}"/>
          </ac:spMkLst>
        </pc:spChg>
        <pc:grpChg chg="add">
          <ac:chgData name="ANTONIO CANTERO CAJA" userId="121df0ed-e5ce-436f-bba6-1c74f0610cf3" providerId="ADAL" clId="{F2E20596-521D-4287-A81A-93142A614B1A}" dt="2023-01-31T22:47:11.727" v="649" actId="26606"/>
          <ac:grpSpMkLst>
            <pc:docMk/>
            <pc:sldMk cId="0" sldId="277"/>
            <ac:grpSpMk id="430" creationId="{AE1C45F0-260A-458C-96ED-C1F6D2151219}"/>
          </ac:grpSpMkLst>
        </pc:grpChg>
        <pc:graphicFrameChg chg="add">
          <ac:chgData name="ANTONIO CANTERO CAJA" userId="121df0ed-e5ce-436f-bba6-1c74f0610cf3" providerId="ADAL" clId="{F2E20596-521D-4287-A81A-93142A614B1A}" dt="2023-01-31T22:47:11.727" v="649" actId="26606"/>
          <ac:graphicFrameMkLst>
            <pc:docMk/>
            <pc:sldMk cId="0" sldId="277"/>
            <ac:graphicFrameMk id="424" creationId="{4E55048B-C76D-FD67-85B7-4C2BB9DB4699}"/>
          </ac:graphicFrameMkLst>
        </pc:graphicFrameChg>
        <pc:cxnChg chg="add">
          <ac:chgData name="ANTONIO CANTERO CAJA" userId="121df0ed-e5ce-436f-bba6-1c74f0610cf3" providerId="ADAL" clId="{F2E20596-521D-4287-A81A-93142A614B1A}" dt="2023-01-31T22:47:11.727" v="649" actId="26606"/>
          <ac:cxnSpMkLst>
            <pc:docMk/>
            <pc:sldMk cId="0" sldId="277"/>
            <ac:cxnSpMk id="437" creationId="{6CF1BAF6-AD41-4082-B212-8A1F9A2E8779}"/>
          </ac:cxnSpMkLst>
        </pc:cxnChg>
      </pc:sldChg>
      <pc:sldChg chg="add del">
        <pc:chgData name="ANTONIO CANTERO CAJA" userId="121df0ed-e5ce-436f-bba6-1c74f0610cf3" providerId="ADAL" clId="{F2E20596-521D-4287-A81A-93142A614B1A}" dt="2023-02-04T08:39:28.762" v="6144" actId="47"/>
        <pc:sldMkLst>
          <pc:docMk/>
          <pc:sldMk cId="0" sldId="278"/>
        </pc:sldMkLst>
      </pc:sldChg>
      <pc:sldChg chg="addSp modSp add mod setBg modNotes">
        <pc:chgData name="ANTONIO CANTERO CAJA" userId="121df0ed-e5ce-436f-bba6-1c74f0610cf3" providerId="ADAL" clId="{F2E20596-521D-4287-A81A-93142A614B1A}" dt="2023-02-06T18:35:17.401" v="10035"/>
        <pc:sldMkLst>
          <pc:docMk/>
          <pc:sldMk cId="0" sldId="279"/>
        </pc:sldMkLst>
        <pc:spChg chg="mod">
          <ac:chgData name="ANTONIO CANTERO CAJA" userId="121df0ed-e5ce-436f-bba6-1c74f0610cf3" providerId="ADAL" clId="{F2E20596-521D-4287-A81A-93142A614B1A}" dt="2023-02-01T22:51:37.363" v="2250" actId="26606"/>
          <ac:spMkLst>
            <pc:docMk/>
            <pc:sldMk cId="0" sldId="279"/>
            <ac:spMk id="477" creationId="{00000000-0000-0000-0000-000000000000}"/>
          </ac:spMkLst>
        </pc:spChg>
        <pc:spChg chg="add">
          <ac:chgData name="ANTONIO CANTERO CAJA" userId="121df0ed-e5ce-436f-bba6-1c74f0610cf3" providerId="ADAL" clId="{F2E20596-521D-4287-A81A-93142A614B1A}" dt="2023-02-01T22:51:37.363" v="2250" actId="26606"/>
          <ac:spMkLst>
            <pc:docMk/>
            <pc:sldMk cId="0" sldId="279"/>
            <ac:spMk id="483" creationId="{72BC1CF5-415C-4DAE-B2C2-A8BF9A1D5AEB}"/>
          </ac:spMkLst>
        </pc:spChg>
        <pc:spChg chg="add">
          <ac:chgData name="ANTONIO CANTERO CAJA" userId="121df0ed-e5ce-436f-bba6-1c74f0610cf3" providerId="ADAL" clId="{F2E20596-521D-4287-A81A-93142A614B1A}" dt="2023-02-01T22:51:37.363" v="2250" actId="26606"/>
          <ac:spMkLst>
            <pc:docMk/>
            <pc:sldMk cId="0" sldId="279"/>
            <ac:spMk id="485" creationId="{6C651D0D-A2E7-46B3-BEEA-71161FCA9735}"/>
          </ac:spMkLst>
        </pc:spChg>
        <pc:spChg chg="add">
          <ac:chgData name="ANTONIO CANTERO CAJA" userId="121df0ed-e5ce-436f-bba6-1c74f0610cf3" providerId="ADAL" clId="{F2E20596-521D-4287-A81A-93142A614B1A}" dt="2023-02-01T22:51:37.363" v="2250" actId="26606"/>
          <ac:spMkLst>
            <pc:docMk/>
            <pc:sldMk cId="0" sldId="279"/>
            <ac:spMk id="487" creationId="{9CBEA7DB-1BAC-4A39-817B-82928B7F8873}"/>
          </ac:spMkLst>
        </pc:spChg>
        <pc:spChg chg="add">
          <ac:chgData name="ANTONIO CANTERO CAJA" userId="121df0ed-e5ce-436f-bba6-1c74f0610cf3" providerId="ADAL" clId="{F2E20596-521D-4287-A81A-93142A614B1A}" dt="2023-02-01T22:51:37.363" v="2250" actId="26606"/>
          <ac:spMkLst>
            <pc:docMk/>
            <pc:sldMk cId="0" sldId="279"/>
            <ac:spMk id="489" creationId="{EADF9EA0-3A2A-4F0A-9C86-FBAB53E9C6C3}"/>
          </ac:spMkLst>
        </pc:spChg>
        <pc:spChg chg="add">
          <ac:chgData name="ANTONIO CANTERO CAJA" userId="121df0ed-e5ce-436f-bba6-1c74f0610cf3" providerId="ADAL" clId="{F2E20596-521D-4287-A81A-93142A614B1A}" dt="2023-02-01T22:51:37.363" v="2250" actId="26606"/>
          <ac:spMkLst>
            <pc:docMk/>
            <pc:sldMk cId="0" sldId="279"/>
            <ac:spMk id="491" creationId="{A30A2C81-7CE8-4A85-9E15-548E7F466F4A}"/>
          </ac:spMkLst>
        </pc:spChg>
        <pc:picChg chg="mod">
          <ac:chgData name="ANTONIO CANTERO CAJA" userId="121df0ed-e5ce-436f-bba6-1c74f0610cf3" providerId="ADAL" clId="{F2E20596-521D-4287-A81A-93142A614B1A}" dt="2023-02-01T22:51:37.363" v="2250" actId="26606"/>
          <ac:picMkLst>
            <pc:docMk/>
            <pc:sldMk cId="0" sldId="279"/>
            <ac:picMk id="478" creationId="{00000000-0000-0000-0000-000000000000}"/>
          </ac:picMkLst>
        </pc:picChg>
      </pc:sldChg>
      <pc:sldChg chg="addSp modSp add mod setBg modNotes">
        <pc:chgData name="ANTONIO CANTERO CAJA" userId="121df0ed-e5ce-436f-bba6-1c74f0610cf3" providerId="ADAL" clId="{F2E20596-521D-4287-A81A-93142A614B1A}" dt="2023-02-06T18:35:17.401" v="10035"/>
        <pc:sldMkLst>
          <pc:docMk/>
          <pc:sldMk cId="0" sldId="280"/>
        </pc:sldMkLst>
        <pc:spChg chg="mod">
          <ac:chgData name="ANTONIO CANTERO CAJA" userId="121df0ed-e5ce-436f-bba6-1c74f0610cf3" providerId="ADAL" clId="{F2E20596-521D-4287-A81A-93142A614B1A}" dt="2023-02-01T22:51:49.999" v="2251" actId="26606"/>
          <ac:spMkLst>
            <pc:docMk/>
            <pc:sldMk cId="0" sldId="280"/>
            <ac:spMk id="483" creationId="{00000000-0000-0000-0000-000000000000}"/>
          </ac:spMkLst>
        </pc:spChg>
        <pc:spChg chg="mod">
          <ac:chgData name="ANTONIO CANTERO CAJA" userId="121df0ed-e5ce-436f-bba6-1c74f0610cf3" providerId="ADAL" clId="{F2E20596-521D-4287-A81A-93142A614B1A}" dt="2023-02-01T22:51:49.999" v="2251" actId="26606"/>
          <ac:spMkLst>
            <pc:docMk/>
            <pc:sldMk cId="0" sldId="280"/>
            <ac:spMk id="484" creationId="{00000000-0000-0000-0000-000000000000}"/>
          </ac:spMkLst>
        </pc:spChg>
        <pc:spChg chg="mod">
          <ac:chgData name="ANTONIO CANTERO CAJA" userId="121df0ed-e5ce-436f-bba6-1c74f0610cf3" providerId="ADAL" clId="{F2E20596-521D-4287-A81A-93142A614B1A}" dt="2023-02-01T22:51:49.999" v="2251" actId="26606"/>
          <ac:spMkLst>
            <pc:docMk/>
            <pc:sldMk cId="0" sldId="280"/>
            <ac:spMk id="486" creationId="{00000000-0000-0000-0000-000000000000}"/>
          </ac:spMkLst>
        </pc:spChg>
        <pc:spChg chg="add">
          <ac:chgData name="ANTONIO CANTERO CAJA" userId="121df0ed-e5ce-436f-bba6-1c74f0610cf3" providerId="ADAL" clId="{F2E20596-521D-4287-A81A-93142A614B1A}" dt="2023-02-01T22:51:49.999" v="2251" actId="26606"/>
          <ac:spMkLst>
            <pc:docMk/>
            <pc:sldMk cId="0" sldId="280"/>
            <ac:spMk id="491" creationId="{04812C46-200A-4DEB-A05E-3ED6C68C2387}"/>
          </ac:spMkLst>
        </pc:spChg>
        <pc:spChg chg="add">
          <ac:chgData name="ANTONIO CANTERO CAJA" userId="121df0ed-e5ce-436f-bba6-1c74f0610cf3" providerId="ADAL" clId="{F2E20596-521D-4287-A81A-93142A614B1A}" dt="2023-02-01T22:51:49.999" v="2251" actId="26606"/>
          <ac:spMkLst>
            <pc:docMk/>
            <pc:sldMk cId="0" sldId="280"/>
            <ac:spMk id="493" creationId="{D1EA859B-E555-4109-94F3-6700E046E008}"/>
          </ac:spMkLst>
        </pc:spChg>
        <pc:picChg chg="mod ord">
          <ac:chgData name="ANTONIO CANTERO CAJA" userId="121df0ed-e5ce-436f-bba6-1c74f0610cf3" providerId="ADAL" clId="{F2E20596-521D-4287-A81A-93142A614B1A}" dt="2023-02-01T22:51:49.999" v="2251" actId="26606"/>
          <ac:picMkLst>
            <pc:docMk/>
            <pc:sldMk cId="0" sldId="280"/>
            <ac:picMk id="485" creationId="{00000000-0000-0000-0000-000000000000}"/>
          </ac:picMkLst>
        </pc:picChg>
      </pc:sldChg>
      <pc:sldChg chg="modSp add mod ord modNotes">
        <pc:chgData name="ANTONIO CANTERO CAJA" userId="121df0ed-e5ce-436f-bba6-1c74f0610cf3" providerId="ADAL" clId="{F2E20596-521D-4287-A81A-93142A614B1A}" dt="2023-02-06T18:35:17.401" v="10035"/>
        <pc:sldMkLst>
          <pc:docMk/>
          <pc:sldMk cId="0" sldId="281"/>
        </pc:sldMkLst>
        <pc:spChg chg="mod">
          <ac:chgData name="ANTONIO CANTERO CAJA" userId="121df0ed-e5ce-436f-bba6-1c74f0610cf3" providerId="ADAL" clId="{F2E20596-521D-4287-A81A-93142A614B1A}" dt="2023-02-04T08:21:51.373" v="5467" actId="14100"/>
          <ac:spMkLst>
            <pc:docMk/>
            <pc:sldMk cId="0" sldId="281"/>
            <ac:spMk id="491" creationId="{00000000-0000-0000-0000-000000000000}"/>
          </ac:spMkLst>
        </pc:spChg>
        <pc:graphicFrameChg chg="mod modGraphic">
          <ac:chgData name="ANTONIO CANTERO CAJA" userId="121df0ed-e5ce-436f-bba6-1c74f0610cf3" providerId="ADAL" clId="{F2E20596-521D-4287-A81A-93142A614B1A}" dt="2023-02-04T08:22:00.444" v="5470" actId="14100"/>
          <ac:graphicFrameMkLst>
            <pc:docMk/>
            <pc:sldMk cId="0" sldId="281"/>
            <ac:graphicFrameMk id="494" creationId="{00000000-0000-0000-0000-000000000000}"/>
          </ac:graphicFrameMkLst>
        </pc:graphicFrameChg>
      </pc:sldChg>
      <pc:sldChg chg="add del">
        <pc:chgData name="ANTONIO CANTERO CAJA" userId="121df0ed-e5ce-436f-bba6-1c74f0610cf3" providerId="ADAL" clId="{F2E20596-521D-4287-A81A-93142A614B1A}" dt="2023-02-04T10:13:15.017" v="7442" actId="47"/>
        <pc:sldMkLst>
          <pc:docMk/>
          <pc:sldMk cId="0" sldId="282"/>
        </pc:sldMkLst>
      </pc:sldChg>
      <pc:sldChg chg="addSp delSp modSp add del mod setBg">
        <pc:chgData name="ANTONIO CANTERO CAJA" userId="121df0ed-e5ce-436f-bba6-1c74f0610cf3" providerId="ADAL" clId="{F2E20596-521D-4287-A81A-93142A614B1A}" dt="2023-02-04T10:13:15.017" v="7442" actId="47"/>
        <pc:sldMkLst>
          <pc:docMk/>
          <pc:sldMk cId="0" sldId="283"/>
        </pc:sldMkLst>
        <pc:spChg chg="mod">
          <ac:chgData name="ANTONIO CANTERO CAJA" userId="121df0ed-e5ce-436f-bba6-1c74f0610cf3" providerId="ADAL" clId="{F2E20596-521D-4287-A81A-93142A614B1A}" dt="2023-02-02T20:31:50.518" v="2783" actId="26606"/>
          <ac:spMkLst>
            <pc:docMk/>
            <pc:sldMk cId="0" sldId="283"/>
            <ac:spMk id="761" creationId="{00000000-0000-0000-0000-000000000000}"/>
          </ac:spMkLst>
        </pc:spChg>
        <pc:spChg chg="del">
          <ac:chgData name="ANTONIO CANTERO CAJA" userId="121df0ed-e5ce-436f-bba6-1c74f0610cf3" providerId="ADAL" clId="{F2E20596-521D-4287-A81A-93142A614B1A}" dt="2023-02-02T20:31:50.518" v="2783" actId="26606"/>
          <ac:spMkLst>
            <pc:docMk/>
            <pc:sldMk cId="0" sldId="283"/>
            <ac:spMk id="762" creationId="{00000000-0000-0000-0000-000000000000}"/>
          </ac:spMkLst>
        </pc:spChg>
        <pc:spChg chg="add">
          <ac:chgData name="ANTONIO CANTERO CAJA" userId="121df0ed-e5ce-436f-bba6-1c74f0610cf3" providerId="ADAL" clId="{F2E20596-521D-4287-A81A-93142A614B1A}" dt="2023-02-02T20:31:50.518" v="2783" actId="26606"/>
          <ac:spMkLst>
            <pc:docMk/>
            <pc:sldMk cId="0" sldId="283"/>
            <ac:spMk id="768" creationId="{B819A166-7571-4003-A6B8-B62034C3ED30}"/>
          </ac:spMkLst>
        </pc:spChg>
        <pc:graphicFrameChg chg="add">
          <ac:chgData name="ANTONIO CANTERO CAJA" userId="121df0ed-e5ce-436f-bba6-1c74f0610cf3" providerId="ADAL" clId="{F2E20596-521D-4287-A81A-93142A614B1A}" dt="2023-02-02T20:31:50.518" v="2783" actId="26606"/>
          <ac:graphicFrameMkLst>
            <pc:docMk/>
            <pc:sldMk cId="0" sldId="283"/>
            <ac:graphicFrameMk id="764" creationId="{5AC9D7B4-E777-F9A2-3C6C-97FCEFC1E599}"/>
          </ac:graphicFrameMkLst>
        </pc:graphicFrameChg>
      </pc:sldChg>
      <pc:sldChg chg="addSp delSp modSp add del mod setBg delDesignElem">
        <pc:chgData name="ANTONIO CANTERO CAJA" userId="121df0ed-e5ce-436f-bba6-1c74f0610cf3" providerId="ADAL" clId="{F2E20596-521D-4287-A81A-93142A614B1A}" dt="2023-02-04T10:13:15.017" v="7442" actId="47"/>
        <pc:sldMkLst>
          <pc:docMk/>
          <pc:sldMk cId="0" sldId="284"/>
        </pc:sldMkLst>
        <pc:spChg chg="mod">
          <ac:chgData name="ANTONIO CANTERO CAJA" userId="121df0ed-e5ce-436f-bba6-1c74f0610cf3" providerId="ADAL" clId="{F2E20596-521D-4287-A81A-93142A614B1A}" dt="2023-02-02T20:32:04.801" v="2784" actId="26606"/>
          <ac:spMkLst>
            <pc:docMk/>
            <pc:sldMk cId="0" sldId="284"/>
            <ac:spMk id="767" creationId="{00000000-0000-0000-0000-000000000000}"/>
          </ac:spMkLst>
        </pc:spChg>
        <pc:spChg chg="del">
          <ac:chgData name="ANTONIO CANTERO CAJA" userId="121df0ed-e5ce-436f-bba6-1c74f0610cf3" providerId="ADAL" clId="{F2E20596-521D-4287-A81A-93142A614B1A}" dt="2023-02-02T19:56:56.446" v="2771"/>
          <ac:spMkLst>
            <pc:docMk/>
            <pc:sldMk cId="0" sldId="284"/>
            <ac:spMk id="780" creationId="{71B2258F-86CA-4D4D-8270-BC05FCDEBFB3}"/>
          </ac:spMkLst>
        </pc:spChg>
        <pc:spChg chg="add">
          <ac:chgData name="ANTONIO CANTERO CAJA" userId="121df0ed-e5ce-436f-bba6-1c74f0610cf3" providerId="ADAL" clId="{F2E20596-521D-4287-A81A-93142A614B1A}" dt="2023-02-02T20:32:04.801" v="2784" actId="26606"/>
          <ac:spMkLst>
            <pc:docMk/>
            <pc:sldMk cId="0" sldId="284"/>
            <ac:spMk id="781" creationId="{BECACB72-3535-4C1F-B618-F4CBD214F4FF}"/>
          </ac:spMkLst>
        </pc:spChg>
        <pc:picChg chg="mod ord">
          <ac:chgData name="ANTONIO CANTERO CAJA" userId="121df0ed-e5ce-436f-bba6-1c74f0610cf3" providerId="ADAL" clId="{F2E20596-521D-4287-A81A-93142A614B1A}" dt="2023-02-02T20:32:04.801" v="2784" actId="26606"/>
          <ac:picMkLst>
            <pc:docMk/>
            <pc:sldMk cId="0" sldId="284"/>
            <ac:picMk id="776" creationId="{57DBC632-368C-598C-CEA9-D1F98544281B}"/>
          </ac:picMkLst>
        </pc:picChg>
      </pc:sldChg>
      <pc:sldChg chg="delSp add del setBg delDesignElem">
        <pc:chgData name="ANTONIO CANTERO CAJA" userId="121df0ed-e5ce-436f-bba6-1c74f0610cf3" providerId="ADAL" clId="{F2E20596-521D-4287-A81A-93142A614B1A}" dt="2023-01-30T22:51:42.956" v="146" actId="47"/>
        <pc:sldMkLst>
          <pc:docMk/>
          <pc:sldMk cId="994046070" sldId="284"/>
        </pc:sldMkLst>
        <pc:picChg chg="del">
          <ac:chgData name="ANTONIO CANTERO CAJA" userId="121df0ed-e5ce-436f-bba6-1c74f0610cf3" providerId="ADAL" clId="{F2E20596-521D-4287-A81A-93142A614B1A}" dt="2023-01-30T22:50:39.645" v="145"/>
          <ac:picMkLst>
            <pc:docMk/>
            <pc:sldMk cId="994046070" sldId="284"/>
            <ac:picMk id="30" creationId="{54DDEBDD-D8BD-41A6-8A0D-B00E3768B0F9}"/>
          </ac:picMkLst>
        </pc:picChg>
      </pc:sldChg>
      <pc:sldChg chg="modSp add mod ord modNotes">
        <pc:chgData name="ANTONIO CANTERO CAJA" userId="121df0ed-e5ce-436f-bba6-1c74f0610cf3" providerId="ADAL" clId="{F2E20596-521D-4287-A81A-93142A614B1A}" dt="2023-02-06T18:35:17.401" v="10035"/>
        <pc:sldMkLst>
          <pc:docMk/>
          <pc:sldMk cId="0" sldId="285"/>
        </pc:sldMkLst>
        <pc:spChg chg="mod">
          <ac:chgData name="ANTONIO CANTERO CAJA" userId="121df0ed-e5ce-436f-bba6-1c74f0610cf3" providerId="ADAL" clId="{F2E20596-521D-4287-A81A-93142A614B1A}" dt="2023-02-02T20:32:19.083" v="2787" actId="1076"/>
          <ac:spMkLst>
            <pc:docMk/>
            <pc:sldMk cId="0" sldId="285"/>
            <ac:spMk id="780" creationId="{00000000-0000-0000-0000-000000000000}"/>
          </ac:spMkLst>
        </pc:spChg>
      </pc:sldChg>
      <pc:sldChg chg="add del">
        <pc:chgData name="ANTONIO CANTERO CAJA" userId="121df0ed-e5ce-436f-bba6-1c74f0610cf3" providerId="ADAL" clId="{F2E20596-521D-4287-A81A-93142A614B1A}" dt="2023-01-30T22:51:42.956" v="146" actId="47"/>
        <pc:sldMkLst>
          <pc:docMk/>
          <pc:sldMk cId="2208952470" sldId="285"/>
        </pc:sldMkLst>
      </pc:sldChg>
      <pc:sldChg chg="delSp mod ord delAnim">
        <pc:chgData name="ANTONIO CANTERO CAJA" userId="121df0ed-e5ce-436f-bba6-1c74f0610cf3" providerId="ADAL" clId="{F2E20596-521D-4287-A81A-93142A614B1A}" dt="2023-02-04T07:40:04.436" v="5047"/>
        <pc:sldMkLst>
          <pc:docMk/>
          <pc:sldMk cId="3646947213" sldId="286"/>
        </pc:sldMkLst>
        <pc:picChg chg="del">
          <ac:chgData name="ANTONIO CANTERO CAJA" userId="121df0ed-e5ce-436f-bba6-1c74f0610cf3" providerId="ADAL" clId="{F2E20596-521D-4287-A81A-93142A614B1A}" dt="2023-02-01T22:48:35.158" v="2246" actId="478"/>
          <ac:picMkLst>
            <pc:docMk/>
            <pc:sldMk cId="3646947213" sldId="286"/>
            <ac:picMk id="2" creationId="{501A178F-2E6D-410C-8A53-EB504F3E9F61}"/>
          </ac:picMkLst>
        </pc:picChg>
      </pc:sldChg>
      <pc:sldChg chg="modSp add mod ord modNotes">
        <pc:chgData name="ANTONIO CANTERO CAJA" userId="121df0ed-e5ce-436f-bba6-1c74f0610cf3" providerId="ADAL" clId="{F2E20596-521D-4287-A81A-93142A614B1A}" dt="2023-02-06T18:35:17.401" v="10035"/>
        <pc:sldMkLst>
          <pc:docMk/>
          <pc:sldMk cId="0" sldId="287"/>
        </pc:sldMkLst>
        <pc:spChg chg="mod">
          <ac:chgData name="ANTONIO CANTERO CAJA" userId="121df0ed-e5ce-436f-bba6-1c74f0610cf3" providerId="ADAL" clId="{F2E20596-521D-4287-A81A-93142A614B1A}" dt="2023-02-05T22:56:20.296" v="9963" actId="404"/>
          <ac:spMkLst>
            <pc:docMk/>
            <pc:sldMk cId="0" sldId="287"/>
            <ac:spMk id="849" creationId="{00000000-0000-0000-0000-000000000000}"/>
          </ac:spMkLst>
        </pc:spChg>
        <pc:picChg chg="mod">
          <ac:chgData name="ANTONIO CANTERO CAJA" userId="121df0ed-e5ce-436f-bba6-1c74f0610cf3" providerId="ADAL" clId="{F2E20596-521D-4287-A81A-93142A614B1A}" dt="2023-02-05T22:56:46.908" v="9964" actId="1076"/>
          <ac:picMkLst>
            <pc:docMk/>
            <pc:sldMk cId="0" sldId="287"/>
            <ac:picMk id="850" creationId="{00000000-0000-0000-0000-000000000000}"/>
          </ac:picMkLst>
        </pc:picChg>
      </pc:sldChg>
      <pc:sldChg chg="add ord modNotes">
        <pc:chgData name="ANTONIO CANTERO CAJA" userId="121df0ed-e5ce-436f-bba6-1c74f0610cf3" providerId="ADAL" clId="{F2E20596-521D-4287-A81A-93142A614B1A}" dt="2023-02-06T18:35:17.401" v="10035"/>
        <pc:sldMkLst>
          <pc:docMk/>
          <pc:sldMk cId="0" sldId="288"/>
        </pc:sldMkLst>
      </pc:sldChg>
      <pc:sldChg chg="add ord modNotes">
        <pc:chgData name="ANTONIO CANTERO CAJA" userId="121df0ed-e5ce-436f-bba6-1c74f0610cf3" providerId="ADAL" clId="{F2E20596-521D-4287-A81A-93142A614B1A}" dt="2023-02-06T18:35:17.401" v="10035"/>
        <pc:sldMkLst>
          <pc:docMk/>
          <pc:sldMk cId="0" sldId="289"/>
        </pc:sldMkLst>
      </pc:sldChg>
      <pc:sldChg chg="addSp delSp modSp add mod ord setBg delDesignElem modNotes">
        <pc:chgData name="ANTONIO CANTERO CAJA" userId="121df0ed-e5ce-436f-bba6-1c74f0610cf3" providerId="ADAL" clId="{F2E20596-521D-4287-A81A-93142A614B1A}" dt="2023-02-06T18:35:17.401" v="10035"/>
        <pc:sldMkLst>
          <pc:docMk/>
          <pc:sldMk cId="0" sldId="290"/>
        </pc:sldMkLst>
        <pc:spChg chg="mod">
          <ac:chgData name="ANTONIO CANTERO CAJA" userId="121df0ed-e5ce-436f-bba6-1c74f0610cf3" providerId="ADAL" clId="{F2E20596-521D-4287-A81A-93142A614B1A}" dt="2023-02-02T21:00:22.870" v="2843" actId="26606"/>
          <ac:spMkLst>
            <pc:docMk/>
            <pc:sldMk cId="0" sldId="290"/>
            <ac:spMk id="980" creationId="{00000000-0000-0000-0000-000000000000}"/>
          </ac:spMkLst>
        </pc:spChg>
        <pc:spChg chg="del">
          <ac:chgData name="ANTONIO CANTERO CAJA" userId="121df0ed-e5ce-436f-bba6-1c74f0610cf3" providerId="ADAL" clId="{F2E20596-521D-4287-A81A-93142A614B1A}" dt="2023-02-02T19:56:56.446" v="2771"/>
          <ac:spMkLst>
            <pc:docMk/>
            <pc:sldMk cId="0" sldId="290"/>
            <ac:spMk id="986" creationId="{71B2258F-86CA-4D4D-8270-BC05FCDEBFB3}"/>
          </ac:spMkLst>
        </pc:spChg>
        <pc:spChg chg="add">
          <ac:chgData name="ANTONIO CANTERO CAJA" userId="121df0ed-e5ce-436f-bba6-1c74f0610cf3" providerId="ADAL" clId="{F2E20596-521D-4287-A81A-93142A614B1A}" dt="2023-02-02T21:00:22.870" v="2843" actId="26606"/>
          <ac:spMkLst>
            <pc:docMk/>
            <pc:sldMk cId="0" sldId="290"/>
            <ac:spMk id="987" creationId="{ECD0BF72-0C4D-44AB-AA6C-FD2587C5D76B}"/>
          </ac:spMkLst>
        </pc:spChg>
        <pc:spChg chg="add">
          <ac:chgData name="ANTONIO CANTERO CAJA" userId="121df0ed-e5ce-436f-bba6-1c74f0610cf3" providerId="ADAL" clId="{F2E20596-521D-4287-A81A-93142A614B1A}" dt="2023-02-02T21:00:22.870" v="2843" actId="26606"/>
          <ac:spMkLst>
            <pc:docMk/>
            <pc:sldMk cId="0" sldId="290"/>
            <ac:spMk id="989" creationId="{5523C670-74D7-4ED8-BA51-B6FB6557024C}"/>
          </ac:spMkLst>
        </pc:spChg>
        <pc:spChg chg="add">
          <ac:chgData name="ANTONIO CANTERO CAJA" userId="121df0ed-e5ce-436f-bba6-1c74f0610cf3" providerId="ADAL" clId="{F2E20596-521D-4287-A81A-93142A614B1A}" dt="2023-02-02T21:00:22.870" v="2843" actId="26606"/>
          <ac:spMkLst>
            <pc:docMk/>
            <pc:sldMk cId="0" sldId="290"/>
            <ac:spMk id="991" creationId="{BAEEE533-7CA5-4134-A14A-8575F66C6140}"/>
          </ac:spMkLst>
        </pc:spChg>
        <pc:spChg chg="add">
          <ac:chgData name="ANTONIO CANTERO CAJA" userId="121df0ed-e5ce-436f-bba6-1c74f0610cf3" providerId="ADAL" clId="{F2E20596-521D-4287-A81A-93142A614B1A}" dt="2023-02-02T21:00:22.870" v="2843" actId="26606"/>
          <ac:spMkLst>
            <pc:docMk/>
            <pc:sldMk cId="0" sldId="290"/>
            <ac:spMk id="993" creationId="{E64B7817-E956-406B-A85B-5AEF36B1F50B}"/>
          </ac:spMkLst>
        </pc:spChg>
        <pc:spChg chg="add">
          <ac:chgData name="ANTONIO CANTERO CAJA" userId="121df0ed-e5ce-436f-bba6-1c74f0610cf3" providerId="ADAL" clId="{F2E20596-521D-4287-A81A-93142A614B1A}" dt="2023-02-02T21:00:22.870" v="2843" actId="26606"/>
          <ac:spMkLst>
            <pc:docMk/>
            <pc:sldMk cId="0" sldId="290"/>
            <ac:spMk id="995" creationId="{92FC9C1F-8CBA-4083-8724-3735C556D844}"/>
          </ac:spMkLst>
        </pc:spChg>
        <pc:picChg chg="mod">
          <ac:chgData name="ANTONIO CANTERO CAJA" userId="121df0ed-e5ce-436f-bba6-1c74f0610cf3" providerId="ADAL" clId="{F2E20596-521D-4287-A81A-93142A614B1A}" dt="2023-02-02T21:00:22.870" v="2843" actId="26606"/>
          <ac:picMkLst>
            <pc:docMk/>
            <pc:sldMk cId="0" sldId="290"/>
            <ac:picMk id="982" creationId="{A6440AA7-5481-2062-A031-34FA75565786}"/>
          </ac:picMkLst>
        </pc:picChg>
      </pc:sldChg>
      <pc:sldChg chg="modSp add mod ord modNotes">
        <pc:chgData name="ANTONIO CANTERO CAJA" userId="121df0ed-e5ce-436f-bba6-1c74f0610cf3" providerId="ADAL" clId="{F2E20596-521D-4287-A81A-93142A614B1A}" dt="2023-02-06T18:35:17.401" v="10035"/>
        <pc:sldMkLst>
          <pc:docMk/>
          <pc:sldMk cId="0" sldId="291"/>
        </pc:sldMkLst>
        <pc:spChg chg="mod">
          <ac:chgData name="ANTONIO CANTERO CAJA" userId="121df0ed-e5ce-436f-bba6-1c74f0610cf3" providerId="ADAL" clId="{F2E20596-521D-4287-A81A-93142A614B1A}" dt="2023-02-02T20:33:46.856" v="2808" actId="404"/>
          <ac:spMkLst>
            <pc:docMk/>
            <pc:sldMk cId="0" sldId="291"/>
            <ac:spMk id="987" creationId="{00000000-0000-0000-0000-000000000000}"/>
          </ac:spMkLst>
        </pc:spChg>
        <pc:spChg chg="mod">
          <ac:chgData name="ANTONIO CANTERO CAJA" userId="121df0ed-e5ce-436f-bba6-1c74f0610cf3" providerId="ADAL" clId="{F2E20596-521D-4287-A81A-93142A614B1A}" dt="2023-02-02T20:33:16.623" v="2795" actId="404"/>
          <ac:spMkLst>
            <pc:docMk/>
            <pc:sldMk cId="0" sldId="291"/>
            <ac:spMk id="1001" creationId="{00000000-0000-0000-0000-000000000000}"/>
          </ac:spMkLst>
        </pc:spChg>
      </pc:sldChg>
      <pc:sldChg chg="addSp modSp add mod ord setBg modNotes">
        <pc:chgData name="ANTONIO CANTERO CAJA" userId="121df0ed-e5ce-436f-bba6-1c74f0610cf3" providerId="ADAL" clId="{F2E20596-521D-4287-A81A-93142A614B1A}" dt="2023-02-06T21:53:32.453" v="10290" actId="20577"/>
        <pc:sldMkLst>
          <pc:docMk/>
          <pc:sldMk cId="0" sldId="292"/>
        </pc:sldMkLst>
        <pc:spChg chg="mod">
          <ac:chgData name="ANTONIO CANTERO CAJA" userId="121df0ed-e5ce-436f-bba6-1c74f0610cf3" providerId="ADAL" clId="{F2E20596-521D-4287-A81A-93142A614B1A}" dt="2023-02-02T21:00:10.031" v="2842" actId="26606"/>
          <ac:spMkLst>
            <pc:docMk/>
            <pc:sldMk cId="0" sldId="292"/>
            <ac:spMk id="1008" creationId="{00000000-0000-0000-0000-000000000000}"/>
          </ac:spMkLst>
        </pc:spChg>
        <pc:spChg chg="mod">
          <ac:chgData name="ANTONIO CANTERO CAJA" userId="121df0ed-e5ce-436f-bba6-1c74f0610cf3" providerId="ADAL" clId="{F2E20596-521D-4287-A81A-93142A614B1A}" dt="2023-02-06T21:53:32.453" v="10290" actId="20577"/>
          <ac:spMkLst>
            <pc:docMk/>
            <pc:sldMk cId="0" sldId="292"/>
            <ac:spMk id="1009" creationId="{00000000-0000-0000-0000-000000000000}"/>
          </ac:spMkLst>
        </pc:spChg>
        <pc:spChg chg="add">
          <ac:chgData name="ANTONIO CANTERO CAJA" userId="121df0ed-e5ce-436f-bba6-1c74f0610cf3" providerId="ADAL" clId="{F2E20596-521D-4287-A81A-93142A614B1A}" dt="2023-02-02T21:00:10.031" v="2842" actId="26606"/>
          <ac:spMkLst>
            <pc:docMk/>
            <pc:sldMk cId="0" sldId="292"/>
            <ac:spMk id="1014" creationId="{6A1473A6-3F22-483E-8A30-80B9D2B14592}"/>
          </ac:spMkLst>
        </pc:spChg>
        <pc:grpChg chg="add">
          <ac:chgData name="ANTONIO CANTERO CAJA" userId="121df0ed-e5ce-436f-bba6-1c74f0610cf3" providerId="ADAL" clId="{F2E20596-521D-4287-A81A-93142A614B1A}" dt="2023-02-02T21:00:10.031" v="2842" actId="26606"/>
          <ac:grpSpMkLst>
            <pc:docMk/>
            <pc:sldMk cId="0" sldId="292"/>
            <ac:grpSpMk id="1016" creationId="{AA1375E3-3E53-4D75-BAB7-E5929BFCB25F}"/>
          </ac:grpSpMkLst>
        </pc:grpChg>
      </pc:sldChg>
      <pc:sldChg chg="addSp delSp modSp add mod ord setBg modNotes">
        <pc:chgData name="ANTONIO CANTERO CAJA" userId="121df0ed-e5ce-436f-bba6-1c74f0610cf3" providerId="ADAL" clId="{F2E20596-521D-4287-A81A-93142A614B1A}" dt="2023-02-06T21:54:24.439" v="10323" actId="255"/>
        <pc:sldMkLst>
          <pc:docMk/>
          <pc:sldMk cId="0" sldId="293"/>
        </pc:sldMkLst>
        <pc:spChg chg="mod">
          <ac:chgData name="ANTONIO CANTERO CAJA" userId="121df0ed-e5ce-436f-bba6-1c74f0610cf3" providerId="ADAL" clId="{F2E20596-521D-4287-A81A-93142A614B1A}" dt="2023-02-02T20:58:49.220" v="2833" actId="26606"/>
          <ac:spMkLst>
            <pc:docMk/>
            <pc:sldMk cId="0" sldId="293"/>
            <ac:spMk id="1014" creationId="{00000000-0000-0000-0000-000000000000}"/>
          </ac:spMkLst>
        </pc:spChg>
        <pc:spChg chg="mod">
          <ac:chgData name="ANTONIO CANTERO CAJA" userId="121df0ed-e5ce-436f-bba6-1c74f0610cf3" providerId="ADAL" clId="{F2E20596-521D-4287-A81A-93142A614B1A}" dt="2023-02-06T21:54:04.831" v="10310" actId="404"/>
          <ac:spMkLst>
            <pc:docMk/>
            <pc:sldMk cId="0" sldId="293"/>
            <ac:spMk id="1022" creationId="{00000000-0000-0000-0000-000000000000}"/>
          </ac:spMkLst>
        </pc:spChg>
        <pc:spChg chg="mod">
          <ac:chgData name="ANTONIO CANTERO CAJA" userId="121df0ed-e5ce-436f-bba6-1c74f0610cf3" providerId="ADAL" clId="{F2E20596-521D-4287-A81A-93142A614B1A}" dt="2023-02-06T21:54:24.439" v="10323" actId="255"/>
          <ac:spMkLst>
            <pc:docMk/>
            <pc:sldMk cId="0" sldId="293"/>
            <ac:spMk id="1023" creationId="{00000000-0000-0000-0000-000000000000}"/>
          </ac:spMkLst>
        </pc:spChg>
        <pc:spChg chg="mod">
          <ac:chgData name="ANTONIO CANTERO CAJA" userId="121df0ed-e5ce-436f-bba6-1c74f0610cf3" providerId="ADAL" clId="{F2E20596-521D-4287-A81A-93142A614B1A}" dt="2023-02-06T21:54:04.831" v="10310" actId="404"/>
          <ac:spMkLst>
            <pc:docMk/>
            <pc:sldMk cId="0" sldId="293"/>
            <ac:spMk id="1024" creationId="{00000000-0000-0000-0000-000000000000}"/>
          </ac:spMkLst>
        </pc:spChg>
        <pc:spChg chg="del mod">
          <ac:chgData name="ANTONIO CANTERO CAJA" userId="121df0ed-e5ce-436f-bba6-1c74f0610cf3" providerId="ADAL" clId="{F2E20596-521D-4287-A81A-93142A614B1A}" dt="2023-02-02T21:00:01.953" v="2841" actId="478"/>
          <ac:spMkLst>
            <pc:docMk/>
            <pc:sldMk cId="0" sldId="293"/>
            <ac:spMk id="1025" creationId="{00000000-0000-0000-0000-000000000000}"/>
          </ac:spMkLst>
        </pc:spChg>
        <pc:spChg chg="add">
          <ac:chgData name="ANTONIO CANTERO CAJA" userId="121df0ed-e5ce-436f-bba6-1c74f0610cf3" providerId="ADAL" clId="{F2E20596-521D-4287-A81A-93142A614B1A}" dt="2023-02-02T20:58:49.220" v="2833" actId="26606"/>
          <ac:spMkLst>
            <pc:docMk/>
            <pc:sldMk cId="0" sldId="293"/>
            <ac:spMk id="1030" creationId="{B5FA7C47-B7C1-4D2E-AB49-ED23BA34BA83}"/>
          </ac:spMkLst>
        </pc:spChg>
        <pc:spChg chg="add">
          <ac:chgData name="ANTONIO CANTERO CAJA" userId="121df0ed-e5ce-436f-bba6-1c74f0610cf3" providerId="ADAL" clId="{F2E20596-521D-4287-A81A-93142A614B1A}" dt="2023-02-02T20:58:49.220" v="2833" actId="26606"/>
          <ac:spMkLst>
            <pc:docMk/>
            <pc:sldMk cId="0" sldId="293"/>
            <ac:spMk id="1032" creationId="{596EE156-ABF1-4329-A6BA-03B4254E0877}"/>
          </ac:spMkLst>
        </pc:spChg>
        <pc:spChg chg="add">
          <ac:chgData name="ANTONIO CANTERO CAJA" userId="121df0ed-e5ce-436f-bba6-1c74f0610cf3" providerId="ADAL" clId="{F2E20596-521D-4287-A81A-93142A614B1A}" dt="2023-02-02T20:58:49.220" v="2833" actId="26606"/>
          <ac:spMkLst>
            <pc:docMk/>
            <pc:sldMk cId="0" sldId="293"/>
            <ac:spMk id="1034" creationId="{19B9933F-AAB3-444A-8BB5-9CA194A8BC63}"/>
          </ac:spMkLst>
        </pc:spChg>
        <pc:spChg chg="add">
          <ac:chgData name="ANTONIO CANTERO CAJA" userId="121df0ed-e5ce-436f-bba6-1c74f0610cf3" providerId="ADAL" clId="{F2E20596-521D-4287-A81A-93142A614B1A}" dt="2023-02-02T20:58:49.220" v="2833" actId="26606"/>
          <ac:spMkLst>
            <pc:docMk/>
            <pc:sldMk cId="0" sldId="293"/>
            <ac:spMk id="1036" creationId="{7D20183A-0B1D-4A1F-89B1-ADBEDBC6E54E}"/>
          </ac:spMkLst>
        </pc:spChg>
        <pc:spChg chg="add">
          <ac:chgData name="ANTONIO CANTERO CAJA" userId="121df0ed-e5ce-436f-bba6-1c74f0610cf3" providerId="ADAL" clId="{F2E20596-521D-4287-A81A-93142A614B1A}" dt="2023-02-02T20:58:49.220" v="2833" actId="26606"/>
          <ac:spMkLst>
            <pc:docMk/>
            <pc:sldMk cId="0" sldId="293"/>
            <ac:spMk id="1038" creationId="{131031D3-26CD-4214-A9A4-5857EFA15A0C}"/>
          </ac:spMkLst>
        </pc:spChg>
        <pc:grpChg chg="add mod ord">
          <ac:chgData name="ANTONIO CANTERO CAJA" userId="121df0ed-e5ce-436f-bba6-1c74f0610cf3" providerId="ADAL" clId="{F2E20596-521D-4287-A81A-93142A614B1A}" dt="2023-02-02T20:58:49.220" v="2833" actId="26606"/>
          <ac:grpSpMkLst>
            <pc:docMk/>
            <pc:sldMk cId="0" sldId="293"/>
            <ac:grpSpMk id="1015" creationId="{00000000-0000-0000-0000-000000000000}"/>
          </ac:grpSpMkLst>
        </pc:grpChg>
      </pc:sldChg>
      <pc:sldChg chg="modSp add mod ord modNotes">
        <pc:chgData name="ANTONIO CANTERO CAJA" userId="121df0ed-e5ce-436f-bba6-1c74f0610cf3" providerId="ADAL" clId="{F2E20596-521D-4287-A81A-93142A614B1A}" dt="2023-02-06T18:35:17.401" v="10035"/>
        <pc:sldMkLst>
          <pc:docMk/>
          <pc:sldMk cId="0" sldId="294"/>
        </pc:sldMkLst>
        <pc:spChg chg="mod">
          <ac:chgData name="ANTONIO CANTERO CAJA" userId="121df0ed-e5ce-436f-bba6-1c74f0610cf3" providerId="ADAL" clId="{F2E20596-521D-4287-A81A-93142A614B1A}" dt="2023-02-02T20:34:53.563" v="2809" actId="404"/>
          <ac:spMkLst>
            <pc:docMk/>
            <pc:sldMk cId="0" sldId="294"/>
            <ac:spMk id="1033" creationId="{00000000-0000-0000-0000-000000000000}"/>
          </ac:spMkLst>
        </pc:spChg>
      </pc:sldChg>
      <pc:sldChg chg="add ord modNotes">
        <pc:chgData name="ANTONIO CANTERO CAJA" userId="121df0ed-e5ce-436f-bba6-1c74f0610cf3" providerId="ADAL" clId="{F2E20596-521D-4287-A81A-93142A614B1A}" dt="2023-02-06T18:35:17.401" v="10035"/>
        <pc:sldMkLst>
          <pc:docMk/>
          <pc:sldMk cId="0" sldId="295"/>
        </pc:sldMkLst>
      </pc:sldChg>
      <pc:sldChg chg="add ord modNotes">
        <pc:chgData name="ANTONIO CANTERO CAJA" userId="121df0ed-e5ce-436f-bba6-1c74f0610cf3" providerId="ADAL" clId="{F2E20596-521D-4287-A81A-93142A614B1A}" dt="2023-02-06T18:35:17.401" v="10035"/>
        <pc:sldMkLst>
          <pc:docMk/>
          <pc:sldMk cId="0" sldId="296"/>
        </pc:sldMkLst>
      </pc:sldChg>
      <pc:sldChg chg="addSp delSp modSp add del mod setBg delDesignElem">
        <pc:chgData name="ANTONIO CANTERO CAJA" userId="121df0ed-e5ce-436f-bba6-1c74f0610cf3" providerId="ADAL" clId="{F2E20596-521D-4287-A81A-93142A614B1A}" dt="2023-02-04T09:56:11.227" v="7424" actId="47"/>
        <pc:sldMkLst>
          <pc:docMk/>
          <pc:sldMk cId="0" sldId="297"/>
        </pc:sldMkLst>
        <pc:spChg chg="mod">
          <ac:chgData name="ANTONIO CANTERO CAJA" userId="121df0ed-e5ce-436f-bba6-1c74f0610cf3" providerId="ADAL" clId="{F2E20596-521D-4287-A81A-93142A614B1A}" dt="2023-02-02T20:58:26.628" v="2832" actId="26606"/>
          <ac:spMkLst>
            <pc:docMk/>
            <pc:sldMk cId="0" sldId="297"/>
            <ac:spMk id="1071" creationId="{00000000-0000-0000-0000-000000000000}"/>
          </ac:spMkLst>
        </pc:spChg>
        <pc:spChg chg="del">
          <ac:chgData name="ANTONIO CANTERO CAJA" userId="121df0ed-e5ce-436f-bba6-1c74f0610cf3" providerId="ADAL" clId="{F2E20596-521D-4287-A81A-93142A614B1A}" dt="2023-02-02T19:56:56.446" v="2771"/>
          <ac:spMkLst>
            <pc:docMk/>
            <pc:sldMk cId="0" sldId="297"/>
            <ac:spMk id="1079" creationId="{007891EC-4501-44ED-A8C8-B11B6DB767AB}"/>
          </ac:spMkLst>
        </pc:spChg>
        <pc:spChg chg="del">
          <ac:chgData name="ANTONIO CANTERO CAJA" userId="121df0ed-e5ce-436f-bba6-1c74f0610cf3" providerId="ADAL" clId="{F2E20596-521D-4287-A81A-93142A614B1A}" dt="2023-02-02T19:56:56.446" v="2771"/>
          <ac:spMkLst>
            <pc:docMk/>
            <pc:sldMk cId="0" sldId="297"/>
            <ac:spMk id="1080" creationId="{C1DD1A8A-57D5-4A81-AD04-532B043C5611}"/>
          </ac:spMkLst>
        </pc:spChg>
        <pc:spChg chg="add del">
          <ac:chgData name="ANTONIO CANTERO CAJA" userId="121df0ed-e5ce-436f-bba6-1c74f0610cf3" providerId="ADAL" clId="{F2E20596-521D-4287-A81A-93142A614B1A}" dt="2023-02-02T20:58:24.421" v="2829" actId="26606"/>
          <ac:spMkLst>
            <pc:docMk/>
            <pc:sldMk cId="0" sldId="297"/>
            <ac:spMk id="1086" creationId="{7CA0DAA6-33B8-4A25-810D-2F4D816FB40E}"/>
          </ac:spMkLst>
        </pc:spChg>
        <pc:spChg chg="add del">
          <ac:chgData name="ANTONIO CANTERO CAJA" userId="121df0ed-e5ce-436f-bba6-1c74f0610cf3" providerId="ADAL" clId="{F2E20596-521D-4287-A81A-93142A614B1A}" dt="2023-02-02T20:58:26.625" v="2831" actId="26606"/>
          <ac:spMkLst>
            <pc:docMk/>
            <pc:sldMk cId="0" sldId="297"/>
            <ac:spMk id="1088" creationId="{44D9B9FF-D6DA-4F69-B4A0-BA1550D65CD9}"/>
          </ac:spMkLst>
        </pc:spChg>
        <pc:spChg chg="add del">
          <ac:chgData name="ANTONIO CANTERO CAJA" userId="121df0ed-e5ce-436f-bba6-1c74f0610cf3" providerId="ADAL" clId="{F2E20596-521D-4287-A81A-93142A614B1A}" dt="2023-02-02T20:58:26.625" v="2831" actId="26606"/>
          <ac:spMkLst>
            <pc:docMk/>
            <pc:sldMk cId="0" sldId="297"/>
            <ac:spMk id="1089" creationId="{E6760941-EF99-4F61-A95D-3C3E7C08DBD6}"/>
          </ac:spMkLst>
        </pc:spChg>
        <pc:spChg chg="add del">
          <ac:chgData name="ANTONIO CANTERO CAJA" userId="121df0ed-e5ce-436f-bba6-1c74f0610cf3" providerId="ADAL" clId="{F2E20596-521D-4287-A81A-93142A614B1A}" dt="2023-02-02T20:58:26.625" v="2831" actId="26606"/>
          <ac:spMkLst>
            <pc:docMk/>
            <pc:sldMk cId="0" sldId="297"/>
            <ac:spMk id="1090" creationId="{A7DC0AF9-0747-4070-A6D7-DF3681B9EB08}"/>
          </ac:spMkLst>
        </pc:spChg>
        <pc:spChg chg="add del">
          <ac:chgData name="ANTONIO CANTERO CAJA" userId="121df0ed-e5ce-436f-bba6-1c74f0610cf3" providerId="ADAL" clId="{F2E20596-521D-4287-A81A-93142A614B1A}" dt="2023-02-02T20:58:26.625" v="2831" actId="26606"/>
          <ac:spMkLst>
            <pc:docMk/>
            <pc:sldMk cId="0" sldId="297"/>
            <ac:spMk id="1092" creationId="{74612EAD-0A8C-4C44-AFE1-3DF0669AC819}"/>
          </ac:spMkLst>
        </pc:spChg>
        <pc:spChg chg="add del">
          <ac:chgData name="ANTONIO CANTERO CAJA" userId="121df0ed-e5ce-436f-bba6-1c74f0610cf3" providerId="ADAL" clId="{F2E20596-521D-4287-A81A-93142A614B1A}" dt="2023-02-02T20:58:26.625" v="2831" actId="26606"/>
          <ac:spMkLst>
            <pc:docMk/>
            <pc:sldMk cId="0" sldId="297"/>
            <ac:spMk id="1094" creationId="{C2D46295-4D0D-487B-8972-141A047FB174}"/>
          </ac:spMkLst>
        </pc:spChg>
        <pc:spChg chg="add">
          <ac:chgData name="ANTONIO CANTERO CAJA" userId="121df0ed-e5ce-436f-bba6-1c74f0610cf3" providerId="ADAL" clId="{F2E20596-521D-4287-A81A-93142A614B1A}" dt="2023-02-02T20:58:26.628" v="2832" actId="26606"/>
          <ac:spMkLst>
            <pc:docMk/>
            <pc:sldMk cId="0" sldId="297"/>
            <ac:spMk id="1096" creationId="{7CA0DAA6-33B8-4A25-810D-2F4D816FB40E}"/>
          </ac:spMkLst>
        </pc:spChg>
        <pc:picChg chg="mod ord">
          <ac:chgData name="ANTONIO CANTERO CAJA" userId="121df0ed-e5ce-436f-bba6-1c74f0610cf3" providerId="ADAL" clId="{F2E20596-521D-4287-A81A-93142A614B1A}" dt="2023-02-02T20:58:26.628" v="2832" actId="26606"/>
          <ac:picMkLst>
            <pc:docMk/>
            <pc:sldMk cId="0" sldId="297"/>
            <ac:picMk id="1081" creationId="{501630BB-7FDF-49AB-7B67-6A37A324D7C1}"/>
          </ac:picMkLst>
        </pc:picChg>
      </pc:sldChg>
      <pc:sldChg chg="modSp add del mod">
        <pc:chgData name="ANTONIO CANTERO CAJA" userId="121df0ed-e5ce-436f-bba6-1c74f0610cf3" providerId="ADAL" clId="{F2E20596-521D-4287-A81A-93142A614B1A}" dt="2023-02-04T09:56:11.227" v="7424" actId="47"/>
        <pc:sldMkLst>
          <pc:docMk/>
          <pc:sldMk cId="0" sldId="298"/>
        </pc:sldMkLst>
        <pc:spChg chg="mod">
          <ac:chgData name="ANTONIO CANTERO CAJA" userId="121df0ed-e5ce-436f-bba6-1c74f0610cf3" providerId="ADAL" clId="{F2E20596-521D-4287-A81A-93142A614B1A}" dt="2023-02-02T20:38:39.175" v="2811" actId="404"/>
          <ac:spMkLst>
            <pc:docMk/>
            <pc:sldMk cId="0" sldId="298"/>
            <ac:spMk id="1085" creationId="{00000000-0000-0000-0000-000000000000}"/>
          </ac:spMkLst>
        </pc:spChg>
        <pc:spChg chg="mod">
          <ac:chgData name="ANTONIO CANTERO CAJA" userId="121df0ed-e5ce-436f-bba6-1c74f0610cf3" providerId="ADAL" clId="{F2E20596-521D-4287-A81A-93142A614B1A}" dt="2023-02-02T20:38:39.175" v="2811" actId="404"/>
          <ac:spMkLst>
            <pc:docMk/>
            <pc:sldMk cId="0" sldId="298"/>
            <ac:spMk id="1086" creationId="{00000000-0000-0000-0000-000000000000}"/>
          </ac:spMkLst>
        </pc:spChg>
      </pc:sldChg>
      <pc:sldChg chg="addSp delSp modSp add del mod setBg delDesignElem">
        <pc:chgData name="ANTONIO CANTERO CAJA" userId="121df0ed-e5ce-436f-bba6-1c74f0610cf3" providerId="ADAL" clId="{F2E20596-521D-4287-A81A-93142A614B1A}" dt="2023-02-03T08:43:56.293" v="3113" actId="47"/>
        <pc:sldMkLst>
          <pc:docMk/>
          <pc:sldMk cId="0" sldId="299"/>
        </pc:sldMkLst>
        <pc:spChg chg="mod">
          <ac:chgData name="ANTONIO CANTERO CAJA" userId="121df0ed-e5ce-436f-bba6-1c74f0610cf3" providerId="ADAL" clId="{F2E20596-521D-4287-A81A-93142A614B1A}" dt="2023-02-02T20:58:09.876" v="2827" actId="26606"/>
          <ac:spMkLst>
            <pc:docMk/>
            <pc:sldMk cId="0" sldId="299"/>
            <ac:spMk id="1101" creationId="{00000000-0000-0000-0000-000000000000}"/>
          </ac:spMkLst>
        </pc:spChg>
        <pc:spChg chg="del">
          <ac:chgData name="ANTONIO CANTERO CAJA" userId="121df0ed-e5ce-436f-bba6-1c74f0610cf3" providerId="ADAL" clId="{F2E20596-521D-4287-A81A-93142A614B1A}" dt="2023-02-02T19:56:56.446" v="2771"/>
          <ac:spMkLst>
            <pc:docMk/>
            <pc:sldMk cId="0" sldId="299"/>
            <ac:spMk id="1107" creationId="{71B2258F-86CA-4D4D-8270-BC05FCDEBFB3}"/>
          </ac:spMkLst>
        </pc:spChg>
        <pc:spChg chg="add">
          <ac:chgData name="ANTONIO CANTERO CAJA" userId="121df0ed-e5ce-436f-bba6-1c74f0610cf3" providerId="ADAL" clId="{F2E20596-521D-4287-A81A-93142A614B1A}" dt="2023-02-02T20:58:09.876" v="2827" actId="26606"/>
          <ac:spMkLst>
            <pc:docMk/>
            <pc:sldMk cId="0" sldId="299"/>
            <ac:spMk id="1108" creationId="{7CA0DAA6-33B8-4A25-810D-2F4D816FB40E}"/>
          </ac:spMkLst>
        </pc:spChg>
        <pc:picChg chg="mod ord">
          <ac:chgData name="ANTONIO CANTERO CAJA" userId="121df0ed-e5ce-436f-bba6-1c74f0610cf3" providerId="ADAL" clId="{F2E20596-521D-4287-A81A-93142A614B1A}" dt="2023-02-02T20:58:09.876" v="2827" actId="26606"/>
          <ac:picMkLst>
            <pc:docMk/>
            <pc:sldMk cId="0" sldId="299"/>
            <ac:picMk id="1103" creationId="{3367B3D1-CE4C-296E-2EB5-369868C727D6}"/>
          </ac:picMkLst>
        </pc:picChg>
      </pc:sldChg>
      <pc:sldChg chg="addSp delSp modSp add mod ord setBg delDesignElem modNotes">
        <pc:chgData name="ANTONIO CANTERO CAJA" userId="121df0ed-e5ce-436f-bba6-1c74f0610cf3" providerId="ADAL" clId="{F2E20596-521D-4287-A81A-93142A614B1A}" dt="2023-02-06T18:35:17.401" v="10035"/>
        <pc:sldMkLst>
          <pc:docMk/>
          <pc:sldMk cId="0" sldId="300"/>
        </pc:sldMkLst>
        <pc:spChg chg="mod">
          <ac:chgData name="ANTONIO CANTERO CAJA" userId="121df0ed-e5ce-436f-bba6-1c74f0610cf3" providerId="ADAL" clId="{F2E20596-521D-4287-A81A-93142A614B1A}" dt="2023-02-04T10:15:51.842" v="7451" actId="790"/>
          <ac:spMkLst>
            <pc:docMk/>
            <pc:sldMk cId="0" sldId="300"/>
            <ac:spMk id="1107" creationId="{00000000-0000-0000-0000-000000000000}"/>
          </ac:spMkLst>
        </pc:spChg>
        <pc:spChg chg="del">
          <ac:chgData name="ANTONIO CANTERO CAJA" userId="121df0ed-e5ce-436f-bba6-1c74f0610cf3" providerId="ADAL" clId="{F2E20596-521D-4287-A81A-93142A614B1A}" dt="2023-02-02T19:56:56.446" v="2771"/>
          <ac:spMkLst>
            <pc:docMk/>
            <pc:sldMk cId="0" sldId="300"/>
            <ac:spMk id="1113" creationId="{71B2258F-86CA-4D4D-8270-BC05FCDEBFB3}"/>
          </ac:spMkLst>
        </pc:spChg>
        <pc:spChg chg="add">
          <ac:chgData name="ANTONIO CANTERO CAJA" userId="121df0ed-e5ce-436f-bba6-1c74f0610cf3" providerId="ADAL" clId="{F2E20596-521D-4287-A81A-93142A614B1A}" dt="2023-02-02T20:55:34.461" v="2812" actId="26606"/>
          <ac:spMkLst>
            <pc:docMk/>
            <pc:sldMk cId="0" sldId="300"/>
            <ac:spMk id="1114" creationId="{BECACB72-3535-4C1F-B618-F4CBD214F4FF}"/>
          </ac:spMkLst>
        </pc:spChg>
        <pc:picChg chg="mod ord">
          <ac:chgData name="ANTONIO CANTERO CAJA" userId="121df0ed-e5ce-436f-bba6-1c74f0610cf3" providerId="ADAL" clId="{F2E20596-521D-4287-A81A-93142A614B1A}" dt="2023-02-02T20:55:34.461" v="2812" actId="26606"/>
          <ac:picMkLst>
            <pc:docMk/>
            <pc:sldMk cId="0" sldId="300"/>
            <ac:picMk id="1109" creationId="{F86D13E6-327C-D861-CC40-314FBB72B1DD}"/>
          </ac:picMkLst>
        </pc:picChg>
      </pc:sldChg>
      <pc:sldChg chg="add del ord">
        <pc:chgData name="ANTONIO CANTERO CAJA" userId="121df0ed-e5ce-436f-bba6-1c74f0610cf3" providerId="ADAL" clId="{F2E20596-521D-4287-A81A-93142A614B1A}" dt="2023-02-04T10:15:22.450" v="7445" actId="47"/>
        <pc:sldMkLst>
          <pc:docMk/>
          <pc:sldMk cId="0" sldId="301"/>
        </pc:sldMkLst>
      </pc:sldChg>
      <pc:sldChg chg="add del ord">
        <pc:chgData name="ANTONIO CANTERO CAJA" userId="121df0ed-e5ce-436f-bba6-1c74f0610cf3" providerId="ADAL" clId="{F2E20596-521D-4287-A81A-93142A614B1A}" dt="2023-02-04T10:15:22.450" v="7445" actId="47"/>
        <pc:sldMkLst>
          <pc:docMk/>
          <pc:sldMk cId="0" sldId="302"/>
        </pc:sldMkLst>
      </pc:sldChg>
      <pc:sldChg chg="add del ord">
        <pc:chgData name="ANTONIO CANTERO CAJA" userId="121df0ed-e5ce-436f-bba6-1c74f0610cf3" providerId="ADAL" clId="{F2E20596-521D-4287-A81A-93142A614B1A}" dt="2023-02-04T10:15:22.450" v="7445" actId="47"/>
        <pc:sldMkLst>
          <pc:docMk/>
          <pc:sldMk cId="0" sldId="303"/>
        </pc:sldMkLst>
      </pc:sldChg>
      <pc:sldChg chg="modSp add mod ord modNotes">
        <pc:chgData name="ANTONIO CANTERO CAJA" userId="121df0ed-e5ce-436f-bba6-1c74f0610cf3" providerId="ADAL" clId="{F2E20596-521D-4287-A81A-93142A614B1A}" dt="2023-02-06T18:35:17.401" v="10035"/>
        <pc:sldMkLst>
          <pc:docMk/>
          <pc:sldMk cId="0" sldId="304"/>
        </pc:sldMkLst>
        <pc:spChg chg="mod">
          <ac:chgData name="ANTONIO CANTERO CAJA" userId="121df0ed-e5ce-436f-bba6-1c74f0610cf3" providerId="ADAL" clId="{F2E20596-521D-4287-A81A-93142A614B1A}" dt="2023-02-04T10:15:35.406" v="7449" actId="14100"/>
          <ac:spMkLst>
            <pc:docMk/>
            <pc:sldMk cId="0" sldId="304"/>
            <ac:spMk id="1148" creationId="{00000000-0000-0000-0000-000000000000}"/>
          </ac:spMkLst>
        </pc:spChg>
      </pc:sldChg>
      <pc:sldChg chg="delSp add del mod setBg delAnim delDesignElem">
        <pc:chgData name="ANTONIO CANTERO CAJA" userId="121df0ed-e5ce-436f-bba6-1c74f0610cf3" providerId="ADAL" clId="{F2E20596-521D-4287-A81A-93142A614B1A}" dt="2023-02-03T08:23:44.525" v="3111" actId="47"/>
        <pc:sldMkLst>
          <pc:docMk/>
          <pc:sldMk cId="0" sldId="305"/>
        </pc:sldMkLst>
        <pc:spChg chg="del">
          <ac:chgData name="ANTONIO CANTERO CAJA" userId="121df0ed-e5ce-436f-bba6-1c74f0610cf3" providerId="ADAL" clId="{F2E20596-521D-4287-A81A-93142A614B1A}" dt="2023-01-30T22:50:39.645" v="145"/>
          <ac:spMkLst>
            <pc:docMk/>
            <pc:sldMk cId="0" sldId="305"/>
            <ac:spMk id="84" creationId="{79BB35BC-D5C2-4C8B-A22A-A71E6191913B}"/>
          </ac:spMkLst>
        </pc:spChg>
        <pc:picChg chg="del">
          <ac:chgData name="ANTONIO CANTERO CAJA" userId="121df0ed-e5ce-436f-bba6-1c74f0610cf3" providerId="ADAL" clId="{F2E20596-521D-4287-A81A-93142A614B1A}" dt="2023-02-03T08:15:02.885" v="3101" actId="478"/>
          <ac:picMkLst>
            <pc:docMk/>
            <pc:sldMk cId="0" sldId="305"/>
            <ac:picMk id="2" creationId="{CEB2BB3D-0898-4538-B8B3-0530CF24CA13}"/>
          </ac:picMkLst>
        </pc:picChg>
      </pc:sldChg>
      <pc:sldChg chg="modSp add mod ord modNotes">
        <pc:chgData name="ANTONIO CANTERO CAJA" userId="121df0ed-e5ce-436f-bba6-1c74f0610cf3" providerId="ADAL" clId="{F2E20596-521D-4287-A81A-93142A614B1A}" dt="2023-02-06T18:35:17.401" v="10035"/>
        <pc:sldMkLst>
          <pc:docMk/>
          <pc:sldMk cId="0" sldId="306"/>
        </pc:sldMkLst>
        <pc:spChg chg="mod">
          <ac:chgData name="ANTONIO CANTERO CAJA" userId="121df0ed-e5ce-436f-bba6-1c74f0610cf3" providerId="ADAL" clId="{F2E20596-521D-4287-A81A-93142A614B1A}" dt="2023-02-05T22:12:39.343" v="9850" actId="20577"/>
          <ac:spMkLst>
            <pc:docMk/>
            <pc:sldMk cId="0" sldId="306"/>
            <ac:spMk id="1187" creationId="{00000000-0000-0000-0000-000000000000}"/>
          </ac:spMkLst>
        </pc:spChg>
      </pc:sldChg>
      <pc:sldChg chg="add del">
        <pc:chgData name="ANTONIO CANTERO CAJA" userId="121df0ed-e5ce-436f-bba6-1c74f0610cf3" providerId="ADAL" clId="{F2E20596-521D-4287-A81A-93142A614B1A}" dt="2023-02-02T20:57:33.134" v="2825" actId="47"/>
        <pc:sldMkLst>
          <pc:docMk/>
          <pc:sldMk cId="0" sldId="307"/>
        </pc:sldMkLst>
      </pc:sldChg>
      <pc:sldChg chg="addSp delSp modSp add del mod setBg addAnim delAnim modAnim delDesignElem">
        <pc:chgData name="ANTONIO CANTERO CAJA" userId="121df0ed-e5ce-436f-bba6-1c74f0610cf3" providerId="ADAL" clId="{F2E20596-521D-4287-A81A-93142A614B1A}" dt="2023-02-03T08:23:44.525" v="3111" actId="47"/>
        <pc:sldMkLst>
          <pc:docMk/>
          <pc:sldMk cId="0" sldId="308"/>
        </pc:sldMkLst>
        <pc:spChg chg="del">
          <ac:chgData name="ANTONIO CANTERO CAJA" userId="121df0ed-e5ce-436f-bba6-1c74f0610cf3" providerId="ADAL" clId="{F2E20596-521D-4287-A81A-93142A614B1A}" dt="2023-01-30T22:50:39.645" v="145"/>
          <ac:spMkLst>
            <pc:docMk/>
            <pc:sldMk cId="0" sldId="308"/>
            <ac:spMk id="117" creationId="{4E1BEB12-92AF-4445-98AD-4C7756E7C93B}"/>
          </ac:spMkLst>
        </pc:spChg>
        <pc:spChg chg="del">
          <ac:chgData name="ANTONIO CANTERO CAJA" userId="121df0ed-e5ce-436f-bba6-1c74f0610cf3" providerId="ADAL" clId="{F2E20596-521D-4287-A81A-93142A614B1A}" dt="2023-01-30T22:50:39.645" v="145"/>
          <ac:spMkLst>
            <pc:docMk/>
            <pc:sldMk cId="0" sldId="308"/>
            <ac:spMk id="119" creationId="{D0522C2C-7B5C-48A7-A969-03941E5D2E76}"/>
          </ac:spMkLst>
        </pc:spChg>
        <pc:spChg chg="del">
          <ac:chgData name="ANTONIO CANTERO CAJA" userId="121df0ed-e5ce-436f-bba6-1c74f0610cf3" providerId="ADAL" clId="{F2E20596-521D-4287-A81A-93142A614B1A}" dt="2023-01-30T22:50:39.645" v="145"/>
          <ac:spMkLst>
            <pc:docMk/>
            <pc:sldMk cId="0" sldId="308"/>
            <ac:spMk id="121" creationId="{9C682A1A-5B2D-4111-BBD6-620165633E5B}"/>
          </ac:spMkLst>
        </pc:spChg>
        <pc:spChg chg="del">
          <ac:chgData name="ANTONIO CANTERO CAJA" userId="121df0ed-e5ce-436f-bba6-1c74f0610cf3" providerId="ADAL" clId="{F2E20596-521D-4287-A81A-93142A614B1A}" dt="2023-01-30T22:50:39.645" v="145"/>
          <ac:spMkLst>
            <pc:docMk/>
            <pc:sldMk cId="0" sldId="308"/>
            <ac:spMk id="123" creationId="{D6EE29F2-D77F-4BD0-A20B-334D316A1C9D}"/>
          </ac:spMkLst>
        </pc:spChg>
        <pc:spChg chg="del">
          <ac:chgData name="ANTONIO CANTERO CAJA" userId="121df0ed-e5ce-436f-bba6-1c74f0610cf3" providerId="ADAL" clId="{F2E20596-521D-4287-A81A-93142A614B1A}" dt="2023-01-30T22:50:39.645" v="145"/>
          <ac:spMkLst>
            <pc:docMk/>
            <pc:sldMk cId="0" sldId="308"/>
            <ac:spMk id="125" creationId="{22D09ED2-868F-42C6-866E-F92E0CEF314F}"/>
          </ac:spMkLst>
        </pc:spChg>
        <pc:spChg chg="mod">
          <ac:chgData name="ANTONIO CANTERO CAJA" userId="121df0ed-e5ce-436f-bba6-1c74f0610cf3" providerId="ADAL" clId="{F2E20596-521D-4287-A81A-93142A614B1A}" dt="2023-01-30T22:55:48.467" v="152" actId="26606"/>
          <ac:spMkLst>
            <pc:docMk/>
            <pc:sldMk cId="0" sldId="308"/>
            <ac:spMk id="1200" creationId="{00000000-0000-0000-0000-000000000000}"/>
          </ac:spMkLst>
        </pc:spChg>
        <pc:spChg chg="add">
          <ac:chgData name="ANTONIO CANTERO CAJA" userId="121df0ed-e5ce-436f-bba6-1c74f0610cf3" providerId="ADAL" clId="{F2E20596-521D-4287-A81A-93142A614B1A}" dt="2023-01-30T22:55:48.467" v="152" actId="26606"/>
          <ac:spMkLst>
            <pc:docMk/>
            <pc:sldMk cId="0" sldId="308"/>
            <ac:spMk id="1206" creationId="{798FE0E0-D95D-46EF-A375-475D4DB0ED45}"/>
          </ac:spMkLst>
        </pc:spChg>
        <pc:spChg chg="add">
          <ac:chgData name="ANTONIO CANTERO CAJA" userId="121df0ed-e5ce-436f-bba6-1c74f0610cf3" providerId="ADAL" clId="{F2E20596-521D-4287-A81A-93142A614B1A}" dt="2023-01-30T22:55:48.467" v="152" actId="26606"/>
          <ac:spMkLst>
            <pc:docMk/>
            <pc:sldMk cId="0" sldId="308"/>
            <ac:spMk id="1208" creationId="{2D82A42F-AEBE-4065-9792-036A904D8564}"/>
          </ac:spMkLst>
        </pc:spChg>
        <pc:picChg chg="del">
          <ac:chgData name="ANTONIO CANTERO CAJA" userId="121df0ed-e5ce-436f-bba6-1c74f0610cf3" providerId="ADAL" clId="{F2E20596-521D-4287-A81A-93142A614B1A}" dt="2023-01-30T22:55:39.899" v="151" actId="21"/>
          <ac:picMkLst>
            <pc:docMk/>
            <pc:sldMk cId="0" sldId="308"/>
            <ac:picMk id="2" creationId="{89BD4A80-A8A9-4078-9E52-A18E0EFC6D4C}"/>
          </ac:picMkLst>
        </pc:picChg>
        <pc:picChg chg="add del mod">
          <ac:chgData name="ANTONIO CANTERO CAJA" userId="121df0ed-e5ce-436f-bba6-1c74f0610cf3" providerId="ADAL" clId="{F2E20596-521D-4287-A81A-93142A614B1A}" dt="2023-02-01T22:55:35.409" v="2275" actId="478"/>
          <ac:picMkLst>
            <pc:docMk/>
            <pc:sldMk cId="0" sldId="308"/>
            <ac:picMk id="3" creationId="{A6DF88E5-F0F0-C64C-B3D2-01431DFC97AE}"/>
          </ac:picMkLst>
        </pc:picChg>
        <pc:picChg chg="add">
          <ac:chgData name="ANTONIO CANTERO CAJA" userId="121df0ed-e5ce-436f-bba6-1c74f0610cf3" providerId="ADAL" clId="{F2E20596-521D-4287-A81A-93142A614B1A}" dt="2023-01-30T22:55:48.467" v="152" actId="26606"/>
          <ac:picMkLst>
            <pc:docMk/>
            <pc:sldMk cId="0" sldId="308"/>
            <ac:picMk id="1202" creationId="{EEC17F4B-471F-3CF2-9537-4FA28DFA1A3F}"/>
          </ac:picMkLst>
        </pc:picChg>
      </pc:sldChg>
      <pc:sldChg chg="addSp delSp modSp add del mod setBg delDesignElem">
        <pc:chgData name="ANTONIO CANTERO CAJA" userId="121df0ed-e5ce-436f-bba6-1c74f0610cf3" providerId="ADAL" clId="{F2E20596-521D-4287-A81A-93142A614B1A}" dt="2023-02-03T08:23:44.525" v="3111" actId="47"/>
        <pc:sldMkLst>
          <pc:docMk/>
          <pc:sldMk cId="0" sldId="309"/>
        </pc:sldMkLst>
        <pc:spChg chg="del">
          <ac:chgData name="ANTONIO CANTERO CAJA" userId="121df0ed-e5ce-436f-bba6-1c74f0610cf3" providerId="ADAL" clId="{F2E20596-521D-4287-A81A-93142A614B1A}" dt="2023-01-30T22:50:39.645" v="145"/>
          <ac:spMkLst>
            <pc:docMk/>
            <pc:sldMk cId="0" sldId="309"/>
            <ac:spMk id="123" creationId="{907EF6B7-1338-4443-8C46-6A318D952DFD}"/>
          </ac:spMkLst>
        </pc:spChg>
        <pc:spChg chg="del">
          <ac:chgData name="ANTONIO CANTERO CAJA" userId="121df0ed-e5ce-436f-bba6-1c74f0610cf3" providerId="ADAL" clId="{F2E20596-521D-4287-A81A-93142A614B1A}" dt="2023-01-30T22:50:39.645" v="145"/>
          <ac:spMkLst>
            <pc:docMk/>
            <pc:sldMk cId="0" sldId="309"/>
            <ac:spMk id="125" creationId="{DAAE4CDD-124C-4DCF-9584-B6033B545DD5}"/>
          </ac:spMkLst>
        </pc:spChg>
        <pc:spChg chg="del">
          <ac:chgData name="ANTONIO CANTERO CAJA" userId="121df0ed-e5ce-436f-bba6-1c74f0610cf3" providerId="ADAL" clId="{F2E20596-521D-4287-A81A-93142A614B1A}" dt="2023-01-30T22:50:39.645" v="145"/>
          <ac:spMkLst>
            <pc:docMk/>
            <pc:sldMk cId="0" sldId="309"/>
            <ac:spMk id="127" creationId="{081E4A58-353D-44AE-B2FC-2A74E2E400F7}"/>
          </ac:spMkLst>
        </pc:spChg>
        <pc:spChg chg="mod">
          <ac:chgData name="ANTONIO CANTERO CAJA" userId="121df0ed-e5ce-436f-bba6-1c74f0610cf3" providerId="ADAL" clId="{F2E20596-521D-4287-A81A-93142A614B1A}" dt="2023-01-30T22:53:14.273" v="150" actId="26606"/>
          <ac:spMkLst>
            <pc:docMk/>
            <pc:sldMk cId="0" sldId="309"/>
            <ac:spMk id="1205" creationId="{00000000-0000-0000-0000-000000000000}"/>
          </ac:spMkLst>
        </pc:spChg>
        <pc:spChg chg="del mod">
          <ac:chgData name="ANTONIO CANTERO CAJA" userId="121df0ed-e5ce-436f-bba6-1c74f0610cf3" providerId="ADAL" clId="{F2E20596-521D-4287-A81A-93142A614B1A}" dt="2023-01-30T22:53:14.273" v="150" actId="26606"/>
          <ac:spMkLst>
            <pc:docMk/>
            <pc:sldMk cId="0" sldId="309"/>
            <ac:spMk id="1206" creationId="{00000000-0000-0000-0000-000000000000}"/>
          </ac:spMkLst>
        </pc:spChg>
        <pc:spChg chg="add">
          <ac:chgData name="ANTONIO CANTERO CAJA" userId="121df0ed-e5ce-436f-bba6-1c74f0610cf3" providerId="ADAL" clId="{F2E20596-521D-4287-A81A-93142A614B1A}" dt="2023-01-30T22:53:14.273" v="150" actId="26606"/>
          <ac:spMkLst>
            <pc:docMk/>
            <pc:sldMk cId="0" sldId="309"/>
            <ac:spMk id="1212" creationId="{2E442304-DDBD-4F7B-8017-36BCC863FB40}"/>
          </ac:spMkLst>
        </pc:spChg>
        <pc:spChg chg="add">
          <ac:chgData name="ANTONIO CANTERO CAJA" userId="121df0ed-e5ce-436f-bba6-1c74f0610cf3" providerId="ADAL" clId="{F2E20596-521D-4287-A81A-93142A614B1A}" dt="2023-01-30T22:53:14.273" v="150" actId="26606"/>
          <ac:spMkLst>
            <pc:docMk/>
            <pc:sldMk cId="0" sldId="309"/>
            <ac:spMk id="1214" creationId="{5E107275-3853-46FD-A241-DE4355A42675}"/>
          </ac:spMkLst>
        </pc:spChg>
        <pc:graphicFrameChg chg="add">
          <ac:chgData name="ANTONIO CANTERO CAJA" userId="121df0ed-e5ce-436f-bba6-1c74f0610cf3" providerId="ADAL" clId="{F2E20596-521D-4287-A81A-93142A614B1A}" dt="2023-01-30T22:53:14.273" v="150" actId="26606"/>
          <ac:graphicFrameMkLst>
            <pc:docMk/>
            <pc:sldMk cId="0" sldId="309"/>
            <ac:graphicFrameMk id="1208" creationId="{AF2B2513-9702-029C-24ED-D517F7345E25}"/>
          </ac:graphicFrameMkLst>
        </pc:graphicFrameChg>
      </pc:sldChg>
      <pc:sldChg chg="addSp delSp modSp add mod ord setBg modClrScheme setClrOvrMap delDesignElem chgLayout modNotes">
        <pc:chgData name="ANTONIO CANTERO CAJA" userId="121df0ed-e5ce-436f-bba6-1c74f0610cf3" providerId="ADAL" clId="{F2E20596-521D-4287-A81A-93142A614B1A}" dt="2023-02-06T18:35:17.401" v="10035"/>
        <pc:sldMkLst>
          <pc:docMk/>
          <pc:sldMk cId="0" sldId="310"/>
        </pc:sldMkLst>
        <pc:spChg chg="add mod ord">
          <ac:chgData name="ANTONIO CANTERO CAJA" userId="121df0ed-e5ce-436f-bba6-1c74f0610cf3" providerId="ADAL" clId="{F2E20596-521D-4287-A81A-93142A614B1A}" dt="2023-02-04T10:32:30.315" v="7845" actId="20577"/>
          <ac:spMkLst>
            <pc:docMk/>
            <pc:sldMk cId="0" sldId="310"/>
            <ac:spMk id="2" creationId="{C5C3245B-AB32-6E99-C6CA-0CE66C9ABA7E}"/>
          </ac:spMkLst>
        </pc:spChg>
        <pc:spChg chg="add mod ord">
          <ac:chgData name="ANTONIO CANTERO CAJA" userId="121df0ed-e5ce-436f-bba6-1c74f0610cf3" providerId="ADAL" clId="{F2E20596-521D-4287-A81A-93142A614B1A}" dt="2023-02-04T10:32:22.905" v="7843" actId="113"/>
          <ac:spMkLst>
            <pc:docMk/>
            <pc:sldMk cId="0" sldId="310"/>
            <ac:spMk id="3" creationId="{7799032E-28B4-A5B9-F682-ACB63BBE4473}"/>
          </ac:spMkLst>
        </pc:spChg>
        <pc:spChg chg="mod ord">
          <ac:chgData name="ANTONIO CANTERO CAJA" userId="121df0ed-e5ce-436f-bba6-1c74f0610cf3" providerId="ADAL" clId="{F2E20596-521D-4287-A81A-93142A614B1A}" dt="2023-02-04T10:30:52.696" v="7837" actId="790"/>
          <ac:spMkLst>
            <pc:docMk/>
            <pc:sldMk cId="0" sldId="310"/>
            <ac:spMk id="1211" creationId="{00000000-0000-0000-0000-000000000000}"/>
          </ac:spMkLst>
        </pc:spChg>
        <pc:spChg chg="del">
          <ac:chgData name="ANTONIO CANTERO CAJA" userId="121df0ed-e5ce-436f-bba6-1c74f0610cf3" providerId="ADAL" clId="{F2E20596-521D-4287-A81A-93142A614B1A}" dt="2023-02-02T20:57:11.067" v="2823" actId="26606"/>
          <ac:spMkLst>
            <pc:docMk/>
            <pc:sldMk cId="0" sldId="310"/>
            <ac:spMk id="1212" creationId="{00000000-0000-0000-0000-000000000000}"/>
          </ac:spMkLst>
        </pc:spChg>
        <pc:spChg chg="add">
          <ac:chgData name="ANTONIO CANTERO CAJA" userId="121df0ed-e5ce-436f-bba6-1c74f0610cf3" providerId="ADAL" clId="{F2E20596-521D-4287-A81A-93142A614B1A}" dt="2023-02-04T10:28:48.273" v="7818" actId="26606"/>
          <ac:spMkLst>
            <pc:docMk/>
            <pc:sldMk cId="0" sldId="310"/>
            <ac:spMk id="1213" creationId="{DCF7D1B5-3477-499F-ACC5-2C8B07F4EDB3}"/>
          </ac:spMkLst>
        </pc:spChg>
        <pc:spChg chg="add">
          <ac:chgData name="ANTONIO CANTERO CAJA" userId="121df0ed-e5ce-436f-bba6-1c74f0610cf3" providerId="ADAL" clId="{F2E20596-521D-4287-A81A-93142A614B1A}" dt="2023-02-04T10:28:48.273" v="7818" actId="26606"/>
          <ac:spMkLst>
            <pc:docMk/>
            <pc:sldMk cId="0" sldId="310"/>
            <ac:spMk id="1216" creationId="{2A6B319F-86FE-4754-878E-06F0804D882B}"/>
          </ac:spMkLst>
        </pc:spChg>
        <pc:spChg chg="add del">
          <ac:chgData name="ANTONIO CANTERO CAJA" userId="121df0ed-e5ce-436f-bba6-1c74f0610cf3" providerId="ADAL" clId="{F2E20596-521D-4287-A81A-93142A614B1A}" dt="2023-02-04T10:26:21.827" v="7795" actId="700"/>
          <ac:spMkLst>
            <pc:docMk/>
            <pc:sldMk cId="0" sldId="310"/>
            <ac:spMk id="1218" creationId="{B819A166-7571-4003-A6B8-B62034C3ED30}"/>
          </ac:spMkLst>
        </pc:spChg>
        <pc:graphicFrameChg chg="add del mod">
          <ac:chgData name="ANTONIO CANTERO CAJA" userId="121df0ed-e5ce-436f-bba6-1c74f0610cf3" providerId="ADAL" clId="{F2E20596-521D-4287-A81A-93142A614B1A}" dt="2023-02-04T10:28:38.828" v="7817" actId="478"/>
          <ac:graphicFrameMkLst>
            <pc:docMk/>
            <pc:sldMk cId="0" sldId="310"/>
            <ac:graphicFrameMk id="1214" creationId="{7418C999-9F66-ECE5-FF08-E6BA602BBB89}"/>
          </ac:graphicFrameMkLst>
        </pc:graphicFrameChg>
      </pc:sldChg>
      <pc:sldChg chg="addSp delSp modSp add mod ord setBg delDesignElem modNotes">
        <pc:chgData name="ANTONIO CANTERO CAJA" userId="121df0ed-e5ce-436f-bba6-1c74f0610cf3" providerId="ADAL" clId="{F2E20596-521D-4287-A81A-93142A614B1A}" dt="2023-02-06T18:35:17.401" v="10035"/>
        <pc:sldMkLst>
          <pc:docMk/>
          <pc:sldMk cId="0" sldId="311"/>
        </pc:sldMkLst>
        <pc:spChg chg="mod">
          <ac:chgData name="ANTONIO CANTERO CAJA" userId="121df0ed-e5ce-436f-bba6-1c74f0610cf3" providerId="ADAL" clId="{F2E20596-521D-4287-A81A-93142A614B1A}" dt="2023-02-02T20:56:12.983" v="2814" actId="26606"/>
          <ac:spMkLst>
            <pc:docMk/>
            <pc:sldMk cId="0" sldId="311"/>
            <ac:spMk id="1217" creationId="{00000000-0000-0000-0000-000000000000}"/>
          </ac:spMkLst>
        </pc:spChg>
        <pc:spChg chg="del">
          <ac:chgData name="ANTONIO CANTERO CAJA" userId="121df0ed-e5ce-436f-bba6-1c74f0610cf3" providerId="ADAL" clId="{F2E20596-521D-4287-A81A-93142A614B1A}" dt="2023-02-02T19:56:56.446" v="2771"/>
          <ac:spMkLst>
            <pc:docMk/>
            <pc:sldMk cId="0" sldId="311"/>
            <ac:spMk id="1223" creationId="{E0AE394F-AFF1-4485-AF1F-7387A2F041AA}"/>
          </ac:spMkLst>
        </pc:spChg>
        <pc:spChg chg="add">
          <ac:chgData name="ANTONIO CANTERO CAJA" userId="121df0ed-e5ce-436f-bba6-1c74f0610cf3" providerId="ADAL" clId="{F2E20596-521D-4287-A81A-93142A614B1A}" dt="2023-02-02T20:56:12.983" v="2814" actId="26606"/>
          <ac:spMkLst>
            <pc:docMk/>
            <pc:sldMk cId="0" sldId="311"/>
            <ac:spMk id="1224" creationId="{BECACB72-3535-4C1F-B618-F4CBD214F4FF}"/>
          </ac:spMkLst>
        </pc:spChg>
        <pc:spChg chg="del">
          <ac:chgData name="ANTONIO CANTERO CAJA" userId="121df0ed-e5ce-436f-bba6-1c74f0610cf3" providerId="ADAL" clId="{F2E20596-521D-4287-A81A-93142A614B1A}" dt="2023-02-02T19:56:56.446" v="2771"/>
          <ac:spMkLst>
            <pc:docMk/>
            <pc:sldMk cId="0" sldId="311"/>
            <ac:spMk id="1225" creationId="{5683D043-25BB-4AC9-8130-641179672614}"/>
          </ac:spMkLst>
        </pc:spChg>
        <pc:spChg chg="del">
          <ac:chgData name="ANTONIO CANTERO CAJA" userId="121df0ed-e5ce-436f-bba6-1c74f0610cf3" providerId="ADAL" clId="{F2E20596-521D-4287-A81A-93142A614B1A}" dt="2023-02-02T19:56:56.446" v="2771"/>
          <ac:spMkLst>
            <pc:docMk/>
            <pc:sldMk cId="0" sldId="311"/>
            <ac:spMk id="1227" creationId="{AA61CCAC-6875-474C-8E9E-F57ABF078C2B}"/>
          </ac:spMkLst>
        </pc:spChg>
        <pc:picChg chg="mod ord">
          <ac:chgData name="ANTONIO CANTERO CAJA" userId="121df0ed-e5ce-436f-bba6-1c74f0610cf3" providerId="ADAL" clId="{F2E20596-521D-4287-A81A-93142A614B1A}" dt="2023-02-02T20:56:12.983" v="2814" actId="26606"/>
          <ac:picMkLst>
            <pc:docMk/>
            <pc:sldMk cId="0" sldId="311"/>
            <ac:picMk id="1219" creationId="{BF3879FD-B3A8-03E1-DED9-227E127BD799}"/>
          </ac:picMkLst>
        </pc:picChg>
      </pc:sldChg>
      <pc:sldChg chg="add del">
        <pc:chgData name="ANTONIO CANTERO CAJA" userId="121df0ed-e5ce-436f-bba6-1c74f0610cf3" providerId="ADAL" clId="{F2E20596-521D-4287-A81A-93142A614B1A}" dt="2023-02-03T08:23:44.525" v="3111" actId="47"/>
        <pc:sldMkLst>
          <pc:docMk/>
          <pc:sldMk cId="0" sldId="312"/>
        </pc:sldMkLst>
      </pc:sldChg>
      <pc:sldChg chg="addSp delSp modSp add del mod ord setBg delDesignElem">
        <pc:chgData name="ANTONIO CANTERO CAJA" userId="121df0ed-e5ce-436f-bba6-1c74f0610cf3" providerId="ADAL" clId="{F2E20596-521D-4287-A81A-93142A614B1A}" dt="2023-02-03T08:23:20.021" v="3110" actId="47"/>
        <pc:sldMkLst>
          <pc:docMk/>
          <pc:sldMk cId="0" sldId="313"/>
        </pc:sldMkLst>
        <pc:spChg chg="mod">
          <ac:chgData name="ANTONIO CANTERO CAJA" userId="121df0ed-e5ce-436f-bba6-1c74f0610cf3" providerId="ADAL" clId="{F2E20596-521D-4287-A81A-93142A614B1A}" dt="2023-02-02T20:56:23.539" v="2815" actId="26606"/>
          <ac:spMkLst>
            <pc:docMk/>
            <pc:sldMk cId="0" sldId="313"/>
            <ac:spMk id="1235" creationId="{00000000-0000-0000-0000-000000000000}"/>
          </ac:spMkLst>
        </pc:spChg>
        <pc:spChg chg="del">
          <ac:chgData name="ANTONIO CANTERO CAJA" userId="121df0ed-e5ce-436f-bba6-1c74f0610cf3" providerId="ADAL" clId="{F2E20596-521D-4287-A81A-93142A614B1A}" dt="2023-02-02T19:56:56.446" v="2771"/>
          <ac:spMkLst>
            <pc:docMk/>
            <pc:sldMk cId="0" sldId="313"/>
            <ac:spMk id="1241" creationId="{F609FF9A-4FCE-468E-A86A-C9AB525EAE71}"/>
          </ac:spMkLst>
        </pc:spChg>
        <pc:spChg chg="add">
          <ac:chgData name="ANTONIO CANTERO CAJA" userId="121df0ed-e5ce-436f-bba6-1c74f0610cf3" providerId="ADAL" clId="{F2E20596-521D-4287-A81A-93142A614B1A}" dt="2023-02-02T20:56:23.539" v="2815" actId="26606"/>
          <ac:spMkLst>
            <pc:docMk/>
            <pc:sldMk cId="0" sldId="313"/>
            <ac:spMk id="1242" creationId="{BECACB72-3535-4C1F-B618-F4CBD214F4FF}"/>
          </ac:spMkLst>
        </pc:spChg>
        <pc:spChg chg="del">
          <ac:chgData name="ANTONIO CANTERO CAJA" userId="121df0ed-e5ce-436f-bba6-1c74f0610cf3" providerId="ADAL" clId="{F2E20596-521D-4287-A81A-93142A614B1A}" dt="2023-02-02T19:56:56.446" v="2771"/>
          <ac:spMkLst>
            <pc:docMk/>
            <pc:sldMk cId="0" sldId="313"/>
            <ac:spMk id="1243" creationId="{021E12D4-3A88-428D-8E5E-AF1AFD923D63}"/>
          </ac:spMkLst>
        </pc:spChg>
        <pc:picChg chg="mod ord">
          <ac:chgData name="ANTONIO CANTERO CAJA" userId="121df0ed-e5ce-436f-bba6-1c74f0610cf3" providerId="ADAL" clId="{F2E20596-521D-4287-A81A-93142A614B1A}" dt="2023-02-02T20:56:23.539" v="2815" actId="26606"/>
          <ac:picMkLst>
            <pc:docMk/>
            <pc:sldMk cId="0" sldId="313"/>
            <ac:picMk id="1237" creationId="{0962B531-D3C4-060E-345C-49A10EFF121E}"/>
          </ac:picMkLst>
        </pc:picChg>
      </pc:sldChg>
      <pc:sldChg chg="addSp modSp add del mod ord setBg">
        <pc:chgData name="ANTONIO CANTERO CAJA" userId="121df0ed-e5ce-436f-bba6-1c74f0610cf3" providerId="ADAL" clId="{F2E20596-521D-4287-A81A-93142A614B1A}" dt="2023-02-04T08:35:19.005" v="6070" actId="47"/>
        <pc:sldMkLst>
          <pc:docMk/>
          <pc:sldMk cId="0" sldId="314"/>
        </pc:sldMkLst>
        <pc:spChg chg="mod">
          <ac:chgData name="ANTONIO CANTERO CAJA" userId="121df0ed-e5ce-436f-bba6-1c74f0610cf3" providerId="ADAL" clId="{F2E20596-521D-4287-A81A-93142A614B1A}" dt="2023-02-02T20:56:32.349" v="2816" actId="26606"/>
          <ac:spMkLst>
            <pc:docMk/>
            <pc:sldMk cId="0" sldId="314"/>
            <ac:spMk id="1240" creationId="{00000000-0000-0000-0000-000000000000}"/>
          </ac:spMkLst>
        </pc:spChg>
        <pc:spChg chg="add">
          <ac:chgData name="ANTONIO CANTERO CAJA" userId="121df0ed-e5ce-436f-bba6-1c74f0610cf3" providerId="ADAL" clId="{F2E20596-521D-4287-A81A-93142A614B1A}" dt="2023-02-02T20:56:32.349" v="2816" actId="26606"/>
          <ac:spMkLst>
            <pc:docMk/>
            <pc:sldMk cId="0" sldId="314"/>
            <ac:spMk id="1246" creationId="{379C0369-A022-4605-B2F4-7773B74CCC12}"/>
          </ac:spMkLst>
        </pc:spChg>
        <pc:spChg chg="add">
          <ac:chgData name="ANTONIO CANTERO CAJA" userId="121df0ed-e5ce-436f-bba6-1c74f0610cf3" providerId="ADAL" clId="{F2E20596-521D-4287-A81A-93142A614B1A}" dt="2023-02-02T20:56:32.349" v="2816" actId="26606"/>
          <ac:spMkLst>
            <pc:docMk/>
            <pc:sldMk cId="0" sldId="314"/>
            <ac:spMk id="1248" creationId="{FFFD28B7-CC22-4615-B487-71F011040163}"/>
          </ac:spMkLst>
        </pc:spChg>
        <pc:spChg chg="add">
          <ac:chgData name="ANTONIO CANTERO CAJA" userId="121df0ed-e5ce-436f-bba6-1c74f0610cf3" providerId="ADAL" clId="{F2E20596-521D-4287-A81A-93142A614B1A}" dt="2023-02-02T20:56:32.349" v="2816" actId="26606"/>
          <ac:spMkLst>
            <pc:docMk/>
            <pc:sldMk cId="0" sldId="314"/>
            <ac:spMk id="1250" creationId="{712E4DE6-A2E5-4786-B1B9-795E13D1294D}"/>
          </ac:spMkLst>
        </pc:spChg>
        <pc:spChg chg="add">
          <ac:chgData name="ANTONIO CANTERO CAJA" userId="121df0ed-e5ce-436f-bba6-1c74f0610cf3" providerId="ADAL" clId="{F2E20596-521D-4287-A81A-93142A614B1A}" dt="2023-02-02T20:56:32.349" v="2816" actId="26606"/>
          <ac:spMkLst>
            <pc:docMk/>
            <pc:sldMk cId="0" sldId="314"/>
            <ac:spMk id="1252" creationId="{176DEB1C-09CA-478A-AEEF-963E89897314}"/>
          </ac:spMkLst>
        </pc:spChg>
        <pc:spChg chg="add">
          <ac:chgData name="ANTONIO CANTERO CAJA" userId="121df0ed-e5ce-436f-bba6-1c74f0610cf3" providerId="ADAL" clId="{F2E20596-521D-4287-A81A-93142A614B1A}" dt="2023-02-02T20:56:32.349" v="2816" actId="26606"/>
          <ac:spMkLst>
            <pc:docMk/>
            <pc:sldMk cId="0" sldId="314"/>
            <ac:spMk id="1254" creationId="{28861D55-9A89-4552-8E10-2201E1991DB4}"/>
          </ac:spMkLst>
        </pc:spChg>
        <pc:graphicFrameChg chg="add mod modGraphic">
          <ac:chgData name="ANTONIO CANTERO CAJA" userId="121df0ed-e5ce-436f-bba6-1c74f0610cf3" providerId="ADAL" clId="{F2E20596-521D-4287-A81A-93142A614B1A}" dt="2023-02-02T20:56:49.494" v="2822" actId="403"/>
          <ac:graphicFrameMkLst>
            <pc:docMk/>
            <pc:sldMk cId="0" sldId="314"/>
            <ac:graphicFrameMk id="1241" creationId="{00000000-0000-0000-0000-000000000000}"/>
          </ac:graphicFrameMkLst>
        </pc:graphicFrameChg>
      </pc:sldChg>
      <pc:sldChg chg="addSp delSp modSp add mod setBg delAnim modAnim delDesignElem modNotes">
        <pc:chgData name="ANTONIO CANTERO CAJA" userId="121df0ed-e5ce-436f-bba6-1c74f0610cf3" providerId="ADAL" clId="{F2E20596-521D-4287-A81A-93142A614B1A}" dt="2023-02-06T18:35:17.401" v="10035"/>
        <pc:sldMkLst>
          <pc:docMk/>
          <pc:sldMk cId="0" sldId="316"/>
        </pc:sldMkLst>
        <pc:spChg chg="del">
          <ac:chgData name="ANTONIO CANTERO CAJA" userId="121df0ed-e5ce-436f-bba6-1c74f0610cf3" providerId="ADAL" clId="{F2E20596-521D-4287-A81A-93142A614B1A}" dt="2023-01-30T22:50:39.645" v="145"/>
          <ac:spMkLst>
            <pc:docMk/>
            <pc:sldMk cId="0" sldId="316"/>
            <ac:spMk id="105" creationId="{46F1F2C8-798B-4CCE-A851-94AFAF350BED}"/>
          </ac:spMkLst>
        </pc:spChg>
        <pc:spChg chg="del">
          <ac:chgData name="ANTONIO CANTERO CAJA" userId="121df0ed-e5ce-436f-bba6-1c74f0610cf3" providerId="ADAL" clId="{F2E20596-521D-4287-A81A-93142A614B1A}" dt="2023-01-30T22:50:39.645" v="145"/>
          <ac:spMkLst>
            <pc:docMk/>
            <pc:sldMk cId="0" sldId="316"/>
            <ac:spMk id="107" creationId="{755E9CD0-04B0-4A3C-B291-AD913379C713}"/>
          </ac:spMkLst>
        </pc:spChg>
        <pc:spChg chg="del">
          <ac:chgData name="ANTONIO CANTERO CAJA" userId="121df0ed-e5ce-436f-bba6-1c74f0610cf3" providerId="ADAL" clId="{F2E20596-521D-4287-A81A-93142A614B1A}" dt="2023-01-30T22:50:39.645" v="145"/>
          <ac:spMkLst>
            <pc:docMk/>
            <pc:sldMk cId="0" sldId="316"/>
            <ac:spMk id="109" creationId="{1DD8BF3B-6066-418C-8D1A-75C5E396FC04}"/>
          </ac:spMkLst>
        </pc:spChg>
        <pc:spChg chg="del">
          <ac:chgData name="ANTONIO CANTERO CAJA" userId="121df0ed-e5ce-436f-bba6-1c74f0610cf3" providerId="ADAL" clId="{F2E20596-521D-4287-A81A-93142A614B1A}" dt="2023-01-30T22:50:39.645" v="145"/>
          <ac:spMkLst>
            <pc:docMk/>
            <pc:sldMk cId="0" sldId="316"/>
            <ac:spMk id="111" creationId="{80BC66F9-7A74-4286-AD22-1174052CC22C}"/>
          </ac:spMkLst>
        </pc:spChg>
        <pc:spChg chg="del">
          <ac:chgData name="ANTONIO CANTERO CAJA" userId="121df0ed-e5ce-436f-bba6-1c74f0610cf3" providerId="ADAL" clId="{F2E20596-521D-4287-A81A-93142A614B1A}" dt="2023-01-30T22:50:39.645" v="145"/>
          <ac:spMkLst>
            <pc:docMk/>
            <pc:sldMk cId="0" sldId="316"/>
            <ac:spMk id="113" creationId="{D8142CC3-2B5C-48E6-9DF0-6C8ACBAF23EF}"/>
          </ac:spMkLst>
        </pc:spChg>
        <pc:spChg chg="del">
          <ac:chgData name="ANTONIO CANTERO CAJA" userId="121df0ed-e5ce-436f-bba6-1c74f0610cf3" providerId="ADAL" clId="{F2E20596-521D-4287-A81A-93142A614B1A}" dt="2023-01-30T22:50:39.645" v="145"/>
          <ac:spMkLst>
            <pc:docMk/>
            <pc:sldMk cId="0" sldId="316"/>
            <ac:spMk id="117" creationId="{46A89C79-8EF3-4AF9-B3D9-59A883F41C83}"/>
          </ac:spMkLst>
        </pc:spChg>
        <pc:spChg chg="del">
          <ac:chgData name="ANTONIO CANTERO CAJA" userId="121df0ed-e5ce-436f-bba6-1c74f0610cf3" providerId="ADAL" clId="{F2E20596-521D-4287-A81A-93142A614B1A}" dt="2023-01-30T22:50:39.645" v="145"/>
          <ac:spMkLst>
            <pc:docMk/>
            <pc:sldMk cId="0" sldId="316"/>
            <ac:spMk id="119" creationId="{EFE5CE34-4543-42E5-B82C-1F3D12422CDD}"/>
          </ac:spMkLst>
        </pc:spChg>
        <pc:spChg chg="del">
          <ac:chgData name="ANTONIO CANTERO CAJA" userId="121df0ed-e5ce-436f-bba6-1c74f0610cf3" providerId="ADAL" clId="{F2E20596-521D-4287-A81A-93142A614B1A}" dt="2023-01-30T22:50:39.645" v="145"/>
          <ac:spMkLst>
            <pc:docMk/>
            <pc:sldMk cId="0" sldId="316"/>
            <ac:spMk id="121" creationId="{72AF41FE-63D7-4695-81D2-66D2510E4486}"/>
          </ac:spMkLst>
        </pc:spChg>
        <pc:spChg chg="mod ord">
          <ac:chgData name="ANTONIO CANTERO CAJA" userId="121df0ed-e5ce-436f-bba6-1c74f0610cf3" providerId="ADAL" clId="{F2E20596-521D-4287-A81A-93142A614B1A}" dt="2023-02-05T08:56:03.487" v="9168" actId="122"/>
          <ac:spMkLst>
            <pc:docMk/>
            <pc:sldMk cId="0" sldId="316"/>
            <ac:spMk id="1252" creationId="{00000000-0000-0000-0000-000000000000}"/>
          </ac:spMkLst>
        </pc:spChg>
        <pc:spChg chg="add del">
          <ac:chgData name="ANTONIO CANTERO CAJA" userId="121df0ed-e5ce-436f-bba6-1c74f0610cf3" providerId="ADAL" clId="{F2E20596-521D-4287-A81A-93142A614B1A}" dt="2023-01-30T22:57:17.872" v="164" actId="26606"/>
          <ac:spMkLst>
            <pc:docMk/>
            <pc:sldMk cId="0" sldId="316"/>
            <ac:spMk id="1258" creationId="{C1DD1A8A-57D5-4A81-AD04-532B043C5611}"/>
          </ac:spMkLst>
        </pc:spChg>
        <pc:spChg chg="add del">
          <ac:chgData name="ANTONIO CANTERO CAJA" userId="121df0ed-e5ce-436f-bba6-1c74f0610cf3" providerId="ADAL" clId="{F2E20596-521D-4287-A81A-93142A614B1A}" dt="2023-02-05T08:55:38.226" v="9163" actId="26606"/>
          <ac:spMkLst>
            <pc:docMk/>
            <pc:sldMk cId="0" sldId="316"/>
            <ac:spMk id="1259" creationId="{8A94871E-96FC-4ADE-815B-41A636E34F1A}"/>
          </ac:spMkLst>
        </pc:spChg>
        <pc:spChg chg="add del">
          <ac:chgData name="ANTONIO CANTERO CAJA" userId="121df0ed-e5ce-436f-bba6-1c74f0610cf3" providerId="ADAL" clId="{F2E20596-521D-4287-A81A-93142A614B1A}" dt="2023-01-30T22:57:17.872" v="164" actId="26606"/>
          <ac:spMkLst>
            <pc:docMk/>
            <pc:sldMk cId="0" sldId="316"/>
            <ac:spMk id="1260" creationId="{007891EC-4501-44ED-A8C8-B11B6DB767AB}"/>
          </ac:spMkLst>
        </pc:spChg>
        <pc:spChg chg="add del">
          <ac:chgData name="ANTONIO CANTERO CAJA" userId="121df0ed-e5ce-436f-bba6-1c74f0610cf3" providerId="ADAL" clId="{F2E20596-521D-4287-A81A-93142A614B1A}" dt="2023-02-05T08:55:38.226" v="9163" actId="26606"/>
          <ac:spMkLst>
            <pc:docMk/>
            <pc:sldMk cId="0" sldId="316"/>
            <ac:spMk id="1261" creationId="{3FCFB1DE-0B7E-48CC-BA90-B2AB0889F9D6}"/>
          </ac:spMkLst>
        </pc:spChg>
        <pc:spChg chg="add">
          <ac:chgData name="ANTONIO CANTERO CAJA" userId="121df0ed-e5ce-436f-bba6-1c74f0610cf3" providerId="ADAL" clId="{F2E20596-521D-4287-A81A-93142A614B1A}" dt="2023-02-05T08:55:38.226" v="9163" actId="26606"/>
          <ac:spMkLst>
            <pc:docMk/>
            <pc:sldMk cId="0" sldId="316"/>
            <ac:spMk id="10247" creationId="{53F29798-D584-4792-9B62-3F5F5C36D619}"/>
          </ac:spMkLst>
        </pc:spChg>
        <pc:picChg chg="del">
          <ac:chgData name="ANTONIO CANTERO CAJA" userId="121df0ed-e5ce-436f-bba6-1c74f0610cf3" providerId="ADAL" clId="{F2E20596-521D-4287-A81A-93142A614B1A}" dt="2023-01-30T22:57:01.624" v="162" actId="21"/>
          <ac:picMkLst>
            <pc:docMk/>
            <pc:sldMk cId="0" sldId="316"/>
            <ac:picMk id="2" creationId="{95F1B4BF-3498-45E0-BEEF-23F683D82B9B}"/>
          </ac:picMkLst>
        </pc:picChg>
        <pc:picChg chg="add del mod">
          <ac:chgData name="ANTONIO CANTERO CAJA" userId="121df0ed-e5ce-436f-bba6-1c74f0610cf3" providerId="ADAL" clId="{F2E20596-521D-4287-A81A-93142A614B1A}" dt="2023-02-01T22:55:51.920" v="2276" actId="478"/>
          <ac:picMkLst>
            <pc:docMk/>
            <pc:sldMk cId="0" sldId="316"/>
            <ac:picMk id="3" creationId="{745F75CF-F0F0-8F8C-43B1-1E811FC0D1B7}"/>
          </ac:picMkLst>
        </pc:picChg>
        <pc:picChg chg="add del">
          <ac:chgData name="ANTONIO CANTERO CAJA" userId="121df0ed-e5ce-436f-bba6-1c74f0610cf3" providerId="ADAL" clId="{F2E20596-521D-4287-A81A-93142A614B1A}" dt="2023-01-30T22:57:17.872" v="164" actId="26606"/>
          <ac:picMkLst>
            <pc:docMk/>
            <pc:sldMk cId="0" sldId="316"/>
            <ac:picMk id="1254" creationId="{B0FDB815-3DD6-9940-644D-8C3885A49434}"/>
          </ac:picMkLst>
        </pc:picChg>
        <pc:picChg chg="add mod ord">
          <ac:chgData name="ANTONIO CANTERO CAJA" userId="121df0ed-e5ce-436f-bba6-1c74f0610cf3" providerId="ADAL" clId="{F2E20596-521D-4287-A81A-93142A614B1A}" dt="2023-02-05T08:55:38.226" v="9163" actId="26606"/>
          <ac:picMkLst>
            <pc:docMk/>
            <pc:sldMk cId="0" sldId="316"/>
            <ac:picMk id="1256" creationId="{9C2F9EFB-DD48-94DC-18F5-C33D1EC51269}"/>
          </ac:picMkLst>
        </pc:picChg>
        <pc:picChg chg="add mod">
          <ac:chgData name="ANTONIO CANTERO CAJA" userId="121df0ed-e5ce-436f-bba6-1c74f0610cf3" providerId="ADAL" clId="{F2E20596-521D-4287-A81A-93142A614B1A}" dt="2023-02-05T08:55:38.226" v="9163" actId="26606"/>
          <ac:picMkLst>
            <pc:docMk/>
            <pc:sldMk cId="0" sldId="316"/>
            <ac:picMk id="10242" creationId="{C5D03D23-3871-0C9D-EB15-D416FCB8A711}"/>
          </ac:picMkLst>
        </pc:picChg>
        <pc:cxnChg chg="del">
          <ac:chgData name="ANTONIO CANTERO CAJA" userId="121df0ed-e5ce-436f-bba6-1c74f0610cf3" providerId="ADAL" clId="{F2E20596-521D-4287-A81A-93142A614B1A}" dt="2023-01-30T22:50:39.645" v="145"/>
          <ac:cxnSpMkLst>
            <pc:docMk/>
            <pc:sldMk cId="0" sldId="316"/>
            <ac:cxnSpMk id="115" creationId="{7B2D303B-3DD0-4319-9EAD-361847FEC71D}"/>
          </ac:cxnSpMkLst>
        </pc:cxnChg>
      </pc:sldChg>
      <pc:sldChg chg="addSp delSp modSp add mod setBg delDesignElem modNotes">
        <pc:chgData name="ANTONIO CANTERO CAJA" userId="121df0ed-e5ce-436f-bba6-1c74f0610cf3" providerId="ADAL" clId="{F2E20596-521D-4287-A81A-93142A614B1A}" dt="2023-02-06T18:35:17.401" v="10035"/>
        <pc:sldMkLst>
          <pc:docMk/>
          <pc:sldMk cId="0" sldId="317"/>
        </pc:sldMkLst>
        <pc:spChg chg="del">
          <ac:chgData name="ANTONIO CANTERO CAJA" userId="121df0ed-e5ce-436f-bba6-1c74f0610cf3" providerId="ADAL" clId="{F2E20596-521D-4287-A81A-93142A614B1A}" dt="2023-01-30T22:50:39.645" v="145"/>
          <ac:spMkLst>
            <pc:docMk/>
            <pc:sldMk cId="0" sldId="317"/>
            <ac:spMk id="111" creationId="{907EF6B7-1338-4443-8C46-6A318D952DFD}"/>
          </ac:spMkLst>
        </pc:spChg>
        <pc:spChg chg="del">
          <ac:chgData name="ANTONIO CANTERO CAJA" userId="121df0ed-e5ce-436f-bba6-1c74f0610cf3" providerId="ADAL" clId="{F2E20596-521D-4287-A81A-93142A614B1A}" dt="2023-01-30T22:50:39.645" v="145"/>
          <ac:spMkLst>
            <pc:docMk/>
            <pc:sldMk cId="0" sldId="317"/>
            <ac:spMk id="113" creationId="{DAAE4CDD-124C-4DCF-9584-B6033B545DD5}"/>
          </ac:spMkLst>
        </pc:spChg>
        <pc:spChg chg="del">
          <ac:chgData name="ANTONIO CANTERO CAJA" userId="121df0ed-e5ce-436f-bba6-1c74f0610cf3" providerId="ADAL" clId="{F2E20596-521D-4287-A81A-93142A614B1A}" dt="2023-01-30T22:50:39.645" v="145"/>
          <ac:spMkLst>
            <pc:docMk/>
            <pc:sldMk cId="0" sldId="317"/>
            <ac:spMk id="115" creationId="{081E4A58-353D-44AE-B2FC-2A74E2E400F7}"/>
          </ac:spMkLst>
        </pc:spChg>
        <pc:spChg chg="mod">
          <ac:chgData name="ANTONIO CANTERO CAJA" userId="121df0ed-e5ce-436f-bba6-1c74f0610cf3" providerId="ADAL" clId="{F2E20596-521D-4287-A81A-93142A614B1A}" dt="2023-02-04T10:39:08.641" v="7911" actId="20577"/>
          <ac:spMkLst>
            <pc:docMk/>
            <pc:sldMk cId="0" sldId="317"/>
            <ac:spMk id="1257" creationId="{00000000-0000-0000-0000-000000000000}"/>
          </ac:spMkLst>
        </pc:spChg>
        <pc:spChg chg="add del mod">
          <ac:chgData name="ANTONIO CANTERO CAJA" userId="121df0ed-e5ce-436f-bba6-1c74f0610cf3" providerId="ADAL" clId="{F2E20596-521D-4287-A81A-93142A614B1A}" dt="2023-01-30T22:57:58.186" v="171" actId="26606"/>
          <ac:spMkLst>
            <pc:docMk/>
            <pc:sldMk cId="0" sldId="317"/>
            <ac:spMk id="1258" creationId="{00000000-0000-0000-0000-000000000000}"/>
          </ac:spMkLst>
        </pc:spChg>
        <pc:spChg chg="add del">
          <ac:chgData name="ANTONIO CANTERO CAJA" userId="121df0ed-e5ce-436f-bba6-1c74f0610cf3" providerId="ADAL" clId="{F2E20596-521D-4287-A81A-93142A614B1A}" dt="2023-01-30T22:57:54.128" v="168" actId="26606"/>
          <ac:spMkLst>
            <pc:docMk/>
            <pc:sldMk cId="0" sldId="317"/>
            <ac:spMk id="1263" creationId="{907EF6B7-1338-4443-8C46-6A318D952DFD}"/>
          </ac:spMkLst>
        </pc:spChg>
        <pc:spChg chg="add del">
          <ac:chgData name="ANTONIO CANTERO CAJA" userId="121df0ed-e5ce-436f-bba6-1c74f0610cf3" providerId="ADAL" clId="{F2E20596-521D-4287-A81A-93142A614B1A}" dt="2023-01-30T22:57:58.182" v="170" actId="26606"/>
          <ac:spMkLst>
            <pc:docMk/>
            <pc:sldMk cId="0" sldId="317"/>
            <ac:spMk id="1264" creationId="{7517A47C-B2E5-4B79-8061-D74B1311AF6E}"/>
          </ac:spMkLst>
        </pc:spChg>
        <pc:spChg chg="add del">
          <ac:chgData name="ANTONIO CANTERO CAJA" userId="121df0ed-e5ce-436f-bba6-1c74f0610cf3" providerId="ADAL" clId="{F2E20596-521D-4287-A81A-93142A614B1A}" dt="2023-01-30T22:57:54.128" v="168" actId="26606"/>
          <ac:spMkLst>
            <pc:docMk/>
            <pc:sldMk cId="0" sldId="317"/>
            <ac:spMk id="1265" creationId="{DAAE4CDD-124C-4DCF-9584-B6033B545DD5}"/>
          </ac:spMkLst>
        </pc:spChg>
        <pc:spChg chg="add del">
          <ac:chgData name="ANTONIO CANTERO CAJA" userId="121df0ed-e5ce-436f-bba6-1c74f0610cf3" providerId="ADAL" clId="{F2E20596-521D-4287-A81A-93142A614B1A}" dt="2023-01-30T22:57:58.182" v="170" actId="26606"/>
          <ac:spMkLst>
            <pc:docMk/>
            <pc:sldMk cId="0" sldId="317"/>
            <ac:spMk id="1266" creationId="{C505E780-2083-4CB5-A42A-5E0E2908ECC3}"/>
          </ac:spMkLst>
        </pc:spChg>
        <pc:spChg chg="add del">
          <ac:chgData name="ANTONIO CANTERO CAJA" userId="121df0ed-e5ce-436f-bba6-1c74f0610cf3" providerId="ADAL" clId="{F2E20596-521D-4287-A81A-93142A614B1A}" dt="2023-01-30T22:57:54.128" v="168" actId="26606"/>
          <ac:spMkLst>
            <pc:docMk/>
            <pc:sldMk cId="0" sldId="317"/>
            <ac:spMk id="1267" creationId="{081E4A58-353D-44AE-B2FC-2A74E2E400F7}"/>
          </ac:spMkLst>
        </pc:spChg>
        <pc:spChg chg="add del">
          <ac:chgData name="ANTONIO CANTERO CAJA" userId="121df0ed-e5ce-436f-bba6-1c74f0610cf3" providerId="ADAL" clId="{F2E20596-521D-4287-A81A-93142A614B1A}" dt="2023-01-30T22:57:58.182" v="170" actId="26606"/>
          <ac:spMkLst>
            <pc:docMk/>
            <pc:sldMk cId="0" sldId="317"/>
            <ac:spMk id="1268" creationId="{D2C0AE1C-0118-41AE-8A10-7CDCBF10E96F}"/>
          </ac:spMkLst>
        </pc:spChg>
        <pc:spChg chg="add del">
          <ac:chgData name="ANTONIO CANTERO CAJA" userId="121df0ed-e5ce-436f-bba6-1c74f0610cf3" providerId="ADAL" clId="{F2E20596-521D-4287-A81A-93142A614B1A}" dt="2023-01-30T22:57:58.182" v="170" actId="26606"/>
          <ac:spMkLst>
            <pc:docMk/>
            <pc:sldMk cId="0" sldId="317"/>
            <ac:spMk id="1270" creationId="{463EEC44-1BA3-44ED-81FC-A644B04B2A44}"/>
          </ac:spMkLst>
        </pc:spChg>
        <pc:spChg chg="add del">
          <ac:chgData name="ANTONIO CANTERO CAJA" userId="121df0ed-e5ce-436f-bba6-1c74f0610cf3" providerId="ADAL" clId="{F2E20596-521D-4287-A81A-93142A614B1A}" dt="2023-02-01T20:51:38.386" v="1822" actId="26606"/>
          <ac:spMkLst>
            <pc:docMk/>
            <pc:sldMk cId="0" sldId="317"/>
            <ac:spMk id="1272" creationId="{907EF6B7-1338-4443-8C46-6A318D952DFD}"/>
          </ac:spMkLst>
        </pc:spChg>
        <pc:spChg chg="add del">
          <ac:chgData name="ANTONIO CANTERO CAJA" userId="121df0ed-e5ce-436f-bba6-1c74f0610cf3" providerId="ADAL" clId="{F2E20596-521D-4287-A81A-93142A614B1A}" dt="2023-02-01T20:51:38.386" v="1822" actId="26606"/>
          <ac:spMkLst>
            <pc:docMk/>
            <pc:sldMk cId="0" sldId="317"/>
            <ac:spMk id="1273" creationId="{DAAE4CDD-124C-4DCF-9584-B6033B545DD5}"/>
          </ac:spMkLst>
        </pc:spChg>
        <pc:spChg chg="add del">
          <ac:chgData name="ANTONIO CANTERO CAJA" userId="121df0ed-e5ce-436f-bba6-1c74f0610cf3" providerId="ADAL" clId="{F2E20596-521D-4287-A81A-93142A614B1A}" dt="2023-02-01T20:51:38.386" v="1822" actId="26606"/>
          <ac:spMkLst>
            <pc:docMk/>
            <pc:sldMk cId="0" sldId="317"/>
            <ac:spMk id="1274" creationId="{081E4A58-353D-44AE-B2FC-2A74E2E400F7}"/>
          </ac:spMkLst>
        </pc:spChg>
        <pc:spChg chg="add del">
          <ac:chgData name="ANTONIO CANTERO CAJA" userId="121df0ed-e5ce-436f-bba6-1c74f0610cf3" providerId="ADAL" clId="{F2E20596-521D-4287-A81A-93142A614B1A}" dt="2023-02-01T20:51:38.386" v="1822" actId="26606"/>
          <ac:spMkLst>
            <pc:docMk/>
            <pc:sldMk cId="0" sldId="317"/>
            <ac:spMk id="1275" creationId="{00000000-0000-0000-0000-000000000000}"/>
          </ac:spMkLst>
        </pc:spChg>
        <pc:spChg chg="add">
          <ac:chgData name="ANTONIO CANTERO CAJA" userId="121df0ed-e5ce-436f-bba6-1c74f0610cf3" providerId="ADAL" clId="{F2E20596-521D-4287-A81A-93142A614B1A}" dt="2023-02-01T20:51:38.386" v="1822" actId="26606"/>
          <ac:spMkLst>
            <pc:docMk/>
            <pc:sldMk cId="0" sldId="317"/>
            <ac:spMk id="1281" creationId="{B819A166-7571-4003-A6B8-B62034C3ED30}"/>
          </ac:spMkLst>
        </pc:spChg>
        <pc:graphicFrameChg chg="add del">
          <ac:chgData name="ANTONIO CANTERO CAJA" userId="121df0ed-e5ce-436f-bba6-1c74f0610cf3" providerId="ADAL" clId="{F2E20596-521D-4287-A81A-93142A614B1A}" dt="2023-01-30T22:57:58.182" v="170" actId="26606"/>
          <ac:graphicFrameMkLst>
            <pc:docMk/>
            <pc:sldMk cId="0" sldId="317"/>
            <ac:graphicFrameMk id="1260" creationId="{9EEC4B21-BB66-3BFE-6527-5FA5B4EE6053}"/>
          </ac:graphicFrameMkLst>
        </pc:graphicFrameChg>
        <pc:graphicFrameChg chg="add">
          <ac:chgData name="ANTONIO CANTERO CAJA" userId="121df0ed-e5ce-436f-bba6-1c74f0610cf3" providerId="ADAL" clId="{F2E20596-521D-4287-A81A-93142A614B1A}" dt="2023-02-01T20:51:38.386" v="1822" actId="26606"/>
          <ac:graphicFrameMkLst>
            <pc:docMk/>
            <pc:sldMk cId="0" sldId="317"/>
            <ac:graphicFrameMk id="1277" creationId="{5565040D-05DB-EA92-F539-776A98C00B20}"/>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18"/>
        </pc:sldMkLst>
        <pc:spChg chg="del">
          <ac:chgData name="ANTONIO CANTERO CAJA" userId="121df0ed-e5ce-436f-bba6-1c74f0610cf3" providerId="ADAL" clId="{F2E20596-521D-4287-A81A-93142A614B1A}" dt="2023-01-30T22:50:39.645" v="145"/>
          <ac:spMkLst>
            <pc:docMk/>
            <pc:sldMk cId="0" sldId="318"/>
            <ac:spMk id="117" creationId="{907EF6B7-1338-4443-8C46-6A318D952DFD}"/>
          </ac:spMkLst>
        </pc:spChg>
        <pc:spChg chg="del">
          <ac:chgData name="ANTONIO CANTERO CAJA" userId="121df0ed-e5ce-436f-bba6-1c74f0610cf3" providerId="ADAL" clId="{F2E20596-521D-4287-A81A-93142A614B1A}" dt="2023-01-30T22:50:39.645" v="145"/>
          <ac:spMkLst>
            <pc:docMk/>
            <pc:sldMk cId="0" sldId="318"/>
            <ac:spMk id="119" creationId="{DAAE4CDD-124C-4DCF-9584-B6033B545DD5}"/>
          </ac:spMkLst>
        </pc:spChg>
        <pc:spChg chg="del">
          <ac:chgData name="ANTONIO CANTERO CAJA" userId="121df0ed-e5ce-436f-bba6-1c74f0610cf3" providerId="ADAL" clId="{F2E20596-521D-4287-A81A-93142A614B1A}" dt="2023-01-30T22:50:39.645" v="145"/>
          <ac:spMkLst>
            <pc:docMk/>
            <pc:sldMk cId="0" sldId="318"/>
            <ac:spMk id="121" creationId="{081E4A58-353D-44AE-B2FC-2A74E2E400F7}"/>
          </ac:spMkLst>
        </pc:spChg>
        <pc:spChg chg="mod">
          <ac:chgData name="ANTONIO CANTERO CAJA" userId="121df0ed-e5ce-436f-bba6-1c74f0610cf3" providerId="ADAL" clId="{F2E20596-521D-4287-A81A-93142A614B1A}" dt="2023-02-04T09:28:13.033" v="6499" actId="14100"/>
          <ac:spMkLst>
            <pc:docMk/>
            <pc:sldMk cId="0" sldId="318"/>
            <ac:spMk id="1263" creationId="{00000000-0000-0000-0000-000000000000}"/>
          </ac:spMkLst>
        </pc:spChg>
        <pc:spChg chg="del">
          <ac:chgData name="ANTONIO CANTERO CAJA" userId="121df0ed-e5ce-436f-bba6-1c74f0610cf3" providerId="ADAL" clId="{F2E20596-521D-4287-A81A-93142A614B1A}" dt="2023-02-01T20:51:44.036" v="1823" actId="26606"/>
          <ac:spMkLst>
            <pc:docMk/>
            <pc:sldMk cId="0" sldId="318"/>
            <ac:spMk id="1264" creationId="{00000000-0000-0000-0000-000000000000}"/>
          </ac:spMkLst>
        </pc:spChg>
        <pc:spChg chg="add del">
          <ac:chgData name="ANTONIO CANTERO CAJA" userId="121df0ed-e5ce-436f-bba6-1c74f0610cf3" providerId="ADAL" clId="{F2E20596-521D-4287-A81A-93142A614B1A}" dt="2023-02-01T20:51:44.036" v="1823" actId="26606"/>
          <ac:spMkLst>
            <pc:docMk/>
            <pc:sldMk cId="0" sldId="318"/>
            <ac:spMk id="1269" creationId="{907EF6B7-1338-4443-8C46-6A318D952DFD}"/>
          </ac:spMkLst>
        </pc:spChg>
        <pc:spChg chg="add del">
          <ac:chgData name="ANTONIO CANTERO CAJA" userId="121df0ed-e5ce-436f-bba6-1c74f0610cf3" providerId="ADAL" clId="{F2E20596-521D-4287-A81A-93142A614B1A}" dt="2023-02-01T20:51:44.036" v="1823" actId="26606"/>
          <ac:spMkLst>
            <pc:docMk/>
            <pc:sldMk cId="0" sldId="318"/>
            <ac:spMk id="1271" creationId="{DAAE4CDD-124C-4DCF-9584-B6033B545DD5}"/>
          </ac:spMkLst>
        </pc:spChg>
        <pc:spChg chg="add del">
          <ac:chgData name="ANTONIO CANTERO CAJA" userId="121df0ed-e5ce-436f-bba6-1c74f0610cf3" providerId="ADAL" clId="{F2E20596-521D-4287-A81A-93142A614B1A}" dt="2023-02-01T20:51:44.036" v="1823" actId="26606"/>
          <ac:spMkLst>
            <pc:docMk/>
            <pc:sldMk cId="0" sldId="318"/>
            <ac:spMk id="1273" creationId="{081E4A58-353D-44AE-B2FC-2A74E2E400F7}"/>
          </ac:spMkLst>
        </pc:spChg>
        <pc:spChg chg="add">
          <ac:chgData name="ANTONIO CANTERO CAJA" userId="121df0ed-e5ce-436f-bba6-1c74f0610cf3" providerId="ADAL" clId="{F2E20596-521D-4287-A81A-93142A614B1A}" dt="2023-02-01T20:51:44.036" v="1823" actId="26606"/>
          <ac:spMkLst>
            <pc:docMk/>
            <pc:sldMk cId="0" sldId="318"/>
            <ac:spMk id="1279" creationId="{B819A166-7571-4003-A6B8-B62034C3ED30}"/>
          </ac:spMkLst>
        </pc:spChg>
        <pc:graphicFrameChg chg="add mod">
          <ac:chgData name="ANTONIO CANTERO CAJA" userId="121df0ed-e5ce-436f-bba6-1c74f0610cf3" providerId="ADAL" clId="{F2E20596-521D-4287-A81A-93142A614B1A}" dt="2023-02-04T09:29:28.448" v="6560" actId="20577"/>
          <ac:graphicFrameMkLst>
            <pc:docMk/>
            <pc:sldMk cId="0" sldId="318"/>
            <ac:graphicFrameMk id="1275" creationId="{7B0EEB49-5250-3420-35F6-FBAF08E21C01}"/>
          </ac:graphicFrameMkLst>
        </pc:graphicFrameChg>
      </pc:sldChg>
      <pc:sldChg chg="addSp delSp modSp add mod setBg delAnim modAnim delDesignElem modNotes">
        <pc:chgData name="ANTONIO CANTERO CAJA" userId="121df0ed-e5ce-436f-bba6-1c74f0610cf3" providerId="ADAL" clId="{F2E20596-521D-4287-A81A-93142A614B1A}" dt="2023-02-06T18:35:17.401" v="10035"/>
        <pc:sldMkLst>
          <pc:docMk/>
          <pc:sldMk cId="0" sldId="319"/>
        </pc:sldMkLst>
        <pc:spChg chg="del">
          <ac:chgData name="ANTONIO CANTERO CAJA" userId="121df0ed-e5ce-436f-bba6-1c74f0610cf3" providerId="ADAL" clId="{F2E20596-521D-4287-A81A-93142A614B1A}" dt="2023-01-30T22:50:39.645" v="145"/>
          <ac:spMkLst>
            <pc:docMk/>
            <pc:sldMk cId="0" sldId="319"/>
            <ac:spMk id="122" creationId="{46F1F2C8-798B-4CCE-A851-94AFAF350BED}"/>
          </ac:spMkLst>
        </pc:spChg>
        <pc:spChg chg="del">
          <ac:chgData name="ANTONIO CANTERO CAJA" userId="121df0ed-e5ce-436f-bba6-1c74f0610cf3" providerId="ADAL" clId="{F2E20596-521D-4287-A81A-93142A614B1A}" dt="2023-01-30T22:50:39.645" v="145"/>
          <ac:spMkLst>
            <pc:docMk/>
            <pc:sldMk cId="0" sldId="319"/>
            <ac:spMk id="124" creationId="{755E9CD0-04B0-4A3C-B291-AD913379C713}"/>
          </ac:spMkLst>
        </pc:spChg>
        <pc:spChg chg="del">
          <ac:chgData name="ANTONIO CANTERO CAJA" userId="121df0ed-e5ce-436f-bba6-1c74f0610cf3" providerId="ADAL" clId="{F2E20596-521D-4287-A81A-93142A614B1A}" dt="2023-01-30T22:50:39.645" v="145"/>
          <ac:spMkLst>
            <pc:docMk/>
            <pc:sldMk cId="0" sldId="319"/>
            <ac:spMk id="126" creationId="{1DD8BF3B-6066-418C-8D1A-75C5E396FC04}"/>
          </ac:spMkLst>
        </pc:spChg>
        <pc:spChg chg="del">
          <ac:chgData name="ANTONIO CANTERO CAJA" userId="121df0ed-e5ce-436f-bba6-1c74f0610cf3" providerId="ADAL" clId="{F2E20596-521D-4287-A81A-93142A614B1A}" dt="2023-01-30T22:50:39.645" v="145"/>
          <ac:spMkLst>
            <pc:docMk/>
            <pc:sldMk cId="0" sldId="319"/>
            <ac:spMk id="128" creationId="{80BC66F9-7A74-4286-AD22-1174052CC22C}"/>
          </ac:spMkLst>
        </pc:spChg>
        <pc:spChg chg="del">
          <ac:chgData name="ANTONIO CANTERO CAJA" userId="121df0ed-e5ce-436f-bba6-1c74f0610cf3" providerId="ADAL" clId="{F2E20596-521D-4287-A81A-93142A614B1A}" dt="2023-01-30T22:50:39.645" v="145"/>
          <ac:spMkLst>
            <pc:docMk/>
            <pc:sldMk cId="0" sldId="319"/>
            <ac:spMk id="130" creationId="{D8142CC3-2B5C-48E6-9DF0-6C8ACBAF23EF}"/>
          </ac:spMkLst>
        </pc:spChg>
        <pc:spChg chg="del">
          <ac:chgData name="ANTONIO CANTERO CAJA" userId="121df0ed-e5ce-436f-bba6-1c74f0610cf3" providerId="ADAL" clId="{F2E20596-521D-4287-A81A-93142A614B1A}" dt="2023-01-30T22:50:39.645" v="145"/>
          <ac:spMkLst>
            <pc:docMk/>
            <pc:sldMk cId="0" sldId="319"/>
            <ac:spMk id="134" creationId="{46A89C79-8EF3-4AF9-B3D9-59A883F41C83}"/>
          </ac:spMkLst>
        </pc:spChg>
        <pc:spChg chg="del">
          <ac:chgData name="ANTONIO CANTERO CAJA" userId="121df0ed-e5ce-436f-bba6-1c74f0610cf3" providerId="ADAL" clId="{F2E20596-521D-4287-A81A-93142A614B1A}" dt="2023-01-30T22:50:39.645" v="145"/>
          <ac:spMkLst>
            <pc:docMk/>
            <pc:sldMk cId="0" sldId="319"/>
            <ac:spMk id="257" creationId="{EFE5CE34-4543-42E5-B82C-1F3D12422CDD}"/>
          </ac:spMkLst>
        </pc:spChg>
        <pc:spChg chg="del">
          <ac:chgData name="ANTONIO CANTERO CAJA" userId="121df0ed-e5ce-436f-bba6-1c74f0610cf3" providerId="ADAL" clId="{F2E20596-521D-4287-A81A-93142A614B1A}" dt="2023-01-30T22:50:39.645" v="145"/>
          <ac:spMkLst>
            <pc:docMk/>
            <pc:sldMk cId="0" sldId="319"/>
            <ac:spMk id="259" creationId="{72AF41FE-63D7-4695-81D2-66D2510E4486}"/>
          </ac:spMkLst>
        </pc:spChg>
        <pc:spChg chg="mod">
          <ac:chgData name="ANTONIO CANTERO CAJA" userId="121df0ed-e5ce-436f-bba6-1c74f0610cf3" providerId="ADAL" clId="{F2E20596-521D-4287-A81A-93142A614B1A}" dt="2023-01-30T22:58:17.063" v="174" actId="26606"/>
          <ac:spMkLst>
            <pc:docMk/>
            <pc:sldMk cId="0" sldId="319"/>
            <ac:spMk id="1269" creationId="{00000000-0000-0000-0000-000000000000}"/>
          </ac:spMkLst>
        </pc:spChg>
        <pc:spChg chg="add">
          <ac:chgData name="ANTONIO CANTERO CAJA" userId="121df0ed-e5ce-436f-bba6-1c74f0610cf3" providerId="ADAL" clId="{F2E20596-521D-4287-A81A-93142A614B1A}" dt="2023-01-30T22:58:17.063" v="174" actId="26606"/>
          <ac:spMkLst>
            <pc:docMk/>
            <pc:sldMk cId="0" sldId="319"/>
            <ac:spMk id="1275" creationId="{73C994B4-9721-4148-9EEC-6793CECDE8DD}"/>
          </ac:spMkLst>
        </pc:spChg>
        <pc:spChg chg="add">
          <ac:chgData name="ANTONIO CANTERO CAJA" userId="121df0ed-e5ce-436f-bba6-1c74f0610cf3" providerId="ADAL" clId="{F2E20596-521D-4287-A81A-93142A614B1A}" dt="2023-01-30T22:58:17.063" v="174" actId="26606"/>
          <ac:spMkLst>
            <pc:docMk/>
            <pc:sldMk cId="0" sldId="319"/>
            <ac:spMk id="1277" creationId="{F9D95E49-763A-4886-B038-82F734740554}"/>
          </ac:spMkLst>
        </pc:spChg>
        <pc:spChg chg="add">
          <ac:chgData name="ANTONIO CANTERO CAJA" userId="121df0ed-e5ce-436f-bba6-1c74f0610cf3" providerId="ADAL" clId="{F2E20596-521D-4287-A81A-93142A614B1A}" dt="2023-01-30T22:58:17.063" v="174" actId="26606"/>
          <ac:spMkLst>
            <pc:docMk/>
            <pc:sldMk cId="0" sldId="319"/>
            <ac:spMk id="1279" creationId="{4525F6AD-9418-4374-8ECA-3780082B1BBE}"/>
          </ac:spMkLst>
        </pc:spChg>
        <pc:spChg chg="add">
          <ac:chgData name="ANTONIO CANTERO CAJA" userId="121df0ed-e5ce-436f-bba6-1c74f0610cf3" providerId="ADAL" clId="{F2E20596-521D-4287-A81A-93142A614B1A}" dt="2023-01-30T22:58:17.063" v="174" actId="26606"/>
          <ac:spMkLst>
            <pc:docMk/>
            <pc:sldMk cId="0" sldId="319"/>
            <ac:spMk id="1281" creationId="{3B083774-A903-4B1B-BC6A-94C1F048E82B}"/>
          </ac:spMkLst>
        </pc:spChg>
        <pc:picChg chg="del">
          <ac:chgData name="ANTONIO CANTERO CAJA" userId="121df0ed-e5ce-436f-bba6-1c74f0610cf3" providerId="ADAL" clId="{F2E20596-521D-4287-A81A-93142A614B1A}" dt="2023-01-30T22:58:10.257" v="173" actId="21"/>
          <ac:picMkLst>
            <pc:docMk/>
            <pc:sldMk cId="0" sldId="319"/>
            <ac:picMk id="2" creationId="{4BDC607B-8966-4657-B9F3-09423C3CCF2B}"/>
          </ac:picMkLst>
        </pc:picChg>
        <pc:picChg chg="add del mod">
          <ac:chgData name="ANTONIO CANTERO CAJA" userId="121df0ed-e5ce-436f-bba6-1c74f0610cf3" providerId="ADAL" clId="{F2E20596-521D-4287-A81A-93142A614B1A}" dt="2023-02-04T07:37:56.174" v="4991" actId="478"/>
          <ac:picMkLst>
            <pc:docMk/>
            <pc:sldMk cId="0" sldId="319"/>
            <ac:picMk id="3" creationId="{74B84D66-C0B4-B95B-B39F-AA011A687930}"/>
          </ac:picMkLst>
        </pc:picChg>
        <pc:picChg chg="add">
          <ac:chgData name="ANTONIO CANTERO CAJA" userId="121df0ed-e5ce-436f-bba6-1c74f0610cf3" providerId="ADAL" clId="{F2E20596-521D-4287-A81A-93142A614B1A}" dt="2023-01-30T22:58:17.063" v="174" actId="26606"/>
          <ac:picMkLst>
            <pc:docMk/>
            <pc:sldMk cId="0" sldId="319"/>
            <ac:picMk id="1271" creationId="{7BAD9845-E12F-6673-A09B-589B61E84AFE}"/>
          </ac:picMkLst>
        </pc:picChg>
        <pc:cxnChg chg="del">
          <ac:chgData name="ANTONIO CANTERO CAJA" userId="121df0ed-e5ce-436f-bba6-1c74f0610cf3" providerId="ADAL" clId="{F2E20596-521D-4287-A81A-93142A614B1A}" dt="2023-01-30T22:50:39.645" v="145"/>
          <ac:cxnSpMkLst>
            <pc:docMk/>
            <pc:sldMk cId="0" sldId="319"/>
            <ac:cxnSpMk id="132" creationId="{7B2D303B-3DD0-4319-9EAD-361847FEC71D}"/>
          </ac:cxnSpMkLst>
        </pc:cxnChg>
        <pc:cxnChg chg="add">
          <ac:chgData name="ANTONIO CANTERO CAJA" userId="121df0ed-e5ce-436f-bba6-1c74f0610cf3" providerId="ADAL" clId="{F2E20596-521D-4287-A81A-93142A614B1A}" dt="2023-01-30T22:58:17.063" v="174" actId="26606"/>
          <ac:cxnSpMkLst>
            <pc:docMk/>
            <pc:sldMk cId="0" sldId="319"/>
            <ac:cxnSpMk id="1283" creationId="{F1E07EB8-B07C-4EF5-8DE2-6B03F3EC83E1}"/>
          </ac:cxnSpMkLst>
        </pc:cxnChg>
        <pc:cxnChg chg="add">
          <ac:chgData name="ANTONIO CANTERO CAJA" userId="121df0ed-e5ce-436f-bba6-1c74f0610cf3" providerId="ADAL" clId="{F2E20596-521D-4287-A81A-93142A614B1A}" dt="2023-01-30T22:58:17.063" v="174" actId="26606"/>
          <ac:cxnSpMkLst>
            <pc:docMk/>
            <pc:sldMk cId="0" sldId="319"/>
            <ac:cxnSpMk id="1285" creationId="{C39679CC-0AEA-4729-827F-5738C10515DE}"/>
          </ac:cxnSpMkLst>
        </pc:cxnChg>
      </pc:sldChg>
      <pc:sldChg chg="addSp delSp modSp add mod setBg delDesignElem modNotes">
        <pc:chgData name="ANTONIO CANTERO CAJA" userId="121df0ed-e5ce-436f-bba6-1c74f0610cf3" providerId="ADAL" clId="{F2E20596-521D-4287-A81A-93142A614B1A}" dt="2023-02-06T18:35:17.401" v="10035"/>
        <pc:sldMkLst>
          <pc:docMk/>
          <pc:sldMk cId="0" sldId="320"/>
        </pc:sldMkLst>
        <pc:spChg chg="del">
          <ac:chgData name="ANTONIO CANTERO CAJA" userId="121df0ed-e5ce-436f-bba6-1c74f0610cf3" providerId="ADAL" clId="{F2E20596-521D-4287-A81A-93142A614B1A}" dt="2023-01-30T22:50:39.645" v="145"/>
          <ac:spMkLst>
            <pc:docMk/>
            <pc:sldMk cId="0" sldId="320"/>
            <ac:spMk id="128" creationId="{907EF6B7-1338-4443-8C46-6A318D952DFD}"/>
          </ac:spMkLst>
        </pc:spChg>
        <pc:spChg chg="del">
          <ac:chgData name="ANTONIO CANTERO CAJA" userId="121df0ed-e5ce-436f-bba6-1c74f0610cf3" providerId="ADAL" clId="{F2E20596-521D-4287-A81A-93142A614B1A}" dt="2023-01-30T22:50:39.645" v="145"/>
          <ac:spMkLst>
            <pc:docMk/>
            <pc:sldMk cId="0" sldId="320"/>
            <ac:spMk id="193" creationId="{DAAE4CDD-124C-4DCF-9584-B6033B545DD5}"/>
          </ac:spMkLst>
        </pc:spChg>
        <pc:spChg chg="del">
          <ac:chgData name="ANTONIO CANTERO CAJA" userId="121df0ed-e5ce-436f-bba6-1c74f0610cf3" providerId="ADAL" clId="{F2E20596-521D-4287-A81A-93142A614B1A}" dt="2023-01-30T22:50:39.645" v="145"/>
          <ac:spMkLst>
            <pc:docMk/>
            <pc:sldMk cId="0" sldId="320"/>
            <ac:spMk id="195" creationId="{081E4A58-353D-44AE-B2FC-2A74E2E400F7}"/>
          </ac:spMkLst>
        </pc:spChg>
        <pc:spChg chg="mod">
          <ac:chgData name="ANTONIO CANTERO CAJA" userId="121df0ed-e5ce-436f-bba6-1c74f0610cf3" providerId="ADAL" clId="{F2E20596-521D-4287-A81A-93142A614B1A}" dt="2023-01-30T22:58:36.965" v="177" actId="26606"/>
          <ac:spMkLst>
            <pc:docMk/>
            <pc:sldMk cId="0" sldId="320"/>
            <ac:spMk id="1274" creationId="{00000000-0000-0000-0000-000000000000}"/>
          </ac:spMkLst>
        </pc:spChg>
        <pc:spChg chg="del">
          <ac:chgData name="ANTONIO CANTERO CAJA" userId="121df0ed-e5ce-436f-bba6-1c74f0610cf3" providerId="ADAL" clId="{F2E20596-521D-4287-A81A-93142A614B1A}" dt="2023-01-30T22:58:36.965" v="177" actId="26606"/>
          <ac:spMkLst>
            <pc:docMk/>
            <pc:sldMk cId="0" sldId="320"/>
            <ac:spMk id="1275" creationId="{00000000-0000-0000-0000-000000000000}"/>
          </ac:spMkLst>
        </pc:spChg>
        <pc:spChg chg="add">
          <ac:chgData name="ANTONIO CANTERO CAJA" userId="121df0ed-e5ce-436f-bba6-1c74f0610cf3" providerId="ADAL" clId="{F2E20596-521D-4287-A81A-93142A614B1A}" dt="2023-01-30T22:58:36.965" v="177" actId="26606"/>
          <ac:spMkLst>
            <pc:docMk/>
            <pc:sldMk cId="0" sldId="320"/>
            <ac:spMk id="1281" creationId="{B819A166-7571-4003-A6B8-B62034C3ED30}"/>
          </ac:spMkLst>
        </pc:spChg>
        <pc:graphicFrameChg chg="add">
          <ac:chgData name="ANTONIO CANTERO CAJA" userId="121df0ed-e5ce-436f-bba6-1c74f0610cf3" providerId="ADAL" clId="{F2E20596-521D-4287-A81A-93142A614B1A}" dt="2023-01-30T22:58:36.965" v="177" actId="26606"/>
          <ac:graphicFrameMkLst>
            <pc:docMk/>
            <pc:sldMk cId="0" sldId="320"/>
            <ac:graphicFrameMk id="1277" creationId="{E484E899-FEC7-36F2-AAE0-03B643FA3928}"/>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21"/>
        </pc:sldMkLst>
        <pc:spChg chg="del">
          <ac:chgData name="ANTONIO CANTERO CAJA" userId="121df0ed-e5ce-436f-bba6-1c74f0610cf3" providerId="ADAL" clId="{F2E20596-521D-4287-A81A-93142A614B1A}" dt="2023-01-30T22:50:39.645" v="145"/>
          <ac:spMkLst>
            <pc:docMk/>
            <pc:sldMk cId="0" sldId="321"/>
            <ac:spMk id="70" creationId="{907EF6B7-1338-4443-8C46-6A318D952DFD}"/>
          </ac:spMkLst>
        </pc:spChg>
        <pc:spChg chg="del">
          <ac:chgData name="ANTONIO CANTERO CAJA" userId="121df0ed-e5ce-436f-bba6-1c74f0610cf3" providerId="ADAL" clId="{F2E20596-521D-4287-A81A-93142A614B1A}" dt="2023-01-30T22:50:39.645" v="145"/>
          <ac:spMkLst>
            <pc:docMk/>
            <pc:sldMk cId="0" sldId="321"/>
            <ac:spMk id="72" creationId="{DAAE4CDD-124C-4DCF-9584-B6033B545DD5}"/>
          </ac:spMkLst>
        </pc:spChg>
        <pc:spChg chg="del">
          <ac:chgData name="ANTONIO CANTERO CAJA" userId="121df0ed-e5ce-436f-bba6-1c74f0610cf3" providerId="ADAL" clId="{F2E20596-521D-4287-A81A-93142A614B1A}" dt="2023-01-30T22:50:39.645" v="145"/>
          <ac:spMkLst>
            <pc:docMk/>
            <pc:sldMk cId="0" sldId="321"/>
            <ac:spMk id="74" creationId="{081E4A58-353D-44AE-B2FC-2A74E2E400F7}"/>
          </ac:spMkLst>
        </pc:spChg>
        <pc:spChg chg="mod">
          <ac:chgData name="ANTONIO CANTERO CAJA" userId="121df0ed-e5ce-436f-bba6-1c74f0610cf3" providerId="ADAL" clId="{F2E20596-521D-4287-A81A-93142A614B1A}" dt="2023-01-30T22:58:42.989" v="178" actId="26606"/>
          <ac:spMkLst>
            <pc:docMk/>
            <pc:sldMk cId="0" sldId="321"/>
            <ac:spMk id="1280" creationId="{00000000-0000-0000-0000-000000000000}"/>
          </ac:spMkLst>
        </pc:spChg>
        <pc:spChg chg="del">
          <ac:chgData name="ANTONIO CANTERO CAJA" userId="121df0ed-e5ce-436f-bba6-1c74f0610cf3" providerId="ADAL" clId="{F2E20596-521D-4287-A81A-93142A614B1A}" dt="2023-01-30T22:58:42.989" v="178" actId="26606"/>
          <ac:spMkLst>
            <pc:docMk/>
            <pc:sldMk cId="0" sldId="321"/>
            <ac:spMk id="1281" creationId="{00000000-0000-0000-0000-000000000000}"/>
          </ac:spMkLst>
        </pc:spChg>
        <pc:spChg chg="add">
          <ac:chgData name="ANTONIO CANTERO CAJA" userId="121df0ed-e5ce-436f-bba6-1c74f0610cf3" providerId="ADAL" clId="{F2E20596-521D-4287-A81A-93142A614B1A}" dt="2023-01-30T22:58:42.989" v="178" actId="26606"/>
          <ac:spMkLst>
            <pc:docMk/>
            <pc:sldMk cId="0" sldId="321"/>
            <ac:spMk id="1287" creationId="{B819A166-7571-4003-A6B8-B62034C3ED30}"/>
          </ac:spMkLst>
        </pc:spChg>
        <pc:graphicFrameChg chg="add mod">
          <ac:chgData name="ANTONIO CANTERO CAJA" userId="121df0ed-e5ce-436f-bba6-1c74f0610cf3" providerId="ADAL" clId="{F2E20596-521D-4287-A81A-93142A614B1A}" dt="2023-02-04T08:48:06.150" v="6348" actId="20577"/>
          <ac:graphicFrameMkLst>
            <pc:docMk/>
            <pc:sldMk cId="0" sldId="321"/>
            <ac:graphicFrameMk id="1283" creationId="{6072FDAC-0610-CF8B-EEC4-BA1527CD1F85}"/>
          </ac:graphicFrameMkLst>
        </pc:graphicFrameChg>
      </pc:sldChg>
      <pc:sldChg chg="addSp delSp modSp add mod setBg delAnim modAnim delDesignElem modNotes">
        <pc:chgData name="ANTONIO CANTERO CAJA" userId="121df0ed-e5ce-436f-bba6-1c74f0610cf3" providerId="ADAL" clId="{F2E20596-521D-4287-A81A-93142A614B1A}" dt="2023-02-06T18:35:17.401" v="10035"/>
        <pc:sldMkLst>
          <pc:docMk/>
          <pc:sldMk cId="0" sldId="322"/>
        </pc:sldMkLst>
        <pc:spChg chg="del">
          <ac:chgData name="ANTONIO CANTERO CAJA" userId="121df0ed-e5ce-436f-bba6-1c74f0610cf3" providerId="ADAL" clId="{F2E20596-521D-4287-A81A-93142A614B1A}" dt="2023-01-30T22:50:39.645" v="145"/>
          <ac:spMkLst>
            <pc:docMk/>
            <pc:sldMk cId="0" sldId="322"/>
            <ac:spMk id="141" creationId="{4913D8DA-B72B-46FB-9E5D-656A0EB0A476}"/>
          </ac:spMkLst>
        </pc:spChg>
        <pc:spChg chg="del">
          <ac:chgData name="ANTONIO CANTERO CAJA" userId="121df0ed-e5ce-436f-bba6-1c74f0610cf3" providerId="ADAL" clId="{F2E20596-521D-4287-A81A-93142A614B1A}" dt="2023-01-30T22:50:39.645" v="145"/>
          <ac:spMkLst>
            <pc:docMk/>
            <pc:sldMk cId="0" sldId="322"/>
            <ac:spMk id="143" creationId="{63CDDC8E-3FD0-4545-A664-7661835B4586}"/>
          </ac:spMkLst>
        </pc:spChg>
        <pc:spChg chg="mod">
          <ac:chgData name="ANTONIO CANTERO CAJA" userId="121df0ed-e5ce-436f-bba6-1c74f0610cf3" providerId="ADAL" clId="{F2E20596-521D-4287-A81A-93142A614B1A}" dt="2023-01-30T22:59:05.672" v="180" actId="26606"/>
          <ac:spMkLst>
            <pc:docMk/>
            <pc:sldMk cId="0" sldId="322"/>
            <ac:spMk id="1286" creationId="{00000000-0000-0000-0000-000000000000}"/>
          </ac:spMkLst>
        </pc:spChg>
        <pc:spChg chg="add">
          <ac:chgData name="ANTONIO CANTERO CAJA" userId="121df0ed-e5ce-436f-bba6-1c74f0610cf3" providerId="ADAL" clId="{F2E20596-521D-4287-A81A-93142A614B1A}" dt="2023-01-30T22:59:05.672" v="180" actId="26606"/>
          <ac:spMkLst>
            <pc:docMk/>
            <pc:sldMk cId="0" sldId="322"/>
            <ac:spMk id="1291" creationId="{337940BB-FBC4-492E-BD92-3B7B914D0EAE}"/>
          </ac:spMkLst>
        </pc:spChg>
        <pc:spChg chg="add">
          <ac:chgData name="ANTONIO CANTERO CAJA" userId="121df0ed-e5ce-436f-bba6-1c74f0610cf3" providerId="ADAL" clId="{F2E20596-521D-4287-A81A-93142A614B1A}" dt="2023-01-30T22:59:05.672" v="180" actId="26606"/>
          <ac:spMkLst>
            <pc:docMk/>
            <pc:sldMk cId="0" sldId="322"/>
            <ac:spMk id="1293" creationId="{3FCFB1DE-0B7E-48CC-BA90-B2AB0889F9D6}"/>
          </ac:spMkLst>
        </pc:spChg>
        <pc:picChg chg="del">
          <ac:chgData name="ANTONIO CANTERO CAJA" userId="121df0ed-e5ce-436f-bba6-1c74f0610cf3" providerId="ADAL" clId="{F2E20596-521D-4287-A81A-93142A614B1A}" dt="2023-01-30T22:58:54.072" v="179" actId="21"/>
          <ac:picMkLst>
            <pc:docMk/>
            <pc:sldMk cId="0" sldId="322"/>
            <ac:picMk id="2" creationId="{DE99AA28-3108-4EF4-82F4-7BDA28FA829A}"/>
          </ac:picMkLst>
        </pc:picChg>
        <pc:picChg chg="add mod">
          <ac:chgData name="ANTONIO CANTERO CAJA" userId="121df0ed-e5ce-436f-bba6-1c74f0610cf3" providerId="ADAL" clId="{F2E20596-521D-4287-A81A-93142A614B1A}" dt="2023-01-30T22:59:13.703" v="181"/>
          <ac:picMkLst>
            <pc:docMk/>
            <pc:sldMk cId="0" sldId="322"/>
            <ac:picMk id="3" creationId="{E3F785E0-7E9F-8AF8-8B6C-66675936676E}"/>
          </ac:picMkLst>
        </pc:picChg>
        <pc:picChg chg="mod">
          <ac:chgData name="ANTONIO CANTERO CAJA" userId="121df0ed-e5ce-436f-bba6-1c74f0610cf3" providerId="ADAL" clId="{F2E20596-521D-4287-A81A-93142A614B1A}" dt="2023-01-30T22:59:05.672" v="180" actId="26606"/>
          <ac:picMkLst>
            <pc:docMk/>
            <pc:sldMk cId="0" sldId="322"/>
            <ac:picMk id="138" creationId="{C9266C75-393F-440A-B3E2-40246B94ADE6}"/>
          </ac:picMkLst>
        </pc:picChg>
      </pc:sldChg>
      <pc:sldChg chg="add modNotes">
        <pc:chgData name="ANTONIO CANTERO CAJA" userId="121df0ed-e5ce-436f-bba6-1c74f0610cf3" providerId="ADAL" clId="{F2E20596-521D-4287-A81A-93142A614B1A}" dt="2023-02-06T18:35:17.401" v="10035"/>
        <pc:sldMkLst>
          <pc:docMk/>
          <pc:sldMk cId="0" sldId="323"/>
        </pc:sldMkLst>
      </pc:sldChg>
      <pc:sldChg chg="add modNotes">
        <pc:chgData name="ANTONIO CANTERO CAJA" userId="121df0ed-e5ce-436f-bba6-1c74f0610cf3" providerId="ADAL" clId="{F2E20596-521D-4287-A81A-93142A614B1A}" dt="2023-02-06T18:35:17.401" v="10035"/>
        <pc:sldMkLst>
          <pc:docMk/>
          <pc:sldMk cId="0" sldId="325"/>
        </pc:sldMkLst>
      </pc:sldChg>
      <pc:sldChg chg="add modNotes">
        <pc:chgData name="ANTONIO CANTERO CAJA" userId="121df0ed-e5ce-436f-bba6-1c74f0610cf3" providerId="ADAL" clId="{F2E20596-521D-4287-A81A-93142A614B1A}" dt="2023-02-06T18:35:17.401" v="10035"/>
        <pc:sldMkLst>
          <pc:docMk/>
          <pc:sldMk cId="0" sldId="326"/>
        </pc:sldMkLst>
      </pc:sldChg>
      <pc:sldChg chg="add modNotes">
        <pc:chgData name="ANTONIO CANTERO CAJA" userId="121df0ed-e5ce-436f-bba6-1c74f0610cf3" providerId="ADAL" clId="{F2E20596-521D-4287-A81A-93142A614B1A}" dt="2023-02-06T18:35:17.401" v="10035"/>
        <pc:sldMkLst>
          <pc:docMk/>
          <pc:sldMk cId="0" sldId="328"/>
        </pc:sldMkLst>
      </pc:sldChg>
      <pc:sldChg chg="addSp delSp modSp add del mod setBg">
        <pc:chgData name="ANTONIO CANTERO CAJA" userId="121df0ed-e5ce-436f-bba6-1c74f0610cf3" providerId="ADAL" clId="{F2E20596-521D-4287-A81A-93142A614B1A}" dt="2023-02-04T09:33:17.899" v="6665" actId="47"/>
        <pc:sldMkLst>
          <pc:docMk/>
          <pc:sldMk cId="0" sldId="330"/>
        </pc:sldMkLst>
        <pc:spChg chg="mod">
          <ac:chgData name="ANTONIO CANTERO CAJA" userId="121df0ed-e5ce-436f-bba6-1c74f0610cf3" providerId="ADAL" clId="{F2E20596-521D-4287-A81A-93142A614B1A}" dt="2023-02-01T20:49:00.773" v="1808" actId="403"/>
          <ac:spMkLst>
            <pc:docMk/>
            <pc:sldMk cId="0" sldId="330"/>
            <ac:spMk id="1381" creationId="{00000000-0000-0000-0000-000000000000}"/>
          </ac:spMkLst>
        </pc:spChg>
        <pc:spChg chg="add del">
          <ac:chgData name="ANTONIO CANTERO CAJA" userId="121df0ed-e5ce-436f-bba6-1c74f0610cf3" providerId="ADAL" clId="{F2E20596-521D-4287-A81A-93142A614B1A}" dt="2023-02-01T20:40:53.214" v="1764" actId="26606"/>
          <ac:spMkLst>
            <pc:docMk/>
            <pc:sldMk cId="0" sldId="330"/>
            <ac:spMk id="1387" creationId="{9B7AD9F6-8CE7-4299-8FC6-328F4DCD3FF9}"/>
          </ac:spMkLst>
        </pc:spChg>
        <pc:spChg chg="add del">
          <ac:chgData name="ANTONIO CANTERO CAJA" userId="121df0ed-e5ce-436f-bba6-1c74f0610cf3" providerId="ADAL" clId="{F2E20596-521D-4287-A81A-93142A614B1A}" dt="2023-02-01T20:40:53.214" v="1764" actId="26606"/>
          <ac:spMkLst>
            <pc:docMk/>
            <pc:sldMk cId="0" sldId="330"/>
            <ac:spMk id="1389" creationId="{F49775AF-8896-43EE-92C6-83497D6DC56F}"/>
          </ac:spMkLst>
        </pc:spChg>
        <pc:spChg chg="add del">
          <ac:chgData name="ANTONIO CANTERO CAJA" userId="121df0ed-e5ce-436f-bba6-1c74f0610cf3" providerId="ADAL" clId="{F2E20596-521D-4287-A81A-93142A614B1A}" dt="2023-02-01T20:48:40.853" v="1796" actId="26606"/>
          <ac:spMkLst>
            <pc:docMk/>
            <pc:sldMk cId="0" sldId="330"/>
            <ac:spMk id="1394" creationId="{A57A8FF7-9666-4356-A84B-183FDAE82321}"/>
          </ac:spMkLst>
        </pc:spChg>
        <pc:spChg chg="add">
          <ac:chgData name="ANTONIO CANTERO CAJA" userId="121df0ed-e5ce-436f-bba6-1c74f0610cf3" providerId="ADAL" clId="{F2E20596-521D-4287-A81A-93142A614B1A}" dt="2023-02-01T20:48:40.853" v="1796" actId="26606"/>
          <ac:spMkLst>
            <pc:docMk/>
            <pc:sldMk cId="0" sldId="330"/>
            <ac:spMk id="1399" creationId="{A838A203-2BEA-4ECF-B0CC-9B9546E77CD8}"/>
          </ac:spMkLst>
        </pc:spChg>
        <pc:picChg chg="add mod">
          <ac:chgData name="ANTONIO CANTERO CAJA" userId="121df0ed-e5ce-436f-bba6-1c74f0610cf3" providerId="ADAL" clId="{F2E20596-521D-4287-A81A-93142A614B1A}" dt="2023-02-01T20:48:40.853" v="1796" actId="26606"/>
          <ac:picMkLst>
            <pc:docMk/>
            <pc:sldMk cId="0" sldId="330"/>
            <ac:picMk id="1383" creationId="{F16D9CDA-825E-FF92-0FAF-20B9D391F029}"/>
          </ac:picMkLst>
        </pc:picChg>
      </pc:sldChg>
      <pc:sldChg chg="addSp delSp modSp add mod setBg delDesignElem modNotes">
        <pc:chgData name="ANTONIO CANTERO CAJA" userId="121df0ed-e5ce-436f-bba6-1c74f0610cf3" providerId="ADAL" clId="{F2E20596-521D-4287-A81A-93142A614B1A}" dt="2023-02-06T18:35:17.401" v="10035"/>
        <pc:sldMkLst>
          <pc:docMk/>
          <pc:sldMk cId="0" sldId="331"/>
        </pc:sldMkLst>
        <pc:spChg chg="del">
          <ac:chgData name="ANTONIO CANTERO CAJA" userId="121df0ed-e5ce-436f-bba6-1c74f0610cf3" providerId="ADAL" clId="{F2E20596-521D-4287-A81A-93142A614B1A}" dt="2023-01-30T22:50:39.645" v="145"/>
          <ac:spMkLst>
            <pc:docMk/>
            <pc:sldMk cId="0" sldId="331"/>
            <ac:spMk id="193" creationId="{1CD81A2A-6ED4-4EF4-A14C-912D31E14800}"/>
          </ac:spMkLst>
        </pc:spChg>
        <pc:spChg chg="del">
          <ac:chgData name="ANTONIO CANTERO CAJA" userId="121df0ed-e5ce-436f-bba6-1c74f0610cf3" providerId="ADAL" clId="{F2E20596-521D-4287-A81A-93142A614B1A}" dt="2023-01-30T22:50:39.645" v="145"/>
          <ac:spMkLst>
            <pc:docMk/>
            <pc:sldMk cId="0" sldId="331"/>
            <ac:spMk id="195" creationId="{1661932C-CA15-4E17-B115-FAE7CBEE4789}"/>
          </ac:spMkLst>
        </pc:spChg>
        <pc:spChg chg="del">
          <ac:chgData name="ANTONIO CANTERO CAJA" userId="121df0ed-e5ce-436f-bba6-1c74f0610cf3" providerId="ADAL" clId="{F2E20596-521D-4287-A81A-93142A614B1A}" dt="2023-01-30T22:50:39.645" v="145"/>
          <ac:spMkLst>
            <pc:docMk/>
            <pc:sldMk cId="0" sldId="331"/>
            <ac:spMk id="197" creationId="{8590ADD5-9383-4D3D-9047-3DA2593CCB5D}"/>
          </ac:spMkLst>
        </pc:spChg>
        <pc:spChg chg="del">
          <ac:chgData name="ANTONIO CANTERO CAJA" userId="121df0ed-e5ce-436f-bba6-1c74f0610cf3" providerId="ADAL" clId="{F2E20596-521D-4287-A81A-93142A614B1A}" dt="2023-01-30T22:50:39.645" v="145"/>
          <ac:spMkLst>
            <pc:docMk/>
            <pc:sldMk cId="0" sldId="331"/>
            <ac:spMk id="199" creationId="{DABE3E45-88CF-45D8-8D40-C773324D93F6}"/>
          </ac:spMkLst>
        </pc:spChg>
        <pc:spChg chg="del">
          <ac:chgData name="ANTONIO CANTERO CAJA" userId="121df0ed-e5ce-436f-bba6-1c74f0610cf3" providerId="ADAL" clId="{F2E20596-521D-4287-A81A-93142A614B1A}" dt="2023-01-30T22:50:39.645" v="145"/>
          <ac:spMkLst>
            <pc:docMk/>
            <pc:sldMk cId="0" sldId="331"/>
            <ac:spMk id="203" creationId="{B91ECDA9-56DC-4270-8F33-01C5637B8CEB}"/>
          </ac:spMkLst>
        </pc:spChg>
        <pc:spChg chg="del">
          <ac:chgData name="ANTONIO CANTERO CAJA" userId="121df0ed-e5ce-436f-bba6-1c74f0610cf3" providerId="ADAL" clId="{F2E20596-521D-4287-A81A-93142A614B1A}" dt="2023-01-30T22:50:39.645" v="145"/>
          <ac:spMkLst>
            <pc:docMk/>
            <pc:sldMk cId="0" sldId="331"/>
            <ac:spMk id="205" creationId="{75F47824-961D-465D-84F9-EAE11BC6173B}"/>
          </ac:spMkLst>
        </pc:spChg>
        <pc:spChg chg="del">
          <ac:chgData name="ANTONIO CANTERO CAJA" userId="121df0ed-e5ce-436f-bba6-1c74f0610cf3" providerId="ADAL" clId="{F2E20596-521D-4287-A81A-93142A614B1A}" dt="2023-01-30T22:50:39.645" v="145"/>
          <ac:spMkLst>
            <pc:docMk/>
            <pc:sldMk cId="0" sldId="331"/>
            <ac:spMk id="207" creationId="{FEC9DA3E-C1D7-472D-B7C0-F71AE41FBA23}"/>
          </ac:spMkLst>
        </pc:spChg>
        <pc:spChg chg="mod">
          <ac:chgData name="ANTONIO CANTERO CAJA" userId="121df0ed-e5ce-436f-bba6-1c74f0610cf3" providerId="ADAL" clId="{F2E20596-521D-4287-A81A-93142A614B1A}" dt="2023-02-04T09:53:18.414" v="7418" actId="20577"/>
          <ac:spMkLst>
            <pc:docMk/>
            <pc:sldMk cId="0" sldId="331"/>
            <ac:spMk id="1386" creationId="{00000000-0000-0000-0000-000000000000}"/>
          </ac:spMkLst>
        </pc:spChg>
        <pc:spChg chg="mod">
          <ac:chgData name="ANTONIO CANTERO CAJA" userId="121df0ed-e5ce-436f-bba6-1c74f0610cf3" providerId="ADAL" clId="{F2E20596-521D-4287-A81A-93142A614B1A}" dt="2023-02-04T09:53:41.597" v="7419" actId="20577"/>
          <ac:spMkLst>
            <pc:docMk/>
            <pc:sldMk cId="0" sldId="331"/>
            <ac:spMk id="1428" creationId="{00000000-0000-0000-0000-000000000000}"/>
          </ac:spMkLst>
        </pc:spChg>
        <pc:spChg chg="add del">
          <ac:chgData name="ANTONIO CANTERO CAJA" userId="121df0ed-e5ce-436f-bba6-1c74f0610cf3" providerId="ADAL" clId="{F2E20596-521D-4287-A81A-93142A614B1A}" dt="2023-02-01T20:57:43.925" v="1831" actId="26606"/>
          <ac:spMkLst>
            <pc:docMk/>
            <pc:sldMk cId="0" sldId="331"/>
            <ac:spMk id="1473" creationId="{2EB492CD-616E-47F8-933B-5E2D952A0593}"/>
          </ac:spMkLst>
        </pc:spChg>
        <pc:spChg chg="add del">
          <ac:chgData name="ANTONIO CANTERO CAJA" userId="121df0ed-e5ce-436f-bba6-1c74f0610cf3" providerId="ADAL" clId="{F2E20596-521D-4287-A81A-93142A614B1A}" dt="2023-02-01T20:57:43.925" v="1831" actId="26606"/>
          <ac:spMkLst>
            <pc:docMk/>
            <pc:sldMk cId="0" sldId="331"/>
            <ac:spMk id="1475" creationId="{59383CF9-23B5-4335-9B21-1791C4CF1C75}"/>
          </ac:spMkLst>
        </pc:spChg>
        <pc:spChg chg="add del">
          <ac:chgData name="ANTONIO CANTERO CAJA" userId="121df0ed-e5ce-436f-bba6-1c74f0610cf3" providerId="ADAL" clId="{F2E20596-521D-4287-A81A-93142A614B1A}" dt="2023-02-01T20:57:43.925" v="1831" actId="26606"/>
          <ac:spMkLst>
            <pc:docMk/>
            <pc:sldMk cId="0" sldId="331"/>
            <ac:spMk id="1477" creationId="{0007FE00-9498-4706-B255-6437B0252C02}"/>
          </ac:spMkLst>
        </pc:spChg>
        <pc:spChg chg="add del">
          <ac:chgData name="ANTONIO CANTERO CAJA" userId="121df0ed-e5ce-436f-bba6-1c74f0610cf3" providerId="ADAL" clId="{F2E20596-521D-4287-A81A-93142A614B1A}" dt="2023-02-01T20:57:53.813" v="1832" actId="26606"/>
          <ac:spMkLst>
            <pc:docMk/>
            <pc:sldMk cId="0" sldId="331"/>
            <ac:spMk id="1482" creationId="{8D1AA55E-40D5-461B-A5A8-4AE8AAB71B08}"/>
          </ac:spMkLst>
        </pc:spChg>
        <pc:spChg chg="add del">
          <ac:chgData name="ANTONIO CANTERO CAJA" userId="121df0ed-e5ce-436f-bba6-1c74f0610cf3" providerId="ADAL" clId="{F2E20596-521D-4287-A81A-93142A614B1A}" dt="2023-02-01T20:57:53.813" v="1832" actId="26606"/>
          <ac:spMkLst>
            <pc:docMk/>
            <pc:sldMk cId="0" sldId="331"/>
            <ac:spMk id="1486" creationId="{6CB927A4-E432-4310-9CD5-E89FF5063179}"/>
          </ac:spMkLst>
        </pc:spChg>
        <pc:spChg chg="add del">
          <ac:chgData name="ANTONIO CANTERO CAJA" userId="121df0ed-e5ce-436f-bba6-1c74f0610cf3" providerId="ADAL" clId="{F2E20596-521D-4287-A81A-93142A614B1A}" dt="2023-02-01T20:57:53.813" v="1832" actId="26606"/>
          <ac:spMkLst>
            <pc:docMk/>
            <pc:sldMk cId="0" sldId="331"/>
            <ac:spMk id="1488" creationId="{E3020543-B24B-4EC4-8FFC-8DD88EEA91A8}"/>
          </ac:spMkLst>
        </pc:spChg>
        <pc:spChg chg="add del">
          <ac:chgData name="ANTONIO CANTERO CAJA" userId="121df0ed-e5ce-436f-bba6-1c74f0610cf3" providerId="ADAL" clId="{F2E20596-521D-4287-A81A-93142A614B1A}" dt="2023-02-01T20:58:01.119" v="1833" actId="26606"/>
          <ac:spMkLst>
            <pc:docMk/>
            <pc:sldMk cId="0" sldId="331"/>
            <ac:spMk id="1493" creationId="{59A309A7-1751-4ABE-A3C1-EEC40366AD89}"/>
          </ac:spMkLst>
        </pc:spChg>
        <pc:spChg chg="add del">
          <ac:chgData name="ANTONIO CANTERO CAJA" userId="121df0ed-e5ce-436f-bba6-1c74f0610cf3" providerId="ADAL" clId="{F2E20596-521D-4287-A81A-93142A614B1A}" dt="2023-02-01T20:58:01.119" v="1833" actId="26606"/>
          <ac:spMkLst>
            <pc:docMk/>
            <pc:sldMk cId="0" sldId="331"/>
            <ac:spMk id="1495" creationId="{967D8EB6-EAE1-4F9C-B398-83321E287204}"/>
          </ac:spMkLst>
        </pc:spChg>
        <pc:spChg chg="add del">
          <ac:chgData name="ANTONIO CANTERO CAJA" userId="121df0ed-e5ce-436f-bba6-1c74f0610cf3" providerId="ADAL" clId="{F2E20596-521D-4287-A81A-93142A614B1A}" dt="2023-02-01T20:58:09.102" v="1834" actId="26606"/>
          <ac:spMkLst>
            <pc:docMk/>
            <pc:sldMk cId="0" sldId="331"/>
            <ac:spMk id="1500" creationId="{A2679492-7988-4050-9056-542444452411}"/>
          </ac:spMkLst>
        </pc:spChg>
        <pc:spChg chg="add del">
          <ac:chgData name="ANTONIO CANTERO CAJA" userId="121df0ed-e5ce-436f-bba6-1c74f0610cf3" providerId="ADAL" clId="{F2E20596-521D-4287-A81A-93142A614B1A}" dt="2023-02-01T20:58:09.102" v="1834" actId="26606"/>
          <ac:spMkLst>
            <pc:docMk/>
            <pc:sldMk cId="0" sldId="331"/>
            <ac:spMk id="1502" creationId="{B091B163-7D61-4891-ABCF-5C13D9C418D0}"/>
          </ac:spMkLst>
        </pc:spChg>
        <pc:spChg chg="add">
          <ac:chgData name="ANTONIO CANTERO CAJA" userId="121df0ed-e5ce-436f-bba6-1c74f0610cf3" providerId="ADAL" clId="{F2E20596-521D-4287-A81A-93142A614B1A}" dt="2023-02-01T20:58:09.102" v="1834" actId="26606"/>
          <ac:spMkLst>
            <pc:docMk/>
            <pc:sldMk cId="0" sldId="331"/>
            <ac:spMk id="1509" creationId="{B5FA7C47-B7C1-4D2E-AB49-ED23BA34BA83}"/>
          </ac:spMkLst>
        </pc:spChg>
        <pc:spChg chg="add">
          <ac:chgData name="ANTONIO CANTERO CAJA" userId="121df0ed-e5ce-436f-bba6-1c74f0610cf3" providerId="ADAL" clId="{F2E20596-521D-4287-A81A-93142A614B1A}" dt="2023-02-01T20:58:09.102" v="1834" actId="26606"/>
          <ac:spMkLst>
            <pc:docMk/>
            <pc:sldMk cId="0" sldId="331"/>
            <ac:spMk id="1511" creationId="{596EE156-ABF1-4329-A6BA-03B4254E0877}"/>
          </ac:spMkLst>
        </pc:spChg>
        <pc:spChg chg="add">
          <ac:chgData name="ANTONIO CANTERO CAJA" userId="121df0ed-e5ce-436f-bba6-1c74f0610cf3" providerId="ADAL" clId="{F2E20596-521D-4287-A81A-93142A614B1A}" dt="2023-02-01T20:58:09.102" v="1834" actId="26606"/>
          <ac:spMkLst>
            <pc:docMk/>
            <pc:sldMk cId="0" sldId="331"/>
            <ac:spMk id="1513" creationId="{19B9933F-AAB3-444A-8BB5-9CA194A8BC63}"/>
          </ac:spMkLst>
        </pc:spChg>
        <pc:spChg chg="add">
          <ac:chgData name="ANTONIO CANTERO CAJA" userId="121df0ed-e5ce-436f-bba6-1c74f0610cf3" providerId="ADAL" clId="{F2E20596-521D-4287-A81A-93142A614B1A}" dt="2023-02-01T20:58:09.102" v="1834" actId="26606"/>
          <ac:spMkLst>
            <pc:docMk/>
            <pc:sldMk cId="0" sldId="331"/>
            <ac:spMk id="1515" creationId="{7D20183A-0B1D-4A1F-89B1-ADBEDBC6E54E}"/>
          </ac:spMkLst>
        </pc:spChg>
        <pc:spChg chg="add">
          <ac:chgData name="ANTONIO CANTERO CAJA" userId="121df0ed-e5ce-436f-bba6-1c74f0610cf3" providerId="ADAL" clId="{F2E20596-521D-4287-A81A-93142A614B1A}" dt="2023-02-01T20:58:09.102" v="1834" actId="26606"/>
          <ac:spMkLst>
            <pc:docMk/>
            <pc:sldMk cId="0" sldId="331"/>
            <ac:spMk id="1517" creationId="{131031D3-26CD-4214-A9A4-5857EFA15A0C}"/>
          </ac:spMkLst>
        </pc:spChg>
        <pc:grpChg chg="add mod ord">
          <ac:chgData name="ANTONIO CANTERO CAJA" userId="121df0ed-e5ce-436f-bba6-1c74f0610cf3" providerId="ADAL" clId="{F2E20596-521D-4287-A81A-93142A614B1A}" dt="2023-02-01T20:58:09.102" v="1834" actId="26606"/>
          <ac:grpSpMkLst>
            <pc:docMk/>
            <pc:sldMk cId="0" sldId="331"/>
            <ac:grpSpMk id="1387" creationId="{00000000-0000-0000-0000-000000000000}"/>
          </ac:grpSpMkLst>
        </pc:grpChg>
        <pc:cxnChg chg="del">
          <ac:chgData name="ANTONIO CANTERO CAJA" userId="121df0ed-e5ce-436f-bba6-1c74f0610cf3" providerId="ADAL" clId="{F2E20596-521D-4287-A81A-93142A614B1A}" dt="2023-01-30T22:50:39.645" v="145"/>
          <ac:cxnSpMkLst>
            <pc:docMk/>
            <pc:sldMk cId="0" sldId="331"/>
            <ac:cxnSpMk id="201" creationId="{49CD1692-827B-4C8D-B4A1-134FD04CF45C}"/>
          </ac:cxnSpMkLst>
        </pc:cxnChg>
        <pc:cxnChg chg="add del">
          <ac:chgData name="ANTONIO CANTERO CAJA" userId="121df0ed-e5ce-436f-bba6-1c74f0610cf3" providerId="ADAL" clId="{F2E20596-521D-4287-A81A-93142A614B1A}" dt="2023-02-01T20:57:53.813" v="1832" actId="26606"/>
          <ac:cxnSpMkLst>
            <pc:docMk/>
            <pc:sldMk cId="0" sldId="331"/>
            <ac:cxnSpMk id="1484" creationId="{7EB498BD-8089-4626-91EA-4978EBEF535E}"/>
          </ac:cxnSpMkLst>
        </pc:cxnChg>
        <pc:cxnChg chg="add del">
          <ac:chgData name="ANTONIO CANTERO CAJA" userId="121df0ed-e5ce-436f-bba6-1c74f0610cf3" providerId="ADAL" clId="{F2E20596-521D-4287-A81A-93142A614B1A}" dt="2023-02-01T20:58:09.102" v="1834" actId="26606"/>
          <ac:cxnSpMkLst>
            <pc:docMk/>
            <pc:sldMk cId="0" sldId="331"/>
            <ac:cxnSpMk id="1504" creationId="{C49DA8F6-BCC1-4447-B54C-57856834B94B}"/>
          </ac:cxnSpMkLst>
        </pc:cxnChg>
      </pc:sldChg>
      <pc:sldChg chg="addSp delSp modSp add mod setBg delAnim delDesignElem modNotes">
        <pc:chgData name="ANTONIO CANTERO CAJA" userId="121df0ed-e5ce-436f-bba6-1c74f0610cf3" providerId="ADAL" clId="{F2E20596-521D-4287-A81A-93142A614B1A}" dt="2023-02-06T18:35:17.401" v="10035"/>
        <pc:sldMkLst>
          <pc:docMk/>
          <pc:sldMk cId="0" sldId="333"/>
        </pc:sldMkLst>
        <pc:spChg chg="mod">
          <ac:chgData name="ANTONIO CANTERO CAJA" userId="121df0ed-e5ce-436f-bba6-1c74f0610cf3" providerId="ADAL" clId="{F2E20596-521D-4287-A81A-93142A614B1A}" dt="2023-02-01T20:49:09.015" v="1809" actId="26606"/>
          <ac:spMkLst>
            <pc:docMk/>
            <pc:sldMk cId="0" sldId="333"/>
            <ac:spMk id="3" creationId="{4ED88CB4-8C6E-42BC-9AC7-89FD67955C90}"/>
          </ac:spMkLst>
        </pc:spChg>
        <pc:spChg chg="del">
          <ac:chgData name="ANTONIO CANTERO CAJA" userId="121df0ed-e5ce-436f-bba6-1c74f0610cf3" providerId="ADAL" clId="{F2E20596-521D-4287-A81A-93142A614B1A}" dt="2023-01-30T22:50:39.645" v="145"/>
          <ac:spMkLst>
            <pc:docMk/>
            <pc:sldMk cId="0" sldId="333"/>
            <ac:spMk id="81" creationId="{B34F5AD2-EDBD-4BBD-A55C-EAFFD0C7097A}"/>
          </ac:spMkLst>
        </pc:spChg>
        <pc:spChg chg="del">
          <ac:chgData name="ANTONIO CANTERO CAJA" userId="121df0ed-e5ce-436f-bba6-1c74f0610cf3" providerId="ADAL" clId="{F2E20596-521D-4287-A81A-93142A614B1A}" dt="2023-01-30T22:50:39.645" v="145"/>
          <ac:spMkLst>
            <pc:docMk/>
            <pc:sldMk cId="0" sldId="333"/>
            <ac:spMk id="83" creationId="{C3896A03-3945-419A-B66B-4EE266EDD152}"/>
          </ac:spMkLst>
        </pc:spChg>
        <pc:spChg chg="del">
          <ac:chgData name="ANTONIO CANTERO CAJA" userId="121df0ed-e5ce-436f-bba6-1c74f0610cf3" providerId="ADAL" clId="{F2E20596-521D-4287-A81A-93142A614B1A}" dt="2023-01-30T22:50:39.645" v="145"/>
          <ac:spMkLst>
            <pc:docMk/>
            <pc:sldMk cId="0" sldId="333"/>
            <ac:spMk id="85" creationId="{6832F003-FCA6-4CFB-A2EA-308F3AA257D1}"/>
          </ac:spMkLst>
        </pc:spChg>
        <pc:spChg chg="mod">
          <ac:chgData name="ANTONIO CANTERO CAJA" userId="121df0ed-e5ce-436f-bba6-1c74f0610cf3" providerId="ADAL" clId="{F2E20596-521D-4287-A81A-93142A614B1A}" dt="2023-02-01T20:49:09.015" v="1809" actId="26606"/>
          <ac:spMkLst>
            <pc:docMk/>
            <pc:sldMk cId="0" sldId="333"/>
            <ac:spMk id="1478" creationId="{00000000-0000-0000-0000-000000000000}"/>
          </ac:spMkLst>
        </pc:spChg>
        <pc:spChg chg="add">
          <ac:chgData name="ANTONIO CANTERO CAJA" userId="121df0ed-e5ce-436f-bba6-1c74f0610cf3" providerId="ADAL" clId="{F2E20596-521D-4287-A81A-93142A614B1A}" dt="2023-02-01T20:49:09.015" v="1809" actId="26606"/>
          <ac:spMkLst>
            <pc:docMk/>
            <pc:sldMk cId="0" sldId="333"/>
            <ac:spMk id="1483" creationId="{DD38EE57-B708-47C9-A4A4-E25F09FAB029}"/>
          </ac:spMkLst>
        </pc:spChg>
        <pc:grpChg chg="add">
          <ac:chgData name="ANTONIO CANTERO CAJA" userId="121df0ed-e5ce-436f-bba6-1c74f0610cf3" providerId="ADAL" clId="{F2E20596-521D-4287-A81A-93142A614B1A}" dt="2023-02-01T20:49:09.015" v="1809" actId="26606"/>
          <ac:grpSpMkLst>
            <pc:docMk/>
            <pc:sldMk cId="0" sldId="333"/>
            <ac:grpSpMk id="1485" creationId="{57A28182-58A5-4DBB-8F64-BD944BCA8154}"/>
          </ac:grpSpMkLst>
        </pc:grpChg>
        <pc:picChg chg="mod ord">
          <ac:chgData name="ANTONIO CANTERO CAJA" userId="121df0ed-e5ce-436f-bba6-1c74f0610cf3" providerId="ADAL" clId="{F2E20596-521D-4287-A81A-93142A614B1A}" dt="2023-02-01T20:49:09.015" v="1809" actId="26606"/>
          <ac:picMkLst>
            <pc:docMk/>
            <pc:sldMk cId="0" sldId="333"/>
            <ac:picMk id="2" creationId="{85BB0408-E076-4955-922B-C4DFEB3C9679}"/>
          </ac:picMkLst>
        </pc:picChg>
        <pc:picChg chg="del">
          <ac:chgData name="ANTONIO CANTERO CAJA" userId="121df0ed-e5ce-436f-bba6-1c74f0610cf3" providerId="ADAL" clId="{F2E20596-521D-4287-A81A-93142A614B1A}" dt="2023-01-30T23:00:54.144" v="196" actId="21"/>
          <ac:picMkLst>
            <pc:docMk/>
            <pc:sldMk cId="0" sldId="333"/>
            <ac:picMk id="4" creationId="{7886EBAE-5588-44B6-828B-E79FA6D27A5C}"/>
          </ac:picMkLst>
        </pc:picChg>
      </pc:sldChg>
      <pc:sldChg chg="add del">
        <pc:chgData name="ANTONIO CANTERO CAJA" userId="121df0ed-e5ce-436f-bba6-1c74f0610cf3" providerId="ADAL" clId="{F2E20596-521D-4287-A81A-93142A614B1A}" dt="2023-02-04T10:49:13.447" v="8027" actId="47"/>
        <pc:sldMkLst>
          <pc:docMk/>
          <pc:sldMk cId="0" sldId="335"/>
        </pc:sldMkLst>
      </pc:sldChg>
      <pc:sldChg chg="modSp add del mod">
        <pc:chgData name="ANTONIO CANTERO CAJA" userId="121df0ed-e5ce-436f-bba6-1c74f0610cf3" providerId="ADAL" clId="{F2E20596-521D-4287-A81A-93142A614B1A}" dt="2023-02-04T10:53:43.972" v="8054" actId="47"/>
        <pc:sldMkLst>
          <pc:docMk/>
          <pc:sldMk cId="0" sldId="336"/>
        </pc:sldMkLst>
        <pc:spChg chg="mod">
          <ac:chgData name="ANTONIO CANTERO CAJA" userId="121df0ed-e5ce-436f-bba6-1c74f0610cf3" providerId="ADAL" clId="{F2E20596-521D-4287-A81A-93142A614B1A}" dt="2023-02-04T10:53:31.431" v="8053" actId="21"/>
          <ac:spMkLst>
            <pc:docMk/>
            <pc:sldMk cId="0" sldId="336"/>
            <ac:spMk id="1498" creationId="{00000000-0000-0000-0000-000000000000}"/>
          </ac:spMkLst>
        </pc:spChg>
      </pc:sldChg>
      <pc:sldChg chg="delSp modSp add del mod">
        <pc:chgData name="ANTONIO CANTERO CAJA" userId="121df0ed-e5ce-436f-bba6-1c74f0610cf3" providerId="ADAL" clId="{F2E20596-521D-4287-A81A-93142A614B1A}" dt="2023-02-04T10:54:53.743" v="8072" actId="47"/>
        <pc:sldMkLst>
          <pc:docMk/>
          <pc:sldMk cId="0" sldId="337"/>
        </pc:sldMkLst>
        <pc:spChg chg="mod">
          <ac:chgData name="ANTONIO CANTERO CAJA" userId="121df0ed-e5ce-436f-bba6-1c74f0610cf3" providerId="ADAL" clId="{F2E20596-521D-4287-A81A-93142A614B1A}" dt="2023-02-04T10:54:50.267" v="8071" actId="21"/>
          <ac:spMkLst>
            <pc:docMk/>
            <pc:sldMk cId="0" sldId="337"/>
            <ac:spMk id="1504" creationId="{00000000-0000-0000-0000-000000000000}"/>
          </ac:spMkLst>
        </pc:spChg>
        <pc:picChg chg="del">
          <ac:chgData name="ANTONIO CANTERO CAJA" userId="121df0ed-e5ce-436f-bba6-1c74f0610cf3" providerId="ADAL" clId="{F2E20596-521D-4287-A81A-93142A614B1A}" dt="2023-02-04T10:54:32.493" v="8069" actId="21"/>
          <ac:picMkLst>
            <pc:docMk/>
            <pc:sldMk cId="0" sldId="337"/>
            <ac:picMk id="1506" creationId="{00000000-0000-0000-0000-000000000000}"/>
          </ac:picMkLst>
        </pc:picChg>
      </pc:sldChg>
      <pc:sldChg chg="delSp modSp add del mod">
        <pc:chgData name="ANTONIO CANTERO CAJA" userId="121df0ed-e5ce-436f-bba6-1c74f0610cf3" providerId="ADAL" clId="{F2E20596-521D-4287-A81A-93142A614B1A}" dt="2023-02-04T10:51:31.700" v="8033" actId="47"/>
        <pc:sldMkLst>
          <pc:docMk/>
          <pc:sldMk cId="0" sldId="338"/>
        </pc:sldMkLst>
        <pc:spChg chg="mod">
          <ac:chgData name="ANTONIO CANTERO CAJA" userId="121df0ed-e5ce-436f-bba6-1c74f0610cf3" providerId="ADAL" clId="{F2E20596-521D-4287-A81A-93142A614B1A}" dt="2023-02-04T10:51:29.228" v="8032" actId="21"/>
          <ac:spMkLst>
            <pc:docMk/>
            <pc:sldMk cId="0" sldId="338"/>
            <ac:spMk id="1511" creationId="{00000000-0000-0000-0000-000000000000}"/>
          </ac:spMkLst>
        </pc:spChg>
        <pc:picChg chg="del">
          <ac:chgData name="ANTONIO CANTERO CAJA" userId="121df0ed-e5ce-436f-bba6-1c74f0610cf3" providerId="ADAL" clId="{F2E20596-521D-4287-A81A-93142A614B1A}" dt="2023-02-04T10:50:35.983" v="8029" actId="21"/>
          <ac:picMkLst>
            <pc:docMk/>
            <pc:sldMk cId="0" sldId="338"/>
            <ac:picMk id="1512" creationId="{00000000-0000-0000-0000-000000000000}"/>
          </ac:picMkLst>
        </pc:picChg>
      </pc:sldChg>
      <pc:sldChg chg="addSp delSp modSp add mod setBg delDesignElem modNotes">
        <pc:chgData name="ANTONIO CANTERO CAJA" userId="121df0ed-e5ce-436f-bba6-1c74f0610cf3" providerId="ADAL" clId="{F2E20596-521D-4287-A81A-93142A614B1A}" dt="2023-02-06T18:35:17.401" v="10035"/>
        <pc:sldMkLst>
          <pc:docMk/>
          <pc:sldMk cId="0" sldId="339"/>
        </pc:sldMkLst>
        <pc:spChg chg="del">
          <ac:chgData name="ANTONIO CANTERO CAJA" userId="121df0ed-e5ce-436f-bba6-1c74f0610cf3" providerId="ADAL" clId="{F2E20596-521D-4287-A81A-93142A614B1A}" dt="2023-01-30T22:50:39.645" v="145"/>
          <ac:spMkLst>
            <pc:docMk/>
            <pc:sldMk cId="0" sldId="339"/>
            <ac:spMk id="115" creationId="{907EF6B7-1338-4443-8C46-6A318D952DFD}"/>
          </ac:spMkLst>
        </pc:spChg>
        <pc:spChg chg="del">
          <ac:chgData name="ANTONIO CANTERO CAJA" userId="121df0ed-e5ce-436f-bba6-1c74f0610cf3" providerId="ADAL" clId="{F2E20596-521D-4287-A81A-93142A614B1A}" dt="2023-01-30T22:50:39.645" v="145"/>
          <ac:spMkLst>
            <pc:docMk/>
            <pc:sldMk cId="0" sldId="339"/>
            <ac:spMk id="117" creationId="{DAAE4CDD-124C-4DCF-9584-B6033B545DD5}"/>
          </ac:spMkLst>
        </pc:spChg>
        <pc:spChg chg="del">
          <ac:chgData name="ANTONIO CANTERO CAJA" userId="121df0ed-e5ce-436f-bba6-1c74f0610cf3" providerId="ADAL" clId="{F2E20596-521D-4287-A81A-93142A614B1A}" dt="2023-01-30T22:50:39.645" v="145"/>
          <ac:spMkLst>
            <pc:docMk/>
            <pc:sldMk cId="0" sldId="339"/>
            <ac:spMk id="119" creationId="{081E4A58-353D-44AE-B2FC-2A74E2E400F7}"/>
          </ac:spMkLst>
        </pc:spChg>
        <pc:spChg chg="mod">
          <ac:chgData name="ANTONIO CANTERO CAJA" userId="121df0ed-e5ce-436f-bba6-1c74f0610cf3" providerId="ADAL" clId="{F2E20596-521D-4287-A81A-93142A614B1A}" dt="2023-02-01T20:56:07.927" v="1829" actId="26606"/>
          <ac:spMkLst>
            <pc:docMk/>
            <pc:sldMk cId="0" sldId="339"/>
            <ac:spMk id="1517" creationId="{00000000-0000-0000-0000-000000000000}"/>
          </ac:spMkLst>
        </pc:spChg>
        <pc:spChg chg="del">
          <ac:chgData name="ANTONIO CANTERO CAJA" userId="121df0ed-e5ce-436f-bba6-1c74f0610cf3" providerId="ADAL" clId="{F2E20596-521D-4287-A81A-93142A614B1A}" dt="2023-01-30T23:01:16.318" v="197" actId="26606"/>
          <ac:spMkLst>
            <pc:docMk/>
            <pc:sldMk cId="0" sldId="339"/>
            <ac:spMk id="1518" creationId="{00000000-0000-0000-0000-000000000000}"/>
          </ac:spMkLst>
        </pc:spChg>
        <pc:spChg chg="add del">
          <ac:chgData name="ANTONIO CANTERO CAJA" userId="121df0ed-e5ce-436f-bba6-1c74f0610cf3" providerId="ADAL" clId="{F2E20596-521D-4287-A81A-93142A614B1A}" dt="2023-02-01T20:56:07.927" v="1829" actId="26606"/>
          <ac:spMkLst>
            <pc:docMk/>
            <pc:sldMk cId="0" sldId="339"/>
            <ac:spMk id="1524" creationId="{B819A166-7571-4003-A6B8-B62034C3ED30}"/>
          </ac:spMkLst>
        </pc:spChg>
        <pc:spChg chg="add">
          <ac:chgData name="ANTONIO CANTERO CAJA" userId="121df0ed-e5ce-436f-bba6-1c74f0610cf3" providerId="ADAL" clId="{F2E20596-521D-4287-A81A-93142A614B1A}" dt="2023-02-01T20:56:07.927" v="1829" actId="26606"/>
          <ac:spMkLst>
            <pc:docMk/>
            <pc:sldMk cId="0" sldId="339"/>
            <ac:spMk id="1529" creationId="{3E57A3F2-3497-430E-BCD2-151E9B57488E}"/>
          </ac:spMkLst>
        </pc:spChg>
        <pc:spChg chg="add">
          <ac:chgData name="ANTONIO CANTERO CAJA" userId="121df0ed-e5ce-436f-bba6-1c74f0610cf3" providerId="ADAL" clId="{F2E20596-521D-4287-A81A-93142A614B1A}" dt="2023-02-01T20:56:07.927" v="1829" actId="26606"/>
          <ac:spMkLst>
            <pc:docMk/>
            <pc:sldMk cId="0" sldId="339"/>
            <ac:spMk id="1531" creationId="{88B1F424-0E60-4F04-AFC7-00E1F21101FC}"/>
          </ac:spMkLst>
        </pc:spChg>
        <pc:spChg chg="add">
          <ac:chgData name="ANTONIO CANTERO CAJA" userId="121df0ed-e5ce-436f-bba6-1c74f0610cf3" providerId="ADAL" clId="{F2E20596-521D-4287-A81A-93142A614B1A}" dt="2023-02-01T20:56:07.927" v="1829" actId="26606"/>
          <ac:spMkLst>
            <pc:docMk/>
            <pc:sldMk cId="0" sldId="339"/>
            <ac:spMk id="1533" creationId="{6B509DD1-7F4E-4C4D-9B18-626473A5F76F}"/>
          </ac:spMkLst>
        </pc:spChg>
        <pc:spChg chg="add">
          <ac:chgData name="ANTONIO CANTERO CAJA" userId="121df0ed-e5ce-436f-bba6-1c74f0610cf3" providerId="ADAL" clId="{F2E20596-521D-4287-A81A-93142A614B1A}" dt="2023-02-01T20:56:07.927" v="1829" actId="26606"/>
          <ac:spMkLst>
            <pc:docMk/>
            <pc:sldMk cId="0" sldId="339"/>
            <ac:spMk id="1535" creationId="{BB89D3BB-9A77-48E3-8C98-9A0A1DD4F7A6}"/>
          </ac:spMkLst>
        </pc:spChg>
        <pc:graphicFrameChg chg="add mod modGraphic">
          <ac:chgData name="ANTONIO CANTERO CAJA" userId="121df0ed-e5ce-436f-bba6-1c74f0610cf3" providerId="ADAL" clId="{F2E20596-521D-4287-A81A-93142A614B1A}" dt="2023-02-01T20:56:07.927" v="1829" actId="26606"/>
          <ac:graphicFrameMkLst>
            <pc:docMk/>
            <pc:sldMk cId="0" sldId="339"/>
            <ac:graphicFrameMk id="1520" creationId="{7D1BE15A-0F12-B4D1-5CC4-F12E6BFD1DAD}"/>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42"/>
        </pc:sldMkLst>
        <pc:spChg chg="del">
          <ac:chgData name="ANTONIO CANTERO CAJA" userId="121df0ed-e5ce-436f-bba6-1c74f0610cf3" providerId="ADAL" clId="{F2E20596-521D-4287-A81A-93142A614B1A}" dt="2023-01-30T22:50:39.645" v="145"/>
          <ac:spMkLst>
            <pc:docMk/>
            <pc:sldMk cId="0" sldId="342"/>
            <ac:spMk id="76" creationId="{907EF6B7-1338-4443-8C46-6A318D952DFD}"/>
          </ac:spMkLst>
        </pc:spChg>
        <pc:spChg chg="del">
          <ac:chgData name="ANTONIO CANTERO CAJA" userId="121df0ed-e5ce-436f-bba6-1c74f0610cf3" providerId="ADAL" clId="{F2E20596-521D-4287-A81A-93142A614B1A}" dt="2023-01-30T22:50:39.645" v="145"/>
          <ac:spMkLst>
            <pc:docMk/>
            <pc:sldMk cId="0" sldId="342"/>
            <ac:spMk id="78" creationId="{DAAE4CDD-124C-4DCF-9584-B6033B545DD5}"/>
          </ac:spMkLst>
        </pc:spChg>
        <pc:spChg chg="del">
          <ac:chgData name="ANTONIO CANTERO CAJA" userId="121df0ed-e5ce-436f-bba6-1c74f0610cf3" providerId="ADAL" clId="{F2E20596-521D-4287-A81A-93142A614B1A}" dt="2023-01-30T22:50:39.645" v="145"/>
          <ac:spMkLst>
            <pc:docMk/>
            <pc:sldMk cId="0" sldId="342"/>
            <ac:spMk id="80" creationId="{081E4A58-353D-44AE-B2FC-2A74E2E400F7}"/>
          </ac:spMkLst>
        </pc:spChg>
        <pc:spChg chg="mod">
          <ac:chgData name="ANTONIO CANTERO CAJA" userId="121df0ed-e5ce-436f-bba6-1c74f0610cf3" providerId="ADAL" clId="{F2E20596-521D-4287-A81A-93142A614B1A}" dt="2023-01-30T23:01:30.814" v="198" actId="26606"/>
          <ac:spMkLst>
            <pc:docMk/>
            <pc:sldMk cId="0" sldId="342"/>
            <ac:spMk id="1542" creationId="{00000000-0000-0000-0000-000000000000}"/>
          </ac:spMkLst>
        </pc:spChg>
        <pc:spChg chg="del">
          <ac:chgData name="ANTONIO CANTERO CAJA" userId="121df0ed-e5ce-436f-bba6-1c74f0610cf3" providerId="ADAL" clId="{F2E20596-521D-4287-A81A-93142A614B1A}" dt="2023-01-30T23:01:30.814" v="198" actId="26606"/>
          <ac:spMkLst>
            <pc:docMk/>
            <pc:sldMk cId="0" sldId="342"/>
            <ac:spMk id="1543" creationId="{00000000-0000-0000-0000-000000000000}"/>
          </ac:spMkLst>
        </pc:spChg>
        <pc:spChg chg="add">
          <ac:chgData name="ANTONIO CANTERO CAJA" userId="121df0ed-e5ce-436f-bba6-1c74f0610cf3" providerId="ADAL" clId="{F2E20596-521D-4287-A81A-93142A614B1A}" dt="2023-01-30T23:01:30.814" v="198" actId="26606"/>
          <ac:spMkLst>
            <pc:docMk/>
            <pc:sldMk cId="0" sldId="342"/>
            <ac:spMk id="1549" creationId="{B819A166-7571-4003-A6B8-B62034C3ED30}"/>
          </ac:spMkLst>
        </pc:spChg>
        <pc:graphicFrameChg chg="add">
          <ac:chgData name="ANTONIO CANTERO CAJA" userId="121df0ed-e5ce-436f-bba6-1c74f0610cf3" providerId="ADAL" clId="{F2E20596-521D-4287-A81A-93142A614B1A}" dt="2023-01-30T23:01:30.814" v="198" actId="26606"/>
          <ac:graphicFrameMkLst>
            <pc:docMk/>
            <pc:sldMk cId="0" sldId="342"/>
            <ac:graphicFrameMk id="1545" creationId="{CDDD5370-7864-CFEF-58CD-4BBEE2A281E4}"/>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43"/>
        </pc:sldMkLst>
        <pc:spChg chg="mod">
          <ac:chgData name="ANTONIO CANTERO CAJA" userId="121df0ed-e5ce-436f-bba6-1c74f0610cf3" providerId="ADAL" clId="{F2E20596-521D-4287-A81A-93142A614B1A}" dt="2023-01-30T23:02:39.707" v="210" actId="26606"/>
          <ac:spMkLst>
            <pc:docMk/>
            <pc:sldMk cId="0" sldId="343"/>
            <ac:spMk id="2" creationId="{2F21ECEB-75E0-4ECF-8311-0A60758D837E}"/>
          </ac:spMkLst>
        </pc:spChg>
        <pc:spChg chg="del">
          <ac:chgData name="ANTONIO CANTERO CAJA" userId="121df0ed-e5ce-436f-bba6-1c74f0610cf3" providerId="ADAL" clId="{F2E20596-521D-4287-A81A-93142A614B1A}" dt="2023-01-30T22:50:39.645" v="145"/>
          <ac:spMkLst>
            <pc:docMk/>
            <pc:sldMk cId="0" sldId="343"/>
            <ac:spMk id="149" creationId="{907EF6B7-1338-4443-8C46-6A318D952DFD}"/>
          </ac:spMkLst>
        </pc:spChg>
        <pc:spChg chg="del">
          <ac:chgData name="ANTONIO CANTERO CAJA" userId="121df0ed-e5ce-436f-bba6-1c74f0610cf3" providerId="ADAL" clId="{F2E20596-521D-4287-A81A-93142A614B1A}" dt="2023-01-30T22:50:39.645" v="145"/>
          <ac:spMkLst>
            <pc:docMk/>
            <pc:sldMk cId="0" sldId="343"/>
            <ac:spMk id="151" creationId="{DAAE4CDD-124C-4DCF-9584-B6033B545DD5}"/>
          </ac:spMkLst>
        </pc:spChg>
        <pc:spChg chg="del">
          <ac:chgData name="ANTONIO CANTERO CAJA" userId="121df0ed-e5ce-436f-bba6-1c74f0610cf3" providerId="ADAL" clId="{F2E20596-521D-4287-A81A-93142A614B1A}" dt="2023-01-30T22:50:39.645" v="145"/>
          <ac:spMkLst>
            <pc:docMk/>
            <pc:sldMk cId="0" sldId="343"/>
            <ac:spMk id="153" creationId="{081E4A58-353D-44AE-B2FC-2A74E2E400F7}"/>
          </ac:spMkLst>
        </pc:spChg>
        <pc:spChg chg="add del">
          <ac:chgData name="ANTONIO CANTERO CAJA" userId="121df0ed-e5ce-436f-bba6-1c74f0610cf3" providerId="ADAL" clId="{F2E20596-521D-4287-A81A-93142A614B1A}" dt="2023-01-30T23:02:16.685" v="207" actId="26606"/>
          <ac:spMkLst>
            <pc:docMk/>
            <pc:sldMk cId="0" sldId="343"/>
            <ac:spMk id="1548" creationId="{00000000-0000-0000-0000-000000000000}"/>
          </ac:spMkLst>
        </pc:spChg>
        <pc:spChg chg="add del">
          <ac:chgData name="ANTONIO CANTERO CAJA" userId="121df0ed-e5ce-436f-bba6-1c74f0610cf3" providerId="ADAL" clId="{F2E20596-521D-4287-A81A-93142A614B1A}" dt="2023-01-30T23:02:39.707" v="210" actId="26606"/>
          <ac:spMkLst>
            <pc:docMk/>
            <pc:sldMk cId="0" sldId="343"/>
            <ac:spMk id="1551" creationId="{B819A166-7571-4003-A6B8-B62034C3ED30}"/>
          </ac:spMkLst>
        </pc:spChg>
        <pc:spChg chg="add del">
          <ac:chgData name="ANTONIO CANTERO CAJA" userId="121df0ed-e5ce-436f-bba6-1c74f0610cf3" providerId="ADAL" clId="{F2E20596-521D-4287-A81A-93142A614B1A}" dt="2023-01-30T23:02:06.475" v="206" actId="26606"/>
          <ac:spMkLst>
            <pc:docMk/>
            <pc:sldMk cId="0" sldId="343"/>
            <ac:spMk id="1554" creationId="{B819A166-7571-4003-A6B8-B62034C3ED30}"/>
          </ac:spMkLst>
        </pc:spChg>
        <pc:spChg chg="add">
          <ac:chgData name="ANTONIO CANTERO CAJA" userId="121df0ed-e5ce-436f-bba6-1c74f0610cf3" providerId="ADAL" clId="{F2E20596-521D-4287-A81A-93142A614B1A}" dt="2023-01-30T23:02:39.707" v="210" actId="26606"/>
          <ac:spMkLst>
            <pc:docMk/>
            <pc:sldMk cId="0" sldId="343"/>
            <ac:spMk id="1557" creationId="{3E57A3F2-3497-430E-BCD2-151E9B57488E}"/>
          </ac:spMkLst>
        </pc:spChg>
        <pc:spChg chg="add">
          <ac:chgData name="ANTONIO CANTERO CAJA" userId="121df0ed-e5ce-436f-bba6-1c74f0610cf3" providerId="ADAL" clId="{F2E20596-521D-4287-A81A-93142A614B1A}" dt="2023-01-30T23:02:39.707" v="210" actId="26606"/>
          <ac:spMkLst>
            <pc:docMk/>
            <pc:sldMk cId="0" sldId="343"/>
            <ac:spMk id="1559" creationId="{88B1F424-0E60-4F04-AFC7-00E1F21101FC}"/>
          </ac:spMkLst>
        </pc:spChg>
        <pc:spChg chg="add">
          <ac:chgData name="ANTONIO CANTERO CAJA" userId="121df0ed-e5ce-436f-bba6-1c74f0610cf3" providerId="ADAL" clId="{F2E20596-521D-4287-A81A-93142A614B1A}" dt="2023-01-30T23:02:39.707" v="210" actId="26606"/>
          <ac:spMkLst>
            <pc:docMk/>
            <pc:sldMk cId="0" sldId="343"/>
            <ac:spMk id="1561" creationId="{6B509DD1-7F4E-4C4D-9B18-626473A5F76F}"/>
          </ac:spMkLst>
        </pc:spChg>
        <pc:spChg chg="add">
          <ac:chgData name="ANTONIO CANTERO CAJA" userId="121df0ed-e5ce-436f-bba6-1c74f0610cf3" providerId="ADAL" clId="{F2E20596-521D-4287-A81A-93142A614B1A}" dt="2023-01-30T23:02:39.707" v="210" actId="26606"/>
          <ac:spMkLst>
            <pc:docMk/>
            <pc:sldMk cId="0" sldId="343"/>
            <ac:spMk id="1563" creationId="{BB89D3BB-9A77-48E3-8C98-9A0A1DD4F7A6}"/>
          </ac:spMkLst>
        </pc:spChg>
        <pc:graphicFrameChg chg="add del">
          <ac:chgData name="ANTONIO CANTERO CAJA" userId="121df0ed-e5ce-436f-bba6-1c74f0610cf3" providerId="ADAL" clId="{F2E20596-521D-4287-A81A-93142A614B1A}" dt="2023-01-30T23:02:06.475" v="206" actId="26606"/>
          <ac:graphicFrameMkLst>
            <pc:docMk/>
            <pc:sldMk cId="0" sldId="343"/>
            <ac:graphicFrameMk id="1550" creationId="{D7EE9270-ED78-5050-0DCE-1E7B3A57D24A}"/>
          </ac:graphicFrameMkLst>
        </pc:graphicFrameChg>
        <pc:graphicFrameChg chg="add mod modGraphic">
          <ac:chgData name="ANTONIO CANTERO CAJA" userId="121df0ed-e5ce-436f-bba6-1c74f0610cf3" providerId="ADAL" clId="{F2E20596-521D-4287-A81A-93142A614B1A}" dt="2023-02-01T20:55:25.119" v="1825" actId="403"/>
          <ac:graphicFrameMkLst>
            <pc:docMk/>
            <pc:sldMk cId="0" sldId="343"/>
            <ac:graphicFrameMk id="1552" creationId="{42BD8850-871F-39BC-1C7E-5E80AD3837EC}"/>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46"/>
        </pc:sldMkLst>
        <pc:spChg chg="add del mod">
          <ac:chgData name="ANTONIO CANTERO CAJA" userId="121df0ed-e5ce-436f-bba6-1c74f0610cf3" providerId="ADAL" clId="{F2E20596-521D-4287-A81A-93142A614B1A}" dt="2023-01-30T23:02:29.980" v="208" actId="26606"/>
          <ac:spMkLst>
            <pc:docMk/>
            <pc:sldMk cId="0" sldId="346"/>
            <ac:spMk id="6" creationId="{7504C50A-598E-4DEB-8D04-5BF711C097B4}"/>
          </ac:spMkLst>
        </pc:spChg>
        <pc:spChg chg="del">
          <ac:chgData name="ANTONIO CANTERO CAJA" userId="121df0ed-e5ce-436f-bba6-1c74f0610cf3" providerId="ADAL" clId="{F2E20596-521D-4287-A81A-93142A614B1A}" dt="2023-01-30T22:50:39.645" v="145"/>
          <ac:spMkLst>
            <pc:docMk/>
            <pc:sldMk cId="0" sldId="346"/>
            <ac:spMk id="161" creationId="{907EF6B7-1338-4443-8C46-6A318D952DFD}"/>
          </ac:spMkLst>
        </pc:spChg>
        <pc:spChg chg="del">
          <ac:chgData name="ANTONIO CANTERO CAJA" userId="121df0ed-e5ce-436f-bba6-1c74f0610cf3" providerId="ADAL" clId="{F2E20596-521D-4287-A81A-93142A614B1A}" dt="2023-01-30T22:50:39.645" v="145"/>
          <ac:spMkLst>
            <pc:docMk/>
            <pc:sldMk cId="0" sldId="346"/>
            <ac:spMk id="163" creationId="{DAAE4CDD-124C-4DCF-9584-B6033B545DD5}"/>
          </ac:spMkLst>
        </pc:spChg>
        <pc:spChg chg="del">
          <ac:chgData name="ANTONIO CANTERO CAJA" userId="121df0ed-e5ce-436f-bba6-1c74f0610cf3" providerId="ADAL" clId="{F2E20596-521D-4287-A81A-93142A614B1A}" dt="2023-01-30T22:50:39.645" v="145"/>
          <ac:spMkLst>
            <pc:docMk/>
            <pc:sldMk cId="0" sldId="346"/>
            <ac:spMk id="165" creationId="{081E4A58-353D-44AE-B2FC-2A74E2E400F7}"/>
          </ac:spMkLst>
        </pc:spChg>
        <pc:spChg chg="mod">
          <ac:chgData name="ANTONIO CANTERO CAJA" userId="121df0ed-e5ce-436f-bba6-1c74f0610cf3" providerId="ADAL" clId="{F2E20596-521D-4287-A81A-93142A614B1A}" dt="2023-01-30T23:02:29.980" v="208" actId="26606"/>
          <ac:spMkLst>
            <pc:docMk/>
            <pc:sldMk cId="0" sldId="346"/>
            <ac:spMk id="1564" creationId="{00000000-0000-0000-0000-000000000000}"/>
          </ac:spMkLst>
        </pc:spChg>
        <pc:spChg chg="add">
          <ac:chgData name="ANTONIO CANTERO CAJA" userId="121df0ed-e5ce-436f-bba6-1c74f0610cf3" providerId="ADAL" clId="{F2E20596-521D-4287-A81A-93142A614B1A}" dt="2023-01-30T23:02:29.980" v="208" actId="26606"/>
          <ac:spMkLst>
            <pc:docMk/>
            <pc:sldMk cId="0" sldId="346"/>
            <ac:spMk id="1569" creationId="{6A1473A6-3F22-483E-8A30-80B9D2B14592}"/>
          </ac:spMkLst>
        </pc:spChg>
        <pc:spChg chg="add del">
          <ac:chgData name="ANTONIO CANTERO CAJA" userId="121df0ed-e5ce-436f-bba6-1c74f0610cf3" providerId="ADAL" clId="{F2E20596-521D-4287-A81A-93142A614B1A}" dt="2023-01-30T23:01:46.218" v="201" actId="26606"/>
          <ac:spMkLst>
            <pc:docMk/>
            <pc:sldMk cId="0" sldId="346"/>
            <ac:spMk id="1570" creationId="{B819A166-7571-4003-A6B8-B62034C3ED30}"/>
          </ac:spMkLst>
        </pc:spChg>
        <pc:spChg chg="add del">
          <ac:chgData name="ANTONIO CANTERO CAJA" userId="121df0ed-e5ce-436f-bba6-1c74f0610cf3" providerId="ADAL" clId="{F2E20596-521D-4287-A81A-93142A614B1A}" dt="2023-01-30T23:01:57.035" v="203" actId="26606"/>
          <ac:spMkLst>
            <pc:docMk/>
            <pc:sldMk cId="0" sldId="346"/>
            <ac:spMk id="1572" creationId="{5E107275-3853-46FD-A241-DE4355A42675}"/>
          </ac:spMkLst>
        </pc:spChg>
        <pc:spChg chg="add del">
          <ac:chgData name="ANTONIO CANTERO CAJA" userId="121df0ed-e5ce-436f-bba6-1c74f0610cf3" providerId="ADAL" clId="{F2E20596-521D-4287-A81A-93142A614B1A}" dt="2023-01-30T23:01:57.035" v="203" actId="26606"/>
          <ac:spMkLst>
            <pc:docMk/>
            <pc:sldMk cId="0" sldId="346"/>
            <ac:spMk id="1573" creationId="{2E442304-DDBD-4F7B-8017-36BCC863FB40}"/>
          </ac:spMkLst>
        </pc:spChg>
        <pc:spChg chg="add del">
          <ac:chgData name="ANTONIO CANTERO CAJA" userId="121df0ed-e5ce-436f-bba6-1c74f0610cf3" providerId="ADAL" clId="{F2E20596-521D-4287-A81A-93142A614B1A}" dt="2023-01-30T23:02:06.001" v="205" actId="26606"/>
          <ac:spMkLst>
            <pc:docMk/>
            <pc:sldMk cId="0" sldId="346"/>
            <ac:spMk id="1576" creationId="{B819A166-7571-4003-A6B8-B62034C3ED30}"/>
          </ac:spMkLst>
        </pc:spChg>
        <pc:grpChg chg="add">
          <ac:chgData name="ANTONIO CANTERO CAJA" userId="121df0ed-e5ce-436f-bba6-1c74f0610cf3" providerId="ADAL" clId="{F2E20596-521D-4287-A81A-93142A614B1A}" dt="2023-01-30T23:02:29.980" v="208" actId="26606"/>
          <ac:grpSpMkLst>
            <pc:docMk/>
            <pc:sldMk cId="0" sldId="346"/>
            <ac:grpSpMk id="1571" creationId="{AA1375E3-3E53-4D75-BAB7-E5929BFCB25F}"/>
          </ac:grpSpMkLst>
        </pc:grpChg>
        <pc:graphicFrameChg chg="add del">
          <ac:chgData name="ANTONIO CANTERO CAJA" userId="121df0ed-e5ce-436f-bba6-1c74f0610cf3" providerId="ADAL" clId="{F2E20596-521D-4287-A81A-93142A614B1A}" dt="2023-01-30T23:01:46.218" v="201" actId="26606"/>
          <ac:graphicFrameMkLst>
            <pc:docMk/>
            <pc:sldMk cId="0" sldId="346"/>
            <ac:graphicFrameMk id="1566" creationId="{149C3745-74C8-FE58-9FAC-3AD75129DA13}"/>
          </ac:graphicFrameMkLst>
        </pc:graphicFrameChg>
        <pc:graphicFrameChg chg="add del">
          <ac:chgData name="ANTONIO CANTERO CAJA" userId="121df0ed-e5ce-436f-bba6-1c74f0610cf3" providerId="ADAL" clId="{F2E20596-521D-4287-A81A-93142A614B1A}" dt="2023-01-30T23:01:57.035" v="203" actId="26606"/>
          <ac:graphicFrameMkLst>
            <pc:docMk/>
            <pc:sldMk cId="0" sldId="346"/>
            <ac:graphicFrameMk id="1574" creationId="{05C7EA15-3F4A-C4E9-6B94-E2B487068E6A}"/>
          </ac:graphicFrameMkLst>
        </pc:graphicFrameChg>
        <pc:graphicFrameChg chg="add del">
          <ac:chgData name="ANTONIO CANTERO CAJA" userId="121df0ed-e5ce-436f-bba6-1c74f0610cf3" providerId="ADAL" clId="{F2E20596-521D-4287-A81A-93142A614B1A}" dt="2023-01-30T23:02:06.001" v="205" actId="26606"/>
          <ac:graphicFrameMkLst>
            <pc:docMk/>
            <pc:sldMk cId="0" sldId="346"/>
            <ac:graphicFrameMk id="1577" creationId="{149C3745-74C8-FE58-9FAC-3AD75129DA13}"/>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48"/>
        </pc:sldMkLst>
        <pc:spChg chg="del">
          <ac:chgData name="ANTONIO CANTERO CAJA" userId="121df0ed-e5ce-436f-bba6-1c74f0610cf3" providerId="ADAL" clId="{F2E20596-521D-4287-A81A-93142A614B1A}" dt="2023-01-30T22:50:39.645" v="145"/>
          <ac:spMkLst>
            <pc:docMk/>
            <pc:sldMk cId="0" sldId="348"/>
            <ac:spMk id="109" creationId="{907EF6B7-1338-4443-8C46-6A318D952DFD}"/>
          </ac:spMkLst>
        </pc:spChg>
        <pc:spChg chg="del">
          <ac:chgData name="ANTONIO CANTERO CAJA" userId="121df0ed-e5ce-436f-bba6-1c74f0610cf3" providerId="ADAL" clId="{F2E20596-521D-4287-A81A-93142A614B1A}" dt="2023-01-30T22:50:39.645" v="145"/>
          <ac:spMkLst>
            <pc:docMk/>
            <pc:sldMk cId="0" sldId="348"/>
            <ac:spMk id="111" creationId="{DAAE4CDD-124C-4DCF-9584-B6033B545DD5}"/>
          </ac:spMkLst>
        </pc:spChg>
        <pc:spChg chg="del">
          <ac:chgData name="ANTONIO CANTERO CAJA" userId="121df0ed-e5ce-436f-bba6-1c74f0610cf3" providerId="ADAL" clId="{F2E20596-521D-4287-A81A-93142A614B1A}" dt="2023-01-30T22:50:39.645" v="145"/>
          <ac:spMkLst>
            <pc:docMk/>
            <pc:sldMk cId="0" sldId="348"/>
            <ac:spMk id="113" creationId="{081E4A58-353D-44AE-B2FC-2A74E2E400F7}"/>
          </ac:spMkLst>
        </pc:spChg>
        <pc:spChg chg="mod">
          <ac:chgData name="ANTONIO CANTERO CAJA" userId="121df0ed-e5ce-436f-bba6-1c74f0610cf3" providerId="ADAL" clId="{F2E20596-521D-4287-A81A-93142A614B1A}" dt="2023-02-01T20:55:48.649" v="1828" actId="26606"/>
          <ac:spMkLst>
            <pc:docMk/>
            <pc:sldMk cId="0" sldId="348"/>
            <ac:spMk id="1575" creationId="{00000000-0000-0000-0000-000000000000}"/>
          </ac:spMkLst>
        </pc:spChg>
        <pc:spChg chg="add del mod">
          <ac:chgData name="ANTONIO CANTERO CAJA" userId="121df0ed-e5ce-436f-bba6-1c74f0610cf3" providerId="ADAL" clId="{F2E20596-521D-4287-A81A-93142A614B1A}" dt="2023-02-01T20:55:48.649" v="1828" actId="26606"/>
          <ac:spMkLst>
            <pc:docMk/>
            <pc:sldMk cId="0" sldId="348"/>
            <ac:spMk id="1576" creationId="{00000000-0000-0000-0000-000000000000}"/>
          </ac:spMkLst>
        </pc:spChg>
        <pc:spChg chg="add del">
          <ac:chgData name="ANTONIO CANTERO CAJA" userId="121df0ed-e5ce-436f-bba6-1c74f0610cf3" providerId="ADAL" clId="{F2E20596-521D-4287-A81A-93142A614B1A}" dt="2023-02-01T20:55:48.649" v="1828" actId="26606"/>
          <ac:spMkLst>
            <pc:docMk/>
            <pc:sldMk cId="0" sldId="348"/>
            <ac:spMk id="1581" creationId="{6A1473A6-3F22-483E-8A30-80B9D2B14592}"/>
          </ac:spMkLst>
        </pc:spChg>
        <pc:spChg chg="add del">
          <ac:chgData name="ANTONIO CANTERO CAJA" userId="121df0ed-e5ce-436f-bba6-1c74f0610cf3" providerId="ADAL" clId="{F2E20596-521D-4287-A81A-93142A614B1A}" dt="2023-02-01T20:55:48.638" v="1827" actId="26606"/>
          <ac:spMkLst>
            <pc:docMk/>
            <pc:sldMk cId="0" sldId="348"/>
            <ac:spMk id="1592" creationId="{B819A166-7571-4003-A6B8-B62034C3ED30}"/>
          </ac:spMkLst>
        </pc:spChg>
        <pc:spChg chg="add">
          <ac:chgData name="ANTONIO CANTERO CAJA" userId="121df0ed-e5ce-436f-bba6-1c74f0610cf3" providerId="ADAL" clId="{F2E20596-521D-4287-A81A-93142A614B1A}" dt="2023-02-01T20:55:48.649" v="1828" actId="26606"/>
          <ac:spMkLst>
            <pc:docMk/>
            <pc:sldMk cId="0" sldId="348"/>
            <ac:spMk id="1594" creationId="{88B1F424-0E60-4F04-AFC7-00E1F21101FC}"/>
          </ac:spMkLst>
        </pc:spChg>
        <pc:spChg chg="add">
          <ac:chgData name="ANTONIO CANTERO CAJA" userId="121df0ed-e5ce-436f-bba6-1c74f0610cf3" providerId="ADAL" clId="{F2E20596-521D-4287-A81A-93142A614B1A}" dt="2023-02-01T20:55:48.649" v="1828" actId="26606"/>
          <ac:spMkLst>
            <pc:docMk/>
            <pc:sldMk cId="0" sldId="348"/>
            <ac:spMk id="1595" creationId="{3E57A3F2-3497-430E-BCD2-151E9B57488E}"/>
          </ac:spMkLst>
        </pc:spChg>
        <pc:spChg chg="add">
          <ac:chgData name="ANTONIO CANTERO CAJA" userId="121df0ed-e5ce-436f-bba6-1c74f0610cf3" providerId="ADAL" clId="{F2E20596-521D-4287-A81A-93142A614B1A}" dt="2023-02-01T20:55:48.649" v="1828" actId="26606"/>
          <ac:spMkLst>
            <pc:docMk/>
            <pc:sldMk cId="0" sldId="348"/>
            <ac:spMk id="1596" creationId="{6B509DD1-7F4E-4C4D-9B18-626473A5F76F}"/>
          </ac:spMkLst>
        </pc:spChg>
        <pc:spChg chg="add">
          <ac:chgData name="ANTONIO CANTERO CAJA" userId="121df0ed-e5ce-436f-bba6-1c74f0610cf3" providerId="ADAL" clId="{F2E20596-521D-4287-A81A-93142A614B1A}" dt="2023-02-01T20:55:48.649" v="1828" actId="26606"/>
          <ac:spMkLst>
            <pc:docMk/>
            <pc:sldMk cId="0" sldId="348"/>
            <ac:spMk id="1598" creationId="{BB89D3BB-9A77-48E3-8C98-9A0A1DD4F7A6}"/>
          </ac:spMkLst>
        </pc:spChg>
        <pc:grpChg chg="add del">
          <ac:chgData name="ANTONIO CANTERO CAJA" userId="121df0ed-e5ce-436f-bba6-1c74f0610cf3" providerId="ADAL" clId="{F2E20596-521D-4287-A81A-93142A614B1A}" dt="2023-02-01T20:55:48.649" v="1828" actId="26606"/>
          <ac:grpSpMkLst>
            <pc:docMk/>
            <pc:sldMk cId="0" sldId="348"/>
            <ac:grpSpMk id="1583" creationId="{AA1375E3-3E53-4D75-BAB7-E5929BFCB25F}"/>
          </ac:grpSpMkLst>
        </pc:grpChg>
        <pc:graphicFrameChg chg="add del">
          <ac:chgData name="ANTONIO CANTERO CAJA" userId="121df0ed-e5ce-436f-bba6-1c74f0610cf3" providerId="ADAL" clId="{F2E20596-521D-4287-A81A-93142A614B1A}" dt="2023-02-01T20:55:48.638" v="1827" actId="26606"/>
          <ac:graphicFrameMkLst>
            <pc:docMk/>
            <pc:sldMk cId="0" sldId="348"/>
            <ac:graphicFrameMk id="1588" creationId="{D3E9D996-462C-4FDF-45DE-5E35206599AF}"/>
          </ac:graphicFrameMkLst>
        </pc:graphicFrameChg>
        <pc:graphicFrameChg chg="add">
          <ac:chgData name="ANTONIO CANTERO CAJA" userId="121df0ed-e5ce-436f-bba6-1c74f0610cf3" providerId="ADAL" clId="{F2E20596-521D-4287-A81A-93142A614B1A}" dt="2023-02-01T20:55:48.649" v="1828" actId="26606"/>
          <ac:graphicFrameMkLst>
            <pc:docMk/>
            <pc:sldMk cId="0" sldId="348"/>
            <ac:graphicFrameMk id="1597" creationId="{6AF2384E-91D2-E0A9-7C12-4F4E8F1AF1A2}"/>
          </ac:graphicFrameMkLst>
        </pc:graphicFrameChg>
      </pc:sldChg>
      <pc:sldChg chg="addSp delSp modSp add mod setBg delDesignElem modNotes">
        <pc:chgData name="ANTONIO CANTERO CAJA" userId="121df0ed-e5ce-436f-bba6-1c74f0610cf3" providerId="ADAL" clId="{F2E20596-521D-4287-A81A-93142A614B1A}" dt="2023-02-06T18:35:17.401" v="10035"/>
        <pc:sldMkLst>
          <pc:docMk/>
          <pc:sldMk cId="0" sldId="351"/>
        </pc:sldMkLst>
        <pc:spChg chg="del">
          <ac:chgData name="ANTONIO CANTERO CAJA" userId="121df0ed-e5ce-436f-bba6-1c74f0610cf3" providerId="ADAL" clId="{F2E20596-521D-4287-A81A-93142A614B1A}" dt="2023-01-30T23:02:55.452" v="212" actId="26606"/>
          <ac:spMkLst>
            <pc:docMk/>
            <pc:sldMk cId="0" sldId="351"/>
            <ac:spMk id="1592" creationId="{00000000-0000-0000-0000-000000000000}"/>
          </ac:spMkLst>
        </pc:spChg>
        <pc:spChg chg="del">
          <ac:chgData name="ANTONIO CANTERO CAJA" userId="121df0ed-e5ce-436f-bba6-1c74f0610cf3" providerId="ADAL" clId="{F2E20596-521D-4287-A81A-93142A614B1A}" dt="2023-01-30T22:50:39.645" v="145"/>
          <ac:spMkLst>
            <pc:docMk/>
            <pc:sldMk cId="0" sldId="351"/>
            <ac:spMk id="1594" creationId="{907EF6B7-1338-4443-8C46-6A318D952DFD}"/>
          </ac:spMkLst>
        </pc:spChg>
        <pc:spChg chg="del">
          <ac:chgData name="ANTONIO CANTERO CAJA" userId="121df0ed-e5ce-436f-bba6-1c74f0610cf3" providerId="ADAL" clId="{F2E20596-521D-4287-A81A-93142A614B1A}" dt="2023-01-30T22:50:39.645" v="145"/>
          <ac:spMkLst>
            <pc:docMk/>
            <pc:sldMk cId="0" sldId="351"/>
            <ac:spMk id="1595" creationId="{DAAE4CDD-124C-4DCF-9584-B6033B545DD5}"/>
          </ac:spMkLst>
        </pc:spChg>
        <pc:spChg chg="del">
          <ac:chgData name="ANTONIO CANTERO CAJA" userId="121df0ed-e5ce-436f-bba6-1c74f0610cf3" providerId="ADAL" clId="{F2E20596-521D-4287-A81A-93142A614B1A}" dt="2023-01-30T22:50:39.645" v="145"/>
          <ac:spMkLst>
            <pc:docMk/>
            <pc:sldMk cId="0" sldId="351"/>
            <ac:spMk id="1596" creationId="{081E4A58-353D-44AE-B2FC-2A74E2E400F7}"/>
          </ac:spMkLst>
        </pc:spChg>
        <pc:spChg chg="add">
          <ac:chgData name="ANTONIO CANTERO CAJA" userId="121df0ed-e5ce-436f-bba6-1c74f0610cf3" providerId="ADAL" clId="{F2E20596-521D-4287-A81A-93142A614B1A}" dt="2023-02-01T20:37:28.296" v="1749" actId="26606"/>
          <ac:spMkLst>
            <pc:docMk/>
            <pc:sldMk cId="0" sldId="351"/>
            <ac:spMk id="1603" creationId="{E51BA4DF-2BD4-4EC2-B1DB-B27C8AC71864}"/>
          </ac:spMkLst>
        </pc:spChg>
        <pc:graphicFrameChg chg="add mod modGraphic">
          <ac:chgData name="ANTONIO CANTERO CAJA" userId="121df0ed-e5ce-436f-bba6-1c74f0610cf3" providerId="ADAL" clId="{F2E20596-521D-4287-A81A-93142A614B1A}" dt="2023-02-01T20:38:14.289" v="1760" actId="403"/>
          <ac:graphicFrameMkLst>
            <pc:docMk/>
            <pc:sldMk cId="0" sldId="351"/>
            <ac:graphicFrameMk id="1597" creationId="{C16ADD43-9338-4001-F400-280850F7E1E2}"/>
          </ac:graphicFrameMkLst>
        </pc:graphicFrameChg>
        <pc:picChg chg="add">
          <ac:chgData name="ANTONIO CANTERO CAJA" userId="121df0ed-e5ce-436f-bba6-1c74f0610cf3" providerId="ADAL" clId="{F2E20596-521D-4287-A81A-93142A614B1A}" dt="2023-02-01T20:37:28.296" v="1749" actId="26606"/>
          <ac:picMkLst>
            <pc:docMk/>
            <pc:sldMk cId="0" sldId="351"/>
            <ac:picMk id="1599" creationId="{C0E8F088-0897-565E-9CCA-B3E9D29A163C}"/>
          </ac:picMkLst>
        </pc:picChg>
      </pc:sldChg>
      <pc:sldChg chg="addSp delSp modSp add mod setBg delDesignElem modNotes">
        <pc:chgData name="ANTONIO CANTERO CAJA" userId="121df0ed-e5ce-436f-bba6-1c74f0610cf3" providerId="ADAL" clId="{F2E20596-521D-4287-A81A-93142A614B1A}" dt="2023-02-06T18:35:17.401" v="10035"/>
        <pc:sldMkLst>
          <pc:docMk/>
          <pc:sldMk cId="0" sldId="352"/>
        </pc:sldMkLst>
        <pc:spChg chg="del">
          <ac:chgData name="ANTONIO CANTERO CAJA" userId="121df0ed-e5ce-436f-bba6-1c74f0610cf3" providerId="ADAL" clId="{F2E20596-521D-4287-A81A-93142A614B1A}" dt="2023-01-30T22:50:39.645" v="145"/>
          <ac:spMkLst>
            <pc:docMk/>
            <pc:sldMk cId="0" sldId="352"/>
            <ac:spMk id="131" creationId="{D278ADA9-6383-4BDD-80D2-8899A402687B}"/>
          </ac:spMkLst>
        </pc:spChg>
        <pc:spChg chg="del">
          <ac:chgData name="ANTONIO CANTERO CAJA" userId="121df0ed-e5ce-436f-bba6-1c74f0610cf3" providerId="ADAL" clId="{F2E20596-521D-4287-A81A-93142A614B1A}" dt="2023-01-30T22:50:39.645" v="145"/>
          <ac:spMkLst>
            <pc:docMk/>
            <pc:sldMk cId="0" sldId="352"/>
            <ac:spMk id="133" creationId="{484B7147-B0F6-40ED-B5A2-FF72BC8198B6}"/>
          </ac:spMkLst>
        </pc:spChg>
        <pc:spChg chg="del">
          <ac:chgData name="ANTONIO CANTERO CAJA" userId="121df0ed-e5ce-436f-bba6-1c74f0610cf3" providerId="ADAL" clId="{F2E20596-521D-4287-A81A-93142A614B1A}" dt="2023-01-30T22:50:39.645" v="145"/>
          <ac:spMkLst>
            <pc:docMk/>
            <pc:sldMk cId="0" sldId="352"/>
            <ac:spMk id="135" creationId="{B36D2DE0-0628-4A9A-A59D-7BA8B5EB3022}"/>
          </ac:spMkLst>
        </pc:spChg>
        <pc:spChg chg="del">
          <ac:chgData name="ANTONIO CANTERO CAJA" userId="121df0ed-e5ce-436f-bba6-1c74f0610cf3" providerId="ADAL" clId="{F2E20596-521D-4287-A81A-93142A614B1A}" dt="2023-01-30T22:50:39.645" v="145"/>
          <ac:spMkLst>
            <pc:docMk/>
            <pc:sldMk cId="0" sldId="352"/>
            <ac:spMk id="137" creationId="{48E405C9-94BE-41DA-928C-DEC9A8550E9F}"/>
          </ac:spMkLst>
        </pc:spChg>
        <pc:spChg chg="del">
          <ac:chgData name="ANTONIO CANTERO CAJA" userId="121df0ed-e5ce-436f-bba6-1c74f0610cf3" providerId="ADAL" clId="{F2E20596-521D-4287-A81A-93142A614B1A}" dt="2023-01-30T22:50:39.645" v="145"/>
          <ac:spMkLst>
            <pc:docMk/>
            <pc:sldMk cId="0" sldId="352"/>
            <ac:spMk id="139" creationId="{D2091A72-D5BB-42AC-8FD3-F7747D90861E}"/>
          </ac:spMkLst>
        </pc:spChg>
        <pc:spChg chg="del">
          <ac:chgData name="ANTONIO CANTERO CAJA" userId="121df0ed-e5ce-436f-bba6-1c74f0610cf3" providerId="ADAL" clId="{F2E20596-521D-4287-A81A-93142A614B1A}" dt="2023-01-30T22:50:39.645" v="145"/>
          <ac:spMkLst>
            <pc:docMk/>
            <pc:sldMk cId="0" sldId="352"/>
            <ac:spMk id="141" creationId="{6ED12BFC-A737-46AF-8411-481112D54B0C}"/>
          </ac:spMkLst>
        </pc:spChg>
        <pc:spChg chg="mod">
          <ac:chgData name="ANTONIO CANTERO CAJA" userId="121df0ed-e5ce-436f-bba6-1c74f0610cf3" providerId="ADAL" clId="{F2E20596-521D-4287-A81A-93142A614B1A}" dt="2023-01-30T23:03:14.003" v="213" actId="26606"/>
          <ac:spMkLst>
            <pc:docMk/>
            <pc:sldMk cId="0" sldId="352"/>
            <ac:spMk id="1597" creationId="{00000000-0000-0000-0000-000000000000}"/>
          </ac:spMkLst>
        </pc:spChg>
        <pc:spChg chg="mod">
          <ac:chgData name="ANTONIO CANTERO CAJA" userId="121df0ed-e5ce-436f-bba6-1c74f0610cf3" providerId="ADAL" clId="{F2E20596-521D-4287-A81A-93142A614B1A}" dt="2023-01-30T23:03:14.003" v="213" actId="26606"/>
          <ac:spMkLst>
            <pc:docMk/>
            <pc:sldMk cId="0" sldId="352"/>
            <ac:spMk id="1598" creationId="{00000000-0000-0000-0000-000000000000}"/>
          </ac:spMkLst>
        </pc:spChg>
        <pc:spChg chg="add">
          <ac:chgData name="ANTONIO CANTERO CAJA" userId="121df0ed-e5ce-436f-bba6-1c74f0610cf3" providerId="ADAL" clId="{F2E20596-521D-4287-A81A-93142A614B1A}" dt="2023-01-30T23:03:14.003" v="213" actId="26606"/>
          <ac:spMkLst>
            <pc:docMk/>
            <pc:sldMk cId="0" sldId="352"/>
            <ac:spMk id="1603" creationId="{26355CF0-422E-4E6A-95EA-261971F670F4}"/>
          </ac:spMkLst>
        </pc:spChg>
        <pc:spChg chg="add">
          <ac:chgData name="ANTONIO CANTERO CAJA" userId="121df0ed-e5ce-436f-bba6-1c74f0610cf3" providerId="ADAL" clId="{F2E20596-521D-4287-A81A-93142A614B1A}" dt="2023-01-30T23:03:14.003" v="213" actId="26606"/>
          <ac:spMkLst>
            <pc:docMk/>
            <pc:sldMk cId="0" sldId="352"/>
            <ac:spMk id="1605" creationId="{8AA5B50B-519E-4763-9EFB-2C80373D1F75}"/>
          </ac:spMkLst>
        </pc:spChg>
        <pc:spChg chg="add">
          <ac:chgData name="ANTONIO CANTERO CAJA" userId="121df0ed-e5ce-436f-bba6-1c74f0610cf3" providerId="ADAL" clId="{F2E20596-521D-4287-A81A-93142A614B1A}" dt="2023-01-30T23:03:14.003" v="213" actId="26606"/>
          <ac:spMkLst>
            <pc:docMk/>
            <pc:sldMk cId="0" sldId="352"/>
            <ac:spMk id="1607" creationId="{298FD7FF-CB14-4A07-B879-0731A18473E7}"/>
          </ac:spMkLst>
        </pc:spChg>
        <pc:spChg chg="add">
          <ac:chgData name="ANTONIO CANTERO CAJA" userId="121df0ed-e5ce-436f-bba6-1c74f0610cf3" providerId="ADAL" clId="{F2E20596-521D-4287-A81A-93142A614B1A}" dt="2023-01-30T23:03:14.003" v="213" actId="26606"/>
          <ac:spMkLst>
            <pc:docMk/>
            <pc:sldMk cId="0" sldId="352"/>
            <ac:spMk id="1609" creationId="{CA0D5741-1590-4555-A7A7-DC9B4E2EE457}"/>
          </ac:spMkLst>
        </pc:spChg>
        <pc:spChg chg="add">
          <ac:chgData name="ANTONIO CANTERO CAJA" userId="121df0ed-e5ce-436f-bba6-1c74f0610cf3" providerId="ADAL" clId="{F2E20596-521D-4287-A81A-93142A614B1A}" dt="2023-01-30T23:03:14.003" v="213" actId="26606"/>
          <ac:spMkLst>
            <pc:docMk/>
            <pc:sldMk cId="0" sldId="352"/>
            <ac:spMk id="1611" creationId="{3E9C0339-B0D3-40BA-96EF-3C1DB738AE2C}"/>
          </ac:spMkLst>
        </pc:spChg>
        <pc:spChg chg="add">
          <ac:chgData name="ANTONIO CANTERO CAJA" userId="121df0ed-e5ce-436f-bba6-1c74f0610cf3" providerId="ADAL" clId="{F2E20596-521D-4287-A81A-93142A614B1A}" dt="2023-01-30T23:03:14.003" v="213" actId="26606"/>
          <ac:spMkLst>
            <pc:docMk/>
            <pc:sldMk cId="0" sldId="352"/>
            <ac:spMk id="1613" creationId="{A4B9A42A-C5B8-4470-8743-670E34420507}"/>
          </ac:spMkLst>
        </pc:spChg>
        <pc:spChg chg="add">
          <ac:chgData name="ANTONIO CANTERO CAJA" userId="121df0ed-e5ce-436f-bba6-1c74f0610cf3" providerId="ADAL" clId="{F2E20596-521D-4287-A81A-93142A614B1A}" dt="2023-01-30T23:03:14.003" v="213" actId="26606"/>
          <ac:spMkLst>
            <pc:docMk/>
            <pc:sldMk cId="0" sldId="352"/>
            <ac:spMk id="1615" creationId="{EDB12AFC-55F8-4AE8-9351-0F38D0C5DDA4}"/>
          </ac:spMkLst>
        </pc:spChg>
        <pc:spChg chg="add">
          <ac:chgData name="ANTONIO CANTERO CAJA" userId="121df0ed-e5ce-436f-bba6-1c74f0610cf3" providerId="ADAL" clId="{F2E20596-521D-4287-A81A-93142A614B1A}" dt="2023-01-30T23:03:14.003" v="213" actId="26606"/>
          <ac:spMkLst>
            <pc:docMk/>
            <pc:sldMk cId="0" sldId="352"/>
            <ac:spMk id="1617" creationId="{C58506DD-7B3D-4594-846B-F78590BE9FA3}"/>
          </ac:spMkLst>
        </pc:spChg>
      </pc:sldChg>
      <pc:sldChg chg="addSp delSp modSp add mod setBg delDesignElem modNotes">
        <pc:chgData name="ANTONIO CANTERO CAJA" userId="121df0ed-e5ce-436f-bba6-1c74f0610cf3" providerId="ADAL" clId="{F2E20596-521D-4287-A81A-93142A614B1A}" dt="2023-02-06T18:35:17.401" v="10035"/>
        <pc:sldMkLst>
          <pc:docMk/>
          <pc:sldMk cId="0" sldId="353"/>
        </pc:sldMkLst>
        <pc:spChg chg="add mod">
          <ac:chgData name="ANTONIO CANTERO CAJA" userId="121df0ed-e5ce-436f-bba6-1c74f0610cf3" providerId="ADAL" clId="{F2E20596-521D-4287-A81A-93142A614B1A}" dt="2023-02-01T20:35:17.800" v="1748" actId="108"/>
          <ac:spMkLst>
            <pc:docMk/>
            <pc:sldMk cId="0" sldId="353"/>
            <ac:spMk id="2" creationId="{C2CA5BD9-520F-45E0-62CA-5C13AB399157}"/>
          </ac:spMkLst>
        </pc:spChg>
        <pc:spChg chg="del">
          <ac:chgData name="ANTONIO CANTERO CAJA" userId="121df0ed-e5ce-436f-bba6-1c74f0610cf3" providerId="ADAL" clId="{F2E20596-521D-4287-A81A-93142A614B1A}" dt="2023-01-30T22:50:39.645" v="145"/>
          <ac:spMkLst>
            <pc:docMk/>
            <pc:sldMk cId="0" sldId="353"/>
            <ac:spMk id="72" creationId="{F837543A-6020-4505-A233-C9DB4BF74011}"/>
          </ac:spMkLst>
        </pc:spChg>
        <pc:spChg chg="del">
          <ac:chgData name="ANTONIO CANTERO CAJA" userId="121df0ed-e5ce-436f-bba6-1c74f0610cf3" providerId="ADAL" clId="{F2E20596-521D-4287-A81A-93142A614B1A}" dt="2023-01-30T22:50:39.645" v="145"/>
          <ac:spMkLst>
            <pc:docMk/>
            <pc:sldMk cId="0" sldId="353"/>
            <ac:spMk id="74" creationId="{35B16301-FB18-48BA-A6DD-C37CAF6F9A18}"/>
          </ac:spMkLst>
        </pc:spChg>
        <pc:spChg chg="del">
          <ac:chgData name="ANTONIO CANTERO CAJA" userId="121df0ed-e5ce-436f-bba6-1c74f0610cf3" providerId="ADAL" clId="{F2E20596-521D-4287-A81A-93142A614B1A}" dt="2023-01-30T22:50:39.645" v="145"/>
          <ac:spMkLst>
            <pc:docMk/>
            <pc:sldMk cId="0" sldId="353"/>
            <ac:spMk id="76" creationId="{C3C0D90E-074A-4F52-9B11-B52BEF4BCBE5}"/>
          </ac:spMkLst>
        </pc:spChg>
        <pc:spChg chg="del">
          <ac:chgData name="ANTONIO CANTERO CAJA" userId="121df0ed-e5ce-436f-bba6-1c74f0610cf3" providerId="ADAL" clId="{F2E20596-521D-4287-A81A-93142A614B1A}" dt="2023-01-30T22:50:39.645" v="145"/>
          <ac:spMkLst>
            <pc:docMk/>
            <pc:sldMk cId="0" sldId="353"/>
            <ac:spMk id="78" creationId="{CABBD4C1-E6F8-46F6-8152-A8A97490BF4D}"/>
          </ac:spMkLst>
        </pc:spChg>
        <pc:spChg chg="del">
          <ac:chgData name="ANTONIO CANTERO CAJA" userId="121df0ed-e5ce-436f-bba6-1c74f0610cf3" providerId="ADAL" clId="{F2E20596-521D-4287-A81A-93142A614B1A}" dt="2023-01-30T22:50:39.645" v="145"/>
          <ac:spMkLst>
            <pc:docMk/>
            <pc:sldMk cId="0" sldId="353"/>
            <ac:spMk id="80" creationId="{83BA5EF5-1FE9-4BF9-83BB-269BCDDF6156}"/>
          </ac:spMkLst>
        </pc:spChg>
        <pc:spChg chg="del">
          <ac:chgData name="ANTONIO CANTERO CAJA" userId="121df0ed-e5ce-436f-bba6-1c74f0610cf3" providerId="ADAL" clId="{F2E20596-521D-4287-A81A-93142A614B1A}" dt="2023-01-30T22:50:39.645" v="145"/>
          <ac:spMkLst>
            <pc:docMk/>
            <pc:sldMk cId="0" sldId="353"/>
            <ac:spMk id="84" creationId="{88853921-7BC9-4BDE-ACAB-133C683C82D6}"/>
          </ac:spMkLst>
        </pc:spChg>
        <pc:spChg chg="del">
          <ac:chgData name="ANTONIO CANTERO CAJA" userId="121df0ed-e5ce-436f-bba6-1c74f0610cf3" providerId="ADAL" clId="{F2E20596-521D-4287-A81A-93142A614B1A}" dt="2023-01-30T22:50:39.645" v="145"/>
          <ac:spMkLst>
            <pc:docMk/>
            <pc:sldMk cId="0" sldId="353"/>
            <ac:spMk id="86" creationId="{09192968-3AE7-4470-A61C-97294BB92731}"/>
          </ac:spMkLst>
        </pc:spChg>
        <pc:spChg chg="del">
          <ac:chgData name="ANTONIO CANTERO CAJA" userId="121df0ed-e5ce-436f-bba6-1c74f0610cf3" providerId="ADAL" clId="{F2E20596-521D-4287-A81A-93142A614B1A}" dt="2023-01-30T22:50:39.645" v="145"/>
          <ac:spMkLst>
            <pc:docMk/>
            <pc:sldMk cId="0" sldId="353"/>
            <ac:spMk id="88" creationId="{3AB72E55-43E4-4356-BFE8-E2102CB0B505}"/>
          </ac:spMkLst>
        </pc:spChg>
        <pc:spChg chg="mod ord">
          <ac:chgData name="ANTONIO CANTERO CAJA" userId="121df0ed-e5ce-436f-bba6-1c74f0610cf3" providerId="ADAL" clId="{F2E20596-521D-4287-A81A-93142A614B1A}" dt="2023-02-01T20:56:56.329" v="1830" actId="26606"/>
          <ac:spMkLst>
            <pc:docMk/>
            <pc:sldMk cId="0" sldId="353"/>
            <ac:spMk id="1603" creationId="{00000000-0000-0000-0000-000000000000}"/>
          </ac:spMkLst>
        </pc:spChg>
        <pc:spChg chg="add del">
          <ac:chgData name="ANTONIO CANTERO CAJA" userId="121df0ed-e5ce-436f-bba6-1c74f0610cf3" providerId="ADAL" clId="{F2E20596-521D-4287-A81A-93142A614B1A}" dt="2023-02-01T20:56:56.329" v="1830" actId="26606"/>
          <ac:spMkLst>
            <pc:docMk/>
            <pc:sldMk cId="0" sldId="353"/>
            <ac:spMk id="1608" creationId="{6A1473A6-3F22-483E-8A30-80B9D2B14592}"/>
          </ac:spMkLst>
        </pc:spChg>
        <pc:spChg chg="add">
          <ac:chgData name="ANTONIO CANTERO CAJA" userId="121df0ed-e5ce-436f-bba6-1c74f0610cf3" providerId="ADAL" clId="{F2E20596-521D-4287-A81A-93142A614B1A}" dt="2023-02-01T20:56:56.329" v="1830" actId="26606"/>
          <ac:spMkLst>
            <pc:docMk/>
            <pc:sldMk cId="0" sldId="353"/>
            <ac:spMk id="1618" creationId="{6A1473A6-3F22-483E-8A30-80B9D2B14592}"/>
          </ac:spMkLst>
        </pc:spChg>
        <pc:grpChg chg="add del">
          <ac:chgData name="ANTONIO CANTERO CAJA" userId="121df0ed-e5ce-436f-bba6-1c74f0610cf3" providerId="ADAL" clId="{F2E20596-521D-4287-A81A-93142A614B1A}" dt="2023-02-01T20:56:56.329" v="1830" actId="26606"/>
          <ac:grpSpMkLst>
            <pc:docMk/>
            <pc:sldMk cId="0" sldId="353"/>
            <ac:grpSpMk id="1610" creationId="{AA1375E3-3E53-4D75-BAB7-E5929BFCB25F}"/>
          </ac:grpSpMkLst>
        </pc:grpChg>
        <pc:grpChg chg="add">
          <ac:chgData name="ANTONIO CANTERO CAJA" userId="121df0ed-e5ce-436f-bba6-1c74f0610cf3" providerId="ADAL" clId="{F2E20596-521D-4287-A81A-93142A614B1A}" dt="2023-02-01T20:56:56.329" v="1830" actId="26606"/>
          <ac:grpSpMkLst>
            <pc:docMk/>
            <pc:sldMk cId="0" sldId="353"/>
            <ac:grpSpMk id="1620" creationId="{AA1375E3-3E53-4D75-BAB7-E5929BFCB25F}"/>
          </ac:grpSpMkLst>
        </pc:grpChg>
        <pc:cxnChg chg="del">
          <ac:chgData name="ANTONIO CANTERO CAJA" userId="121df0ed-e5ce-436f-bba6-1c74f0610cf3" providerId="ADAL" clId="{F2E20596-521D-4287-A81A-93142A614B1A}" dt="2023-01-30T22:50:39.645" v="145"/>
          <ac:cxnSpMkLst>
            <pc:docMk/>
            <pc:sldMk cId="0" sldId="353"/>
            <ac:cxnSpMk id="82" creationId="{4B3BCACB-5880-460B-9606-8C433A9AF99D}"/>
          </ac:cxnSpMkLst>
        </pc:cxnChg>
      </pc:sldChg>
      <pc:sldChg chg="addSp delSp modSp add mod setBg delDesignElem modNotes">
        <pc:chgData name="ANTONIO CANTERO CAJA" userId="121df0ed-e5ce-436f-bba6-1c74f0610cf3" providerId="ADAL" clId="{F2E20596-521D-4287-A81A-93142A614B1A}" dt="2023-02-06T18:35:17.401" v="10035"/>
        <pc:sldMkLst>
          <pc:docMk/>
          <pc:sldMk cId="0" sldId="354"/>
        </pc:sldMkLst>
        <pc:spChg chg="del">
          <ac:chgData name="ANTONIO CANTERO CAJA" userId="121df0ed-e5ce-436f-bba6-1c74f0610cf3" providerId="ADAL" clId="{F2E20596-521D-4287-A81A-93142A614B1A}" dt="2023-01-30T22:50:39.645" v="145"/>
          <ac:spMkLst>
            <pc:docMk/>
            <pc:sldMk cId="0" sldId="354"/>
            <ac:spMk id="78" creationId="{907EF6B7-1338-4443-8C46-6A318D952DFD}"/>
          </ac:spMkLst>
        </pc:spChg>
        <pc:spChg chg="del">
          <ac:chgData name="ANTONIO CANTERO CAJA" userId="121df0ed-e5ce-436f-bba6-1c74f0610cf3" providerId="ADAL" clId="{F2E20596-521D-4287-A81A-93142A614B1A}" dt="2023-01-30T22:50:39.645" v="145"/>
          <ac:spMkLst>
            <pc:docMk/>
            <pc:sldMk cId="0" sldId="354"/>
            <ac:spMk id="80" creationId="{DAAE4CDD-124C-4DCF-9584-B6033B545DD5}"/>
          </ac:spMkLst>
        </pc:spChg>
        <pc:spChg chg="del">
          <ac:chgData name="ANTONIO CANTERO CAJA" userId="121df0ed-e5ce-436f-bba6-1c74f0610cf3" providerId="ADAL" clId="{F2E20596-521D-4287-A81A-93142A614B1A}" dt="2023-01-30T22:50:39.645" v="145"/>
          <ac:spMkLst>
            <pc:docMk/>
            <pc:sldMk cId="0" sldId="354"/>
            <ac:spMk id="82" creationId="{081E4A58-353D-44AE-B2FC-2A74E2E400F7}"/>
          </ac:spMkLst>
        </pc:spChg>
        <pc:spChg chg="mod">
          <ac:chgData name="ANTONIO CANTERO CAJA" userId="121df0ed-e5ce-436f-bba6-1c74f0610cf3" providerId="ADAL" clId="{F2E20596-521D-4287-A81A-93142A614B1A}" dt="2023-01-30T23:03:35.247" v="214" actId="26606"/>
          <ac:spMkLst>
            <pc:docMk/>
            <pc:sldMk cId="0" sldId="354"/>
            <ac:spMk id="1608" creationId="{00000000-0000-0000-0000-000000000000}"/>
          </ac:spMkLst>
        </pc:spChg>
        <pc:spChg chg="mod">
          <ac:chgData name="ANTONIO CANTERO CAJA" userId="121df0ed-e5ce-436f-bba6-1c74f0610cf3" providerId="ADAL" clId="{F2E20596-521D-4287-A81A-93142A614B1A}" dt="2023-01-30T23:03:35.247" v="214" actId="26606"/>
          <ac:spMkLst>
            <pc:docMk/>
            <pc:sldMk cId="0" sldId="354"/>
            <ac:spMk id="1609" creationId="{00000000-0000-0000-0000-000000000000}"/>
          </ac:spMkLst>
        </pc:spChg>
        <pc:spChg chg="add">
          <ac:chgData name="ANTONIO CANTERO CAJA" userId="121df0ed-e5ce-436f-bba6-1c74f0610cf3" providerId="ADAL" clId="{F2E20596-521D-4287-A81A-93142A614B1A}" dt="2023-01-30T23:03:35.247" v="214" actId="26606"/>
          <ac:spMkLst>
            <pc:docMk/>
            <pc:sldMk cId="0" sldId="354"/>
            <ac:spMk id="1614" creationId="{6A1473A6-3F22-483E-8A30-80B9D2B14592}"/>
          </ac:spMkLst>
        </pc:spChg>
        <pc:grpChg chg="add">
          <ac:chgData name="ANTONIO CANTERO CAJA" userId="121df0ed-e5ce-436f-bba6-1c74f0610cf3" providerId="ADAL" clId="{F2E20596-521D-4287-A81A-93142A614B1A}" dt="2023-01-30T23:03:35.247" v="214" actId="26606"/>
          <ac:grpSpMkLst>
            <pc:docMk/>
            <pc:sldMk cId="0" sldId="354"/>
            <ac:grpSpMk id="1616" creationId="{AA1375E3-3E53-4D75-BAB7-E5929BFCB25F}"/>
          </ac:grpSpMkLst>
        </pc:grpChg>
      </pc:sldChg>
      <pc:sldChg chg="addSp delSp modSp add mod setBg delDesignElem modNotes">
        <pc:chgData name="ANTONIO CANTERO CAJA" userId="121df0ed-e5ce-436f-bba6-1c74f0610cf3" providerId="ADAL" clId="{F2E20596-521D-4287-A81A-93142A614B1A}" dt="2023-02-06T18:35:17.401" v="10035"/>
        <pc:sldMkLst>
          <pc:docMk/>
          <pc:sldMk cId="0" sldId="355"/>
        </pc:sldMkLst>
        <pc:spChg chg="del">
          <ac:chgData name="ANTONIO CANTERO CAJA" userId="121df0ed-e5ce-436f-bba6-1c74f0610cf3" providerId="ADAL" clId="{F2E20596-521D-4287-A81A-93142A614B1A}" dt="2023-01-30T22:50:39.645" v="145"/>
          <ac:spMkLst>
            <pc:docMk/>
            <pc:sldMk cId="0" sldId="355"/>
            <ac:spMk id="84" creationId="{907EF6B7-1338-4443-8C46-6A318D952DFD}"/>
          </ac:spMkLst>
        </pc:spChg>
        <pc:spChg chg="del">
          <ac:chgData name="ANTONIO CANTERO CAJA" userId="121df0ed-e5ce-436f-bba6-1c74f0610cf3" providerId="ADAL" clId="{F2E20596-521D-4287-A81A-93142A614B1A}" dt="2023-01-30T22:50:39.645" v="145"/>
          <ac:spMkLst>
            <pc:docMk/>
            <pc:sldMk cId="0" sldId="355"/>
            <ac:spMk id="86" creationId="{DAAE4CDD-124C-4DCF-9584-B6033B545DD5}"/>
          </ac:spMkLst>
        </pc:spChg>
        <pc:spChg chg="del">
          <ac:chgData name="ANTONIO CANTERO CAJA" userId="121df0ed-e5ce-436f-bba6-1c74f0610cf3" providerId="ADAL" clId="{F2E20596-521D-4287-A81A-93142A614B1A}" dt="2023-01-30T22:50:39.645" v="145"/>
          <ac:spMkLst>
            <pc:docMk/>
            <pc:sldMk cId="0" sldId="355"/>
            <ac:spMk id="88" creationId="{081E4A58-353D-44AE-B2FC-2A74E2E400F7}"/>
          </ac:spMkLst>
        </pc:spChg>
        <pc:spChg chg="mod">
          <ac:chgData name="ANTONIO CANTERO CAJA" userId="121df0ed-e5ce-436f-bba6-1c74f0610cf3" providerId="ADAL" clId="{F2E20596-521D-4287-A81A-93142A614B1A}" dt="2023-01-30T23:03:40.269" v="215" actId="26606"/>
          <ac:spMkLst>
            <pc:docMk/>
            <pc:sldMk cId="0" sldId="355"/>
            <ac:spMk id="1614" creationId="{00000000-0000-0000-0000-000000000000}"/>
          </ac:spMkLst>
        </pc:spChg>
        <pc:spChg chg="mod">
          <ac:chgData name="ANTONIO CANTERO CAJA" userId="121df0ed-e5ce-436f-bba6-1c74f0610cf3" providerId="ADAL" clId="{F2E20596-521D-4287-A81A-93142A614B1A}" dt="2023-01-30T23:03:40.269" v="215" actId="26606"/>
          <ac:spMkLst>
            <pc:docMk/>
            <pc:sldMk cId="0" sldId="355"/>
            <ac:spMk id="1615" creationId="{00000000-0000-0000-0000-000000000000}"/>
          </ac:spMkLst>
        </pc:spChg>
        <pc:spChg chg="add">
          <ac:chgData name="ANTONIO CANTERO CAJA" userId="121df0ed-e5ce-436f-bba6-1c74f0610cf3" providerId="ADAL" clId="{F2E20596-521D-4287-A81A-93142A614B1A}" dt="2023-01-30T23:03:40.269" v="215" actId="26606"/>
          <ac:spMkLst>
            <pc:docMk/>
            <pc:sldMk cId="0" sldId="355"/>
            <ac:spMk id="1620" creationId="{6A1473A6-3F22-483E-8A30-80B9D2B14592}"/>
          </ac:spMkLst>
        </pc:spChg>
        <pc:grpChg chg="add">
          <ac:chgData name="ANTONIO CANTERO CAJA" userId="121df0ed-e5ce-436f-bba6-1c74f0610cf3" providerId="ADAL" clId="{F2E20596-521D-4287-A81A-93142A614B1A}" dt="2023-01-30T23:03:40.269" v="215" actId="26606"/>
          <ac:grpSpMkLst>
            <pc:docMk/>
            <pc:sldMk cId="0" sldId="355"/>
            <ac:grpSpMk id="1622" creationId="{AA1375E3-3E53-4D75-BAB7-E5929BFCB25F}"/>
          </ac:grpSpMkLst>
        </pc:grpChg>
      </pc:sldChg>
      <pc:sldChg chg="add del">
        <pc:chgData name="ANTONIO CANTERO CAJA" userId="121df0ed-e5ce-436f-bba6-1c74f0610cf3" providerId="ADAL" clId="{F2E20596-521D-4287-A81A-93142A614B1A}" dt="2023-02-05T07:54:21.709" v="8274" actId="47"/>
        <pc:sldMkLst>
          <pc:docMk/>
          <pc:sldMk cId="0" sldId="356"/>
        </pc:sldMkLst>
      </pc:sldChg>
      <pc:sldChg chg="add ord modNotes">
        <pc:chgData name="ANTONIO CANTERO CAJA" userId="121df0ed-e5ce-436f-bba6-1c74f0610cf3" providerId="ADAL" clId="{F2E20596-521D-4287-A81A-93142A614B1A}" dt="2023-02-06T18:35:17.401" v="10035"/>
        <pc:sldMkLst>
          <pc:docMk/>
          <pc:sldMk cId="0" sldId="357"/>
        </pc:sldMkLst>
      </pc:sldChg>
      <pc:sldChg chg="add ord modNotes">
        <pc:chgData name="ANTONIO CANTERO CAJA" userId="121df0ed-e5ce-436f-bba6-1c74f0610cf3" providerId="ADAL" clId="{F2E20596-521D-4287-A81A-93142A614B1A}" dt="2023-02-06T18:35:17.401" v="10035"/>
        <pc:sldMkLst>
          <pc:docMk/>
          <pc:sldMk cId="0" sldId="358"/>
        </pc:sldMkLst>
      </pc:sldChg>
      <pc:sldChg chg="add del ord">
        <pc:chgData name="ANTONIO CANTERO CAJA" userId="121df0ed-e5ce-436f-bba6-1c74f0610cf3" providerId="ADAL" clId="{F2E20596-521D-4287-A81A-93142A614B1A}" dt="2023-02-05T07:55:22.121" v="8277" actId="47"/>
        <pc:sldMkLst>
          <pc:docMk/>
          <pc:sldMk cId="0" sldId="359"/>
        </pc:sldMkLst>
      </pc:sldChg>
      <pc:sldChg chg="add ord modNotes">
        <pc:chgData name="ANTONIO CANTERO CAJA" userId="121df0ed-e5ce-436f-bba6-1c74f0610cf3" providerId="ADAL" clId="{F2E20596-521D-4287-A81A-93142A614B1A}" dt="2023-02-06T18:35:17.401" v="10035"/>
        <pc:sldMkLst>
          <pc:docMk/>
          <pc:sldMk cId="0" sldId="360"/>
        </pc:sldMkLst>
      </pc:sldChg>
      <pc:sldChg chg="add del">
        <pc:chgData name="ANTONIO CANTERO CAJA" userId="121df0ed-e5ce-436f-bba6-1c74f0610cf3" providerId="ADAL" clId="{F2E20596-521D-4287-A81A-93142A614B1A}" dt="2023-02-05T22:59:45.082" v="9967" actId="47"/>
        <pc:sldMkLst>
          <pc:docMk/>
          <pc:sldMk cId="0" sldId="374"/>
        </pc:sldMkLst>
      </pc:sldChg>
      <pc:sldChg chg="add del">
        <pc:chgData name="ANTONIO CANTERO CAJA" userId="121df0ed-e5ce-436f-bba6-1c74f0610cf3" providerId="ADAL" clId="{F2E20596-521D-4287-A81A-93142A614B1A}" dt="2023-02-05T22:59:47.183" v="9968" actId="47"/>
        <pc:sldMkLst>
          <pc:docMk/>
          <pc:sldMk cId="0" sldId="375"/>
        </pc:sldMkLst>
      </pc:sldChg>
      <pc:sldChg chg="add del">
        <pc:chgData name="ANTONIO CANTERO CAJA" userId="121df0ed-e5ce-436f-bba6-1c74f0610cf3" providerId="ADAL" clId="{F2E20596-521D-4287-A81A-93142A614B1A}" dt="2023-02-05T22:57:56.388" v="9965" actId="47"/>
        <pc:sldMkLst>
          <pc:docMk/>
          <pc:sldMk cId="0" sldId="378"/>
        </pc:sldMkLst>
      </pc:sldChg>
      <pc:sldChg chg="addSp modSp add mod ord setBg modNotes">
        <pc:chgData name="ANTONIO CANTERO CAJA" userId="121df0ed-e5ce-436f-bba6-1c74f0610cf3" providerId="ADAL" clId="{F2E20596-521D-4287-A81A-93142A614B1A}" dt="2023-02-06T18:35:17.401" v="10035"/>
        <pc:sldMkLst>
          <pc:docMk/>
          <pc:sldMk cId="0" sldId="379"/>
        </pc:sldMkLst>
        <pc:spChg chg="mod">
          <ac:chgData name="ANTONIO CANTERO CAJA" userId="121df0ed-e5ce-436f-bba6-1c74f0610cf3" providerId="ADAL" clId="{F2E20596-521D-4287-A81A-93142A614B1A}" dt="2023-02-05T22:54:43.732" v="9958" actId="26606"/>
          <ac:spMkLst>
            <pc:docMk/>
            <pc:sldMk cId="0" sldId="379"/>
            <ac:spMk id="1764" creationId="{00000000-0000-0000-0000-000000000000}"/>
          </ac:spMkLst>
        </pc:spChg>
        <pc:spChg chg="mod">
          <ac:chgData name="ANTONIO CANTERO CAJA" userId="121df0ed-e5ce-436f-bba6-1c74f0610cf3" providerId="ADAL" clId="{F2E20596-521D-4287-A81A-93142A614B1A}" dt="2023-02-05T22:58:49.399" v="9966" actId="790"/>
          <ac:spMkLst>
            <pc:docMk/>
            <pc:sldMk cId="0" sldId="379"/>
            <ac:spMk id="1765" creationId="{00000000-0000-0000-0000-000000000000}"/>
          </ac:spMkLst>
        </pc:spChg>
        <pc:spChg chg="add">
          <ac:chgData name="ANTONIO CANTERO CAJA" userId="121df0ed-e5ce-436f-bba6-1c74f0610cf3" providerId="ADAL" clId="{F2E20596-521D-4287-A81A-93142A614B1A}" dt="2023-02-05T22:54:43.732" v="9958" actId="26606"/>
          <ac:spMkLst>
            <pc:docMk/>
            <pc:sldMk cId="0" sldId="379"/>
            <ac:spMk id="4103" creationId="{04812C46-200A-4DEB-A05E-3ED6C68C2387}"/>
          </ac:spMkLst>
        </pc:spChg>
        <pc:spChg chg="add">
          <ac:chgData name="ANTONIO CANTERO CAJA" userId="121df0ed-e5ce-436f-bba6-1c74f0610cf3" providerId="ADAL" clId="{F2E20596-521D-4287-A81A-93142A614B1A}" dt="2023-02-05T22:54:43.732" v="9958" actId="26606"/>
          <ac:spMkLst>
            <pc:docMk/>
            <pc:sldMk cId="0" sldId="379"/>
            <ac:spMk id="4105" creationId="{D1EA859B-E555-4109-94F3-6700E046E008}"/>
          </ac:spMkLst>
        </pc:spChg>
        <pc:picChg chg="add mod ord">
          <ac:chgData name="ANTONIO CANTERO CAJA" userId="121df0ed-e5ce-436f-bba6-1c74f0610cf3" providerId="ADAL" clId="{F2E20596-521D-4287-A81A-93142A614B1A}" dt="2023-02-05T22:54:43.732" v="9958" actId="26606"/>
          <ac:picMkLst>
            <pc:docMk/>
            <pc:sldMk cId="0" sldId="379"/>
            <ac:picMk id="4098" creationId="{F2CB8F31-0398-6BF1-D2A8-9EAC8861A99C}"/>
          </ac:picMkLst>
        </pc:picChg>
      </pc:sldChg>
      <pc:sldChg chg="add del">
        <pc:chgData name="ANTONIO CANTERO CAJA" userId="121df0ed-e5ce-436f-bba6-1c74f0610cf3" providerId="ADAL" clId="{F2E20596-521D-4287-A81A-93142A614B1A}" dt="2023-02-05T22:57:56.388" v="9965" actId="47"/>
        <pc:sldMkLst>
          <pc:docMk/>
          <pc:sldMk cId="0" sldId="380"/>
        </pc:sldMkLst>
      </pc:sldChg>
      <pc:sldChg chg="add del">
        <pc:chgData name="ANTONIO CANTERO CAJA" userId="121df0ed-e5ce-436f-bba6-1c74f0610cf3" providerId="ADAL" clId="{F2E20596-521D-4287-A81A-93142A614B1A}" dt="2023-02-05T22:57:56.388" v="9965" actId="47"/>
        <pc:sldMkLst>
          <pc:docMk/>
          <pc:sldMk cId="0" sldId="381"/>
        </pc:sldMkLst>
      </pc:sldChg>
      <pc:sldChg chg="addSp delSp modSp add mod setBg setClrOvrMap modNotes">
        <pc:chgData name="ANTONIO CANTERO CAJA" userId="121df0ed-e5ce-436f-bba6-1c74f0610cf3" providerId="ADAL" clId="{F2E20596-521D-4287-A81A-93142A614B1A}" dt="2023-02-06T18:35:17.401" v="10035"/>
        <pc:sldMkLst>
          <pc:docMk/>
          <pc:sldMk cId="0" sldId="385"/>
        </pc:sldMkLst>
        <pc:spChg chg="mod">
          <ac:chgData name="ANTONIO CANTERO CAJA" userId="121df0ed-e5ce-436f-bba6-1c74f0610cf3" providerId="ADAL" clId="{F2E20596-521D-4287-A81A-93142A614B1A}" dt="2023-02-05T22:35:37.326" v="9945" actId="26606"/>
          <ac:spMkLst>
            <pc:docMk/>
            <pc:sldMk cId="0" sldId="385"/>
            <ac:spMk id="1801" creationId="{00000000-0000-0000-0000-000000000000}"/>
          </ac:spMkLst>
        </pc:spChg>
        <pc:spChg chg="add del">
          <ac:chgData name="ANTONIO CANTERO CAJA" userId="121df0ed-e5ce-436f-bba6-1c74f0610cf3" providerId="ADAL" clId="{F2E20596-521D-4287-A81A-93142A614B1A}" dt="2023-02-05T22:31:08.280" v="9940" actId="26606"/>
          <ac:spMkLst>
            <pc:docMk/>
            <pc:sldMk cId="0" sldId="385"/>
            <ac:spMk id="1807" creationId="{9B7AD9F6-8CE7-4299-8FC6-328F4DCD3FF9}"/>
          </ac:spMkLst>
        </pc:spChg>
        <pc:spChg chg="add del">
          <ac:chgData name="ANTONIO CANTERO CAJA" userId="121df0ed-e5ce-436f-bba6-1c74f0610cf3" providerId="ADAL" clId="{F2E20596-521D-4287-A81A-93142A614B1A}" dt="2023-02-05T22:31:08.280" v="9940" actId="26606"/>
          <ac:spMkLst>
            <pc:docMk/>
            <pc:sldMk cId="0" sldId="385"/>
            <ac:spMk id="1809" creationId="{82580482-BA80-420A-8A05-C58E97F26B21}"/>
          </ac:spMkLst>
        </pc:spChg>
        <pc:spChg chg="add del">
          <ac:chgData name="ANTONIO CANTERO CAJA" userId="121df0ed-e5ce-436f-bba6-1c74f0610cf3" providerId="ADAL" clId="{F2E20596-521D-4287-A81A-93142A614B1A}" dt="2023-02-05T22:31:19.882" v="9942" actId="26606"/>
          <ac:spMkLst>
            <pc:docMk/>
            <pc:sldMk cId="0" sldId="385"/>
            <ac:spMk id="1811" creationId="{ECC07320-C2CA-4E29-8481-9D9E143C7788}"/>
          </ac:spMkLst>
        </pc:spChg>
        <pc:spChg chg="add del">
          <ac:chgData name="ANTONIO CANTERO CAJA" userId="121df0ed-e5ce-436f-bba6-1c74f0610cf3" providerId="ADAL" clId="{F2E20596-521D-4287-A81A-93142A614B1A}" dt="2023-02-05T22:31:19.882" v="9942" actId="26606"/>
          <ac:spMkLst>
            <pc:docMk/>
            <pc:sldMk cId="0" sldId="385"/>
            <ac:spMk id="1813" creationId="{178FB36B-5BFE-42CA-BC60-1115E0D95EEC}"/>
          </ac:spMkLst>
        </pc:spChg>
        <pc:spChg chg="add del">
          <ac:chgData name="ANTONIO CANTERO CAJA" userId="121df0ed-e5ce-436f-bba6-1c74f0610cf3" providerId="ADAL" clId="{F2E20596-521D-4287-A81A-93142A614B1A}" dt="2023-02-05T22:35:37.326" v="9945" actId="26606"/>
          <ac:spMkLst>
            <pc:docMk/>
            <pc:sldMk cId="0" sldId="385"/>
            <ac:spMk id="1816" creationId="{87CC2527-562A-4F69-B487-4371E5B243E7}"/>
          </ac:spMkLst>
        </pc:spChg>
        <pc:spChg chg="add">
          <ac:chgData name="ANTONIO CANTERO CAJA" userId="121df0ed-e5ce-436f-bba6-1c74f0610cf3" providerId="ADAL" clId="{F2E20596-521D-4287-A81A-93142A614B1A}" dt="2023-02-05T22:35:37.326" v="9945" actId="26606"/>
          <ac:spMkLst>
            <pc:docMk/>
            <pc:sldMk cId="0" sldId="385"/>
            <ac:spMk id="3079" creationId="{BCC55ACC-A2F6-403C-A3A4-D59B3734D45F}"/>
          </ac:spMkLst>
        </pc:spChg>
        <pc:picChg chg="add del">
          <ac:chgData name="ANTONIO CANTERO CAJA" userId="121df0ed-e5ce-436f-bba6-1c74f0610cf3" providerId="ADAL" clId="{F2E20596-521D-4287-A81A-93142A614B1A}" dt="2023-02-05T22:31:08.280" v="9940" actId="26606"/>
          <ac:picMkLst>
            <pc:docMk/>
            <pc:sldMk cId="0" sldId="385"/>
            <ac:picMk id="1803" creationId="{EFCC7A06-69EA-9EF7-2D56-F9D88BCA5CDA}"/>
          </ac:picMkLst>
        </pc:picChg>
        <pc:picChg chg="add del">
          <ac:chgData name="ANTONIO CANTERO CAJA" userId="121df0ed-e5ce-436f-bba6-1c74f0610cf3" providerId="ADAL" clId="{F2E20596-521D-4287-A81A-93142A614B1A}" dt="2023-02-05T22:31:19.882" v="9942" actId="26606"/>
          <ac:picMkLst>
            <pc:docMk/>
            <pc:sldMk cId="0" sldId="385"/>
            <ac:picMk id="1812" creationId="{8E0C3AF3-6AFF-33DC-B85E-BFF0F2705FD9}"/>
          </ac:picMkLst>
        </pc:picChg>
        <pc:picChg chg="add mod">
          <ac:chgData name="ANTONIO CANTERO CAJA" userId="121df0ed-e5ce-436f-bba6-1c74f0610cf3" providerId="ADAL" clId="{F2E20596-521D-4287-A81A-93142A614B1A}" dt="2023-02-05T22:35:37.326" v="9945" actId="26606"/>
          <ac:picMkLst>
            <pc:docMk/>
            <pc:sldMk cId="0" sldId="385"/>
            <ac:picMk id="1815" creationId="{A007E102-118A-BED5-75CD-3AFE9F9B24C6}"/>
          </ac:picMkLst>
        </pc:picChg>
        <pc:picChg chg="add mod">
          <ac:chgData name="ANTONIO CANTERO CAJA" userId="121df0ed-e5ce-436f-bba6-1c74f0610cf3" providerId="ADAL" clId="{F2E20596-521D-4287-A81A-93142A614B1A}" dt="2023-02-05T22:35:37.326" v="9945" actId="26606"/>
          <ac:picMkLst>
            <pc:docMk/>
            <pc:sldMk cId="0" sldId="385"/>
            <ac:picMk id="3074" creationId="{E80A0672-627E-88DF-A3A6-3CF8D6C39990}"/>
          </ac:picMkLst>
        </pc:picChg>
        <pc:cxnChg chg="add del">
          <ac:chgData name="ANTONIO CANTERO CAJA" userId="121df0ed-e5ce-436f-bba6-1c74f0610cf3" providerId="ADAL" clId="{F2E20596-521D-4287-A81A-93142A614B1A}" dt="2023-02-05T22:35:37.326" v="9945" actId="26606"/>
          <ac:cxnSpMkLst>
            <pc:docMk/>
            <pc:sldMk cId="0" sldId="385"/>
            <ac:cxnSpMk id="1817" creationId="{BCDAEC91-5BCE-4B55-9CC0-43EF94CB734B}"/>
          </ac:cxnSpMkLst>
        </pc:cxnChg>
      </pc:sldChg>
      <pc:sldChg chg="addSp modSp add mod modMedia setBg modNotes">
        <pc:chgData name="ANTONIO CANTERO CAJA" userId="121df0ed-e5ce-436f-bba6-1c74f0610cf3" providerId="ADAL" clId="{F2E20596-521D-4287-A81A-93142A614B1A}" dt="2023-02-06T18:35:17.401" v="10035"/>
        <pc:sldMkLst>
          <pc:docMk/>
          <pc:sldMk cId="0" sldId="386"/>
        </pc:sldMkLst>
        <pc:spChg chg="mod">
          <ac:chgData name="ANTONIO CANTERO CAJA" userId="121df0ed-e5ce-436f-bba6-1c74f0610cf3" providerId="ADAL" clId="{F2E20596-521D-4287-A81A-93142A614B1A}" dt="2023-02-05T22:17:29.367" v="9851" actId="26606"/>
          <ac:spMkLst>
            <pc:docMk/>
            <pc:sldMk cId="0" sldId="386"/>
            <ac:spMk id="1806" creationId="{00000000-0000-0000-0000-000000000000}"/>
          </ac:spMkLst>
        </pc:spChg>
        <pc:spChg chg="add">
          <ac:chgData name="ANTONIO CANTERO CAJA" userId="121df0ed-e5ce-436f-bba6-1c74f0610cf3" providerId="ADAL" clId="{F2E20596-521D-4287-A81A-93142A614B1A}" dt="2023-02-05T22:17:29.367" v="9851" actId="26606"/>
          <ac:spMkLst>
            <pc:docMk/>
            <pc:sldMk cId="0" sldId="386"/>
            <ac:spMk id="1812" creationId="{C1DD1A8A-57D5-4A81-AD04-532B043C5611}"/>
          </ac:spMkLst>
        </pc:spChg>
        <pc:spChg chg="add">
          <ac:chgData name="ANTONIO CANTERO CAJA" userId="121df0ed-e5ce-436f-bba6-1c74f0610cf3" providerId="ADAL" clId="{F2E20596-521D-4287-A81A-93142A614B1A}" dt="2023-02-05T22:17:29.367" v="9851" actId="26606"/>
          <ac:spMkLst>
            <pc:docMk/>
            <pc:sldMk cId="0" sldId="386"/>
            <ac:spMk id="1814" creationId="{007891EC-4501-44ED-A8C8-B11B6DB767AB}"/>
          </ac:spMkLst>
        </pc:spChg>
        <pc:picChg chg="add mod">
          <ac:chgData name="ANTONIO CANTERO CAJA" userId="121df0ed-e5ce-436f-bba6-1c74f0610cf3" providerId="ADAL" clId="{F2E20596-521D-4287-A81A-93142A614B1A}" dt="2023-02-05T22:17:30.662" v="9853"/>
          <ac:picMkLst>
            <pc:docMk/>
            <pc:sldMk cId="0" sldId="386"/>
            <ac:picMk id="1808" creationId="{E568FE87-DE55-02BE-2272-C43F815AE01E}"/>
          </ac:picMkLst>
        </pc:picChg>
      </pc:sldChg>
      <pc:sldChg chg="addSp modSp add mod setBg modNotes">
        <pc:chgData name="ANTONIO CANTERO CAJA" userId="121df0ed-e5ce-436f-bba6-1c74f0610cf3" providerId="ADAL" clId="{F2E20596-521D-4287-A81A-93142A614B1A}" dt="2023-02-06T18:35:17.401" v="10035"/>
        <pc:sldMkLst>
          <pc:docMk/>
          <pc:sldMk cId="0" sldId="387"/>
        </pc:sldMkLst>
        <pc:spChg chg="mod">
          <ac:chgData name="ANTONIO CANTERO CAJA" userId="121df0ed-e5ce-436f-bba6-1c74f0610cf3" providerId="ADAL" clId="{F2E20596-521D-4287-A81A-93142A614B1A}" dt="2023-02-05T22:18:26.174" v="9855" actId="26606"/>
          <ac:spMkLst>
            <pc:docMk/>
            <pc:sldMk cId="0" sldId="387"/>
            <ac:spMk id="1811" creationId="{00000000-0000-0000-0000-000000000000}"/>
          </ac:spMkLst>
        </pc:spChg>
        <pc:spChg chg="mod">
          <ac:chgData name="ANTONIO CANTERO CAJA" userId="121df0ed-e5ce-436f-bba6-1c74f0610cf3" providerId="ADAL" clId="{F2E20596-521D-4287-A81A-93142A614B1A}" dt="2023-02-05T22:18:26.174" v="9855" actId="26606"/>
          <ac:spMkLst>
            <pc:docMk/>
            <pc:sldMk cId="0" sldId="387"/>
            <ac:spMk id="1812" creationId="{00000000-0000-0000-0000-000000000000}"/>
          </ac:spMkLst>
        </pc:spChg>
        <pc:spChg chg="add">
          <ac:chgData name="ANTONIO CANTERO CAJA" userId="121df0ed-e5ce-436f-bba6-1c74f0610cf3" providerId="ADAL" clId="{F2E20596-521D-4287-A81A-93142A614B1A}" dt="2023-02-05T22:18:26.174" v="9855" actId="26606"/>
          <ac:spMkLst>
            <pc:docMk/>
            <pc:sldMk cId="0" sldId="387"/>
            <ac:spMk id="1817" creationId="{6A1473A6-3F22-483E-8A30-80B9D2B14592}"/>
          </ac:spMkLst>
        </pc:spChg>
        <pc:grpChg chg="add">
          <ac:chgData name="ANTONIO CANTERO CAJA" userId="121df0ed-e5ce-436f-bba6-1c74f0610cf3" providerId="ADAL" clId="{F2E20596-521D-4287-A81A-93142A614B1A}" dt="2023-02-05T22:18:26.174" v="9855" actId="26606"/>
          <ac:grpSpMkLst>
            <pc:docMk/>
            <pc:sldMk cId="0" sldId="387"/>
            <ac:grpSpMk id="1819" creationId="{AA1375E3-3E53-4D75-BAB7-E5929BFCB25F}"/>
          </ac:grpSpMkLst>
        </pc:grpChg>
      </pc:sldChg>
      <pc:sldChg chg="addSp modSp add mod setBg modNotes">
        <pc:chgData name="ANTONIO CANTERO CAJA" userId="121df0ed-e5ce-436f-bba6-1c74f0610cf3" providerId="ADAL" clId="{F2E20596-521D-4287-A81A-93142A614B1A}" dt="2023-02-06T18:35:17.401" v="10035"/>
        <pc:sldMkLst>
          <pc:docMk/>
          <pc:sldMk cId="0" sldId="388"/>
        </pc:sldMkLst>
        <pc:spChg chg="mod">
          <ac:chgData name="ANTONIO CANTERO CAJA" userId="121df0ed-e5ce-436f-bba6-1c74f0610cf3" providerId="ADAL" clId="{F2E20596-521D-4287-A81A-93142A614B1A}" dt="2023-02-05T22:18:43.084" v="9856" actId="26606"/>
          <ac:spMkLst>
            <pc:docMk/>
            <pc:sldMk cId="0" sldId="388"/>
            <ac:spMk id="1817" creationId="{00000000-0000-0000-0000-000000000000}"/>
          </ac:spMkLst>
        </pc:spChg>
        <pc:spChg chg="mod">
          <ac:chgData name="ANTONIO CANTERO CAJA" userId="121df0ed-e5ce-436f-bba6-1c74f0610cf3" providerId="ADAL" clId="{F2E20596-521D-4287-A81A-93142A614B1A}" dt="2023-02-05T22:20:31.745" v="9888" actId="27636"/>
          <ac:spMkLst>
            <pc:docMk/>
            <pc:sldMk cId="0" sldId="388"/>
            <ac:spMk id="1818" creationId="{00000000-0000-0000-0000-000000000000}"/>
          </ac:spMkLst>
        </pc:spChg>
        <pc:spChg chg="add">
          <ac:chgData name="ANTONIO CANTERO CAJA" userId="121df0ed-e5ce-436f-bba6-1c74f0610cf3" providerId="ADAL" clId="{F2E20596-521D-4287-A81A-93142A614B1A}" dt="2023-02-05T22:18:43.084" v="9856" actId="26606"/>
          <ac:spMkLst>
            <pc:docMk/>
            <pc:sldMk cId="0" sldId="388"/>
            <ac:spMk id="1823" creationId="{6A1473A6-3F22-483E-8A30-80B9D2B14592}"/>
          </ac:spMkLst>
        </pc:spChg>
        <pc:grpChg chg="add">
          <ac:chgData name="ANTONIO CANTERO CAJA" userId="121df0ed-e5ce-436f-bba6-1c74f0610cf3" providerId="ADAL" clId="{F2E20596-521D-4287-A81A-93142A614B1A}" dt="2023-02-05T22:18:43.084" v="9856" actId="26606"/>
          <ac:grpSpMkLst>
            <pc:docMk/>
            <pc:sldMk cId="0" sldId="388"/>
            <ac:grpSpMk id="1825" creationId="{AA1375E3-3E53-4D75-BAB7-E5929BFCB25F}"/>
          </ac:grpSpMkLst>
        </pc:grpChg>
      </pc:sldChg>
      <pc:sldChg chg="addSp modSp add mod setBg modNotes">
        <pc:chgData name="ANTONIO CANTERO CAJA" userId="121df0ed-e5ce-436f-bba6-1c74f0610cf3" providerId="ADAL" clId="{F2E20596-521D-4287-A81A-93142A614B1A}" dt="2023-02-06T18:35:17.401" v="10035"/>
        <pc:sldMkLst>
          <pc:docMk/>
          <pc:sldMk cId="0" sldId="389"/>
        </pc:sldMkLst>
        <pc:spChg chg="mod">
          <ac:chgData name="ANTONIO CANTERO CAJA" userId="121df0ed-e5ce-436f-bba6-1c74f0610cf3" providerId="ADAL" clId="{F2E20596-521D-4287-A81A-93142A614B1A}" dt="2023-02-05T22:21:09.593" v="9889" actId="26606"/>
          <ac:spMkLst>
            <pc:docMk/>
            <pc:sldMk cId="0" sldId="389"/>
            <ac:spMk id="1823" creationId="{00000000-0000-0000-0000-000000000000}"/>
          </ac:spMkLst>
        </pc:spChg>
        <pc:spChg chg="mod">
          <ac:chgData name="ANTONIO CANTERO CAJA" userId="121df0ed-e5ce-436f-bba6-1c74f0610cf3" providerId="ADAL" clId="{F2E20596-521D-4287-A81A-93142A614B1A}" dt="2023-02-05T22:21:40.824" v="9900" actId="790"/>
          <ac:spMkLst>
            <pc:docMk/>
            <pc:sldMk cId="0" sldId="389"/>
            <ac:spMk id="1824" creationId="{00000000-0000-0000-0000-000000000000}"/>
          </ac:spMkLst>
        </pc:spChg>
        <pc:spChg chg="add">
          <ac:chgData name="ANTONIO CANTERO CAJA" userId="121df0ed-e5ce-436f-bba6-1c74f0610cf3" providerId="ADAL" clId="{F2E20596-521D-4287-A81A-93142A614B1A}" dt="2023-02-05T22:21:09.593" v="9889" actId="26606"/>
          <ac:spMkLst>
            <pc:docMk/>
            <pc:sldMk cId="0" sldId="389"/>
            <ac:spMk id="1829" creationId="{6A1473A6-3F22-483E-8A30-80B9D2B14592}"/>
          </ac:spMkLst>
        </pc:spChg>
        <pc:grpChg chg="add">
          <ac:chgData name="ANTONIO CANTERO CAJA" userId="121df0ed-e5ce-436f-bba6-1c74f0610cf3" providerId="ADAL" clId="{F2E20596-521D-4287-A81A-93142A614B1A}" dt="2023-02-05T22:21:09.593" v="9889" actId="26606"/>
          <ac:grpSpMkLst>
            <pc:docMk/>
            <pc:sldMk cId="0" sldId="389"/>
            <ac:grpSpMk id="1831" creationId="{AA1375E3-3E53-4D75-BAB7-E5929BFCB25F}"/>
          </ac:grpSpMkLst>
        </pc:grpChg>
      </pc:sldChg>
      <pc:sldChg chg="add del">
        <pc:chgData name="ANTONIO CANTERO CAJA" userId="121df0ed-e5ce-436f-bba6-1c74f0610cf3" providerId="ADAL" clId="{F2E20596-521D-4287-A81A-93142A614B1A}" dt="2023-02-05T22:22:04.912" v="9901" actId="47"/>
        <pc:sldMkLst>
          <pc:docMk/>
          <pc:sldMk cId="0" sldId="390"/>
        </pc:sldMkLst>
      </pc:sldChg>
      <pc:sldChg chg="add del">
        <pc:chgData name="ANTONIO CANTERO CAJA" userId="121df0ed-e5ce-436f-bba6-1c74f0610cf3" providerId="ADAL" clId="{F2E20596-521D-4287-A81A-93142A614B1A}" dt="2023-02-05T22:22:04.912" v="9901" actId="47"/>
        <pc:sldMkLst>
          <pc:docMk/>
          <pc:sldMk cId="0" sldId="391"/>
        </pc:sldMkLst>
      </pc:sldChg>
      <pc:sldChg chg="add del">
        <pc:chgData name="ANTONIO CANTERO CAJA" userId="121df0ed-e5ce-436f-bba6-1c74f0610cf3" providerId="ADAL" clId="{F2E20596-521D-4287-A81A-93142A614B1A}" dt="2023-02-05T22:22:04.912" v="9901" actId="47"/>
        <pc:sldMkLst>
          <pc:docMk/>
          <pc:sldMk cId="0" sldId="392"/>
        </pc:sldMkLst>
      </pc:sldChg>
      <pc:sldChg chg="add del">
        <pc:chgData name="ANTONIO CANTERO CAJA" userId="121df0ed-e5ce-436f-bba6-1c74f0610cf3" providerId="ADAL" clId="{F2E20596-521D-4287-A81A-93142A614B1A}" dt="2023-02-05T09:40:58.239" v="9619" actId="47"/>
        <pc:sldMkLst>
          <pc:docMk/>
          <pc:sldMk cId="0" sldId="393"/>
        </pc:sldMkLst>
      </pc:sldChg>
      <pc:sldChg chg="add del">
        <pc:chgData name="ANTONIO CANTERO CAJA" userId="121df0ed-e5ce-436f-bba6-1c74f0610cf3" providerId="ADAL" clId="{F2E20596-521D-4287-A81A-93142A614B1A}" dt="2023-02-05T09:40:58.239" v="9619" actId="47"/>
        <pc:sldMkLst>
          <pc:docMk/>
          <pc:sldMk cId="0" sldId="394"/>
        </pc:sldMkLst>
      </pc:sldChg>
      <pc:sldChg chg="addSp modSp add mod setBg modNotes modNotesTx">
        <pc:chgData name="ANTONIO CANTERO CAJA" userId="121df0ed-e5ce-436f-bba6-1c74f0610cf3" providerId="ADAL" clId="{F2E20596-521D-4287-A81A-93142A614B1A}" dt="2023-02-06T18:35:17.401" v="10035"/>
        <pc:sldMkLst>
          <pc:docMk/>
          <pc:sldMk cId="0" sldId="395"/>
        </pc:sldMkLst>
        <pc:spChg chg="mod">
          <ac:chgData name="ANTONIO CANTERO CAJA" userId="121df0ed-e5ce-436f-bba6-1c74f0610cf3" providerId="ADAL" clId="{F2E20596-521D-4287-A81A-93142A614B1A}" dt="2023-02-05T22:27:08.213" v="9920" actId="27636"/>
          <ac:spMkLst>
            <pc:docMk/>
            <pc:sldMk cId="0" sldId="395"/>
            <ac:spMk id="1857" creationId="{00000000-0000-0000-0000-000000000000}"/>
          </ac:spMkLst>
        </pc:spChg>
        <pc:spChg chg="add">
          <ac:chgData name="ANTONIO CANTERO CAJA" userId="121df0ed-e5ce-436f-bba6-1c74f0610cf3" providerId="ADAL" clId="{F2E20596-521D-4287-A81A-93142A614B1A}" dt="2023-02-05T22:25:18.320" v="9904" actId="26606"/>
          <ac:spMkLst>
            <pc:docMk/>
            <pc:sldMk cId="0" sldId="395"/>
            <ac:spMk id="1862" creationId="{665DBBEF-238B-476B-96AB-8AAC3224ECEA}"/>
          </ac:spMkLst>
        </pc:spChg>
        <pc:spChg chg="add">
          <ac:chgData name="ANTONIO CANTERO CAJA" userId="121df0ed-e5ce-436f-bba6-1c74f0610cf3" providerId="ADAL" clId="{F2E20596-521D-4287-A81A-93142A614B1A}" dt="2023-02-05T22:25:18.320" v="9904" actId="26606"/>
          <ac:spMkLst>
            <pc:docMk/>
            <pc:sldMk cId="0" sldId="395"/>
            <ac:spMk id="1864" creationId="{3FCFB1DE-0B7E-48CC-BA90-B2AB0889F9D6}"/>
          </ac:spMkLst>
        </pc:spChg>
        <pc:picChg chg="add mod">
          <ac:chgData name="ANTONIO CANTERO CAJA" userId="121df0ed-e5ce-436f-bba6-1c74f0610cf3" providerId="ADAL" clId="{F2E20596-521D-4287-A81A-93142A614B1A}" dt="2023-02-05T22:25:18.320" v="9904" actId="26606"/>
          <ac:picMkLst>
            <pc:docMk/>
            <pc:sldMk cId="0" sldId="395"/>
            <ac:picMk id="1026" creationId="{2E841FCD-F190-391D-46FE-EEF15CEA1498}"/>
          </ac:picMkLst>
        </pc:picChg>
      </pc:sldChg>
      <pc:sldChg chg="add del">
        <pc:chgData name="ANTONIO CANTERO CAJA" userId="121df0ed-e5ce-436f-bba6-1c74f0610cf3" providerId="ADAL" clId="{F2E20596-521D-4287-A81A-93142A614B1A}" dt="2023-02-05T22:29:58.918" v="9930" actId="47"/>
        <pc:sldMkLst>
          <pc:docMk/>
          <pc:sldMk cId="0" sldId="396"/>
        </pc:sldMkLst>
      </pc:sldChg>
      <pc:sldChg chg="add del">
        <pc:chgData name="ANTONIO CANTERO CAJA" userId="121df0ed-e5ce-436f-bba6-1c74f0610cf3" providerId="ADAL" clId="{F2E20596-521D-4287-A81A-93142A614B1A}" dt="2023-02-05T09:41:20.816" v="9620" actId="47"/>
        <pc:sldMkLst>
          <pc:docMk/>
          <pc:sldMk cId="0" sldId="397"/>
        </pc:sldMkLst>
      </pc:sldChg>
      <pc:sldChg chg="add del">
        <pc:chgData name="ANTONIO CANTERO CAJA" userId="121df0ed-e5ce-436f-bba6-1c74f0610cf3" providerId="ADAL" clId="{F2E20596-521D-4287-A81A-93142A614B1A}" dt="2023-02-05T09:41:20.816" v="9620" actId="47"/>
        <pc:sldMkLst>
          <pc:docMk/>
          <pc:sldMk cId="0" sldId="398"/>
        </pc:sldMkLst>
      </pc:sldChg>
      <pc:sldChg chg="add del">
        <pc:chgData name="ANTONIO CANTERO CAJA" userId="121df0ed-e5ce-436f-bba6-1c74f0610cf3" providerId="ADAL" clId="{F2E20596-521D-4287-A81A-93142A614B1A}" dt="2023-02-05T09:41:20.816" v="9620" actId="47"/>
        <pc:sldMkLst>
          <pc:docMk/>
          <pc:sldMk cId="0" sldId="399"/>
        </pc:sldMkLst>
      </pc:sldChg>
      <pc:sldChg chg="add del">
        <pc:chgData name="ANTONIO CANTERO CAJA" userId="121df0ed-e5ce-436f-bba6-1c74f0610cf3" providerId="ADAL" clId="{F2E20596-521D-4287-A81A-93142A614B1A}" dt="2023-02-05T09:41:20.816" v="9620" actId="47"/>
        <pc:sldMkLst>
          <pc:docMk/>
          <pc:sldMk cId="0" sldId="400"/>
        </pc:sldMkLst>
      </pc:sldChg>
      <pc:sldChg chg="addSp modSp add mod setBg modNotes modNotesTx">
        <pc:chgData name="ANTONIO CANTERO CAJA" userId="121df0ed-e5ce-436f-bba6-1c74f0610cf3" providerId="ADAL" clId="{F2E20596-521D-4287-A81A-93142A614B1A}" dt="2023-02-06T18:35:17.401" v="10035"/>
        <pc:sldMkLst>
          <pc:docMk/>
          <pc:sldMk cId="0" sldId="401"/>
        </pc:sldMkLst>
        <pc:spChg chg="mod">
          <ac:chgData name="ANTONIO CANTERO CAJA" userId="121df0ed-e5ce-436f-bba6-1c74f0610cf3" providerId="ADAL" clId="{F2E20596-521D-4287-A81A-93142A614B1A}" dt="2023-02-05T22:26:51.713" v="9906" actId="26606"/>
          <ac:spMkLst>
            <pc:docMk/>
            <pc:sldMk cId="0" sldId="401"/>
            <ac:spMk id="1887" creationId="{00000000-0000-0000-0000-000000000000}"/>
          </ac:spMkLst>
        </pc:spChg>
        <pc:spChg chg="add">
          <ac:chgData name="ANTONIO CANTERO CAJA" userId="121df0ed-e5ce-436f-bba6-1c74f0610cf3" providerId="ADAL" clId="{F2E20596-521D-4287-A81A-93142A614B1A}" dt="2023-02-05T22:26:51.713" v="9906" actId="26606"/>
          <ac:spMkLst>
            <pc:docMk/>
            <pc:sldMk cId="0" sldId="401"/>
            <ac:spMk id="2055" creationId="{9B7AD9F6-8CE7-4299-8FC6-328F4DCD3FF9}"/>
          </ac:spMkLst>
        </pc:spChg>
        <pc:spChg chg="add">
          <ac:chgData name="ANTONIO CANTERO CAJA" userId="121df0ed-e5ce-436f-bba6-1c74f0610cf3" providerId="ADAL" clId="{F2E20596-521D-4287-A81A-93142A614B1A}" dt="2023-02-05T22:26:51.713" v="9906" actId="26606"/>
          <ac:spMkLst>
            <pc:docMk/>
            <pc:sldMk cId="0" sldId="401"/>
            <ac:spMk id="2057" creationId="{F49775AF-8896-43EE-92C6-83497D6DC56F}"/>
          </ac:spMkLst>
        </pc:spChg>
        <pc:picChg chg="add mod">
          <ac:chgData name="ANTONIO CANTERO CAJA" userId="121df0ed-e5ce-436f-bba6-1c74f0610cf3" providerId="ADAL" clId="{F2E20596-521D-4287-A81A-93142A614B1A}" dt="2023-02-05T22:30:34.966" v="9938" actId="1076"/>
          <ac:picMkLst>
            <pc:docMk/>
            <pc:sldMk cId="0" sldId="401"/>
            <ac:picMk id="2050" creationId="{60244F08-AD9D-3811-325A-0DB0D94873BB}"/>
          </ac:picMkLst>
        </pc:picChg>
      </pc:sldChg>
      <pc:sldChg chg="modSp add del mod">
        <pc:chgData name="ANTONIO CANTERO CAJA" userId="121df0ed-e5ce-436f-bba6-1c74f0610cf3" providerId="ADAL" clId="{F2E20596-521D-4287-A81A-93142A614B1A}" dt="2023-02-05T22:28:19.465" v="9925" actId="47"/>
        <pc:sldMkLst>
          <pc:docMk/>
          <pc:sldMk cId="0" sldId="402"/>
        </pc:sldMkLst>
        <pc:spChg chg="mod">
          <ac:chgData name="ANTONIO CANTERO CAJA" userId="121df0ed-e5ce-436f-bba6-1c74f0610cf3" providerId="ADAL" clId="{F2E20596-521D-4287-A81A-93142A614B1A}" dt="2023-02-05T22:27:55.516" v="9922" actId="21"/>
          <ac:spMkLst>
            <pc:docMk/>
            <pc:sldMk cId="0" sldId="402"/>
            <ac:spMk id="1892" creationId="{00000000-0000-0000-0000-000000000000}"/>
          </ac:spMkLst>
        </pc:spChg>
      </pc:sldChg>
      <pc:sldChg chg="modSp add del mod">
        <pc:chgData name="ANTONIO CANTERO CAJA" userId="121df0ed-e5ce-436f-bba6-1c74f0610cf3" providerId="ADAL" clId="{F2E20596-521D-4287-A81A-93142A614B1A}" dt="2023-02-05T22:30:11.895" v="9932" actId="47"/>
        <pc:sldMkLst>
          <pc:docMk/>
          <pc:sldMk cId="0" sldId="403"/>
        </pc:sldMkLst>
        <pc:spChg chg="mod">
          <ac:chgData name="ANTONIO CANTERO CAJA" userId="121df0ed-e5ce-436f-bba6-1c74f0610cf3" providerId="ADAL" clId="{F2E20596-521D-4287-A81A-93142A614B1A}" dt="2023-02-05T22:30:09.157" v="9931" actId="21"/>
          <ac:spMkLst>
            <pc:docMk/>
            <pc:sldMk cId="0" sldId="403"/>
            <ac:spMk id="1897" creationId="{00000000-0000-0000-0000-000000000000}"/>
          </ac:spMkLst>
        </pc:spChg>
      </pc:sldChg>
      <pc:sldChg chg="addSp delSp add mod setBg delDesignElem modNotes">
        <pc:chgData name="ANTONIO CANTERO CAJA" userId="121df0ed-e5ce-436f-bba6-1c74f0610cf3" providerId="ADAL" clId="{F2E20596-521D-4287-A81A-93142A614B1A}" dt="2023-02-06T18:35:17.401" v="10035"/>
        <pc:sldMkLst>
          <pc:docMk/>
          <pc:sldMk cId="0" sldId="404"/>
        </pc:sldMkLst>
        <pc:spChg chg="del">
          <ac:chgData name="ANTONIO CANTERO CAJA" userId="121df0ed-e5ce-436f-bba6-1c74f0610cf3" providerId="ADAL" clId="{F2E20596-521D-4287-A81A-93142A614B1A}" dt="2023-01-30T22:50:39.645" v="145"/>
          <ac:spMkLst>
            <pc:docMk/>
            <pc:sldMk cId="0" sldId="404"/>
            <ac:spMk id="263" creationId="{32E62931-8EB4-42BB-BAAB-D8757BE66D8E}"/>
          </ac:spMkLst>
        </pc:spChg>
        <pc:spChg chg="add">
          <ac:chgData name="ANTONIO CANTERO CAJA" userId="121df0ed-e5ce-436f-bba6-1c74f0610cf3" providerId="ADAL" clId="{F2E20596-521D-4287-A81A-93142A614B1A}" dt="2023-02-01T19:01:36.372" v="1745" actId="26606"/>
          <ac:spMkLst>
            <pc:docMk/>
            <pc:sldMk cId="0" sldId="404"/>
            <ac:spMk id="6151" creationId="{32E62931-8EB4-42BB-BAAB-D8757BE66D8E}"/>
          </ac:spMkLst>
        </pc:spChg>
      </pc:sldChg>
      <pc:sldChg chg="delSp modSp add mod setBg delDesignElem modNotes">
        <pc:chgData name="ANTONIO CANTERO CAJA" userId="121df0ed-e5ce-436f-bba6-1c74f0610cf3" providerId="ADAL" clId="{F2E20596-521D-4287-A81A-93142A614B1A}" dt="2023-02-06T18:35:17.401" v="10035"/>
        <pc:sldMkLst>
          <pc:docMk/>
          <pc:sldMk cId="0" sldId="405"/>
        </pc:sldMkLst>
        <pc:spChg chg="del">
          <ac:chgData name="ANTONIO CANTERO CAJA" userId="121df0ed-e5ce-436f-bba6-1c74f0610cf3" providerId="ADAL" clId="{F2E20596-521D-4287-A81A-93142A614B1A}" dt="2023-01-30T22:50:39.645" v="145"/>
          <ac:spMkLst>
            <pc:docMk/>
            <pc:sldMk cId="0" sldId="405"/>
            <ac:spMk id="125" creationId="{4F7EBAE4-9945-4473-9E34-B2C66EA0F03D}"/>
          </ac:spMkLst>
        </pc:spChg>
        <pc:spChg chg="del">
          <ac:chgData name="ANTONIO CANTERO CAJA" userId="121df0ed-e5ce-436f-bba6-1c74f0610cf3" providerId="ADAL" clId="{F2E20596-521D-4287-A81A-93142A614B1A}" dt="2023-01-30T22:50:39.645" v="145"/>
          <ac:spMkLst>
            <pc:docMk/>
            <pc:sldMk cId="0" sldId="405"/>
            <ac:spMk id="127" creationId="{70BEB1E7-2F88-40BC-B73D-42E5B6F80BFC}"/>
          </ac:spMkLst>
        </pc:spChg>
        <pc:spChg chg="del">
          <ac:chgData name="ANTONIO CANTERO CAJA" userId="121df0ed-e5ce-436f-bba6-1c74f0610cf3" providerId="ADAL" clId="{F2E20596-521D-4287-A81A-93142A614B1A}" dt="2023-01-30T22:50:39.645" v="145"/>
          <ac:spMkLst>
            <pc:docMk/>
            <pc:sldMk cId="0" sldId="405"/>
            <ac:spMk id="129" creationId="{A7B99495-F43F-4D80-A44F-2CB4764EB90B}"/>
          </ac:spMkLst>
        </pc:spChg>
        <pc:spChg chg="mod">
          <ac:chgData name="ANTONIO CANTERO CAJA" userId="121df0ed-e5ce-436f-bba6-1c74f0610cf3" providerId="ADAL" clId="{F2E20596-521D-4287-A81A-93142A614B1A}" dt="2023-02-01T20:49:22.368" v="1810" actId="14100"/>
          <ac:spMkLst>
            <pc:docMk/>
            <pc:sldMk cId="0" sldId="405"/>
            <ac:spMk id="1912" creationId="{00000000-0000-0000-0000-000000000000}"/>
          </ac:spMkLst>
        </pc:spChg>
      </pc:sldChg>
      <pc:sldChg chg="add modNotes">
        <pc:chgData name="ANTONIO CANTERO CAJA" userId="121df0ed-e5ce-436f-bba6-1c74f0610cf3" providerId="ADAL" clId="{F2E20596-521D-4287-A81A-93142A614B1A}" dt="2023-02-06T18:35:17.401" v="10035"/>
        <pc:sldMkLst>
          <pc:docMk/>
          <pc:sldMk cId="0" sldId="406"/>
        </pc:sldMkLst>
      </pc:sldChg>
      <pc:sldChg chg="addSp delSp modSp mod">
        <pc:chgData name="ANTONIO CANTERO CAJA" userId="121df0ed-e5ce-436f-bba6-1c74f0610cf3" providerId="ADAL" clId="{F2E20596-521D-4287-A81A-93142A614B1A}" dt="2023-02-06T21:15:59.390" v="10276" actId="6549"/>
        <pc:sldMkLst>
          <pc:docMk/>
          <pc:sldMk cId="4008289121" sldId="429"/>
        </pc:sldMkLst>
        <pc:spChg chg="mod">
          <ac:chgData name="ANTONIO CANTERO CAJA" userId="121df0ed-e5ce-436f-bba6-1c74f0610cf3" providerId="ADAL" clId="{F2E20596-521D-4287-A81A-93142A614B1A}" dt="2023-02-06T21:15:59.390" v="10276" actId="6549"/>
          <ac:spMkLst>
            <pc:docMk/>
            <pc:sldMk cId="4008289121" sldId="429"/>
            <ac:spMk id="3" creationId="{487B6EC6-5272-5C28-EF5C-57240319D6D6}"/>
          </ac:spMkLst>
        </pc:spChg>
        <pc:picChg chg="add del mod">
          <ac:chgData name="ANTONIO CANTERO CAJA" userId="121df0ed-e5ce-436f-bba6-1c74f0610cf3" providerId="ADAL" clId="{F2E20596-521D-4287-A81A-93142A614B1A}" dt="2023-01-31T22:01:24.993" v="220" actId="478"/>
          <ac:picMkLst>
            <pc:docMk/>
            <pc:sldMk cId="4008289121" sldId="429"/>
            <ac:picMk id="4" creationId="{C362EDB6-81DE-9C4F-3EA0-2F8C660DDF2C}"/>
          </ac:picMkLst>
        </pc:picChg>
      </pc:sldChg>
      <pc:sldChg chg="addSp delSp modSp del mod delAnim">
        <pc:chgData name="ANTONIO CANTERO CAJA" userId="121df0ed-e5ce-436f-bba6-1c74f0610cf3" providerId="ADAL" clId="{F2E20596-521D-4287-A81A-93142A614B1A}" dt="2023-02-01T16:43:43.124" v="688" actId="47"/>
        <pc:sldMkLst>
          <pc:docMk/>
          <pc:sldMk cId="3439894296" sldId="430"/>
        </pc:sldMkLst>
        <pc:picChg chg="del">
          <ac:chgData name="ANTONIO CANTERO CAJA" userId="121df0ed-e5ce-436f-bba6-1c74f0610cf3" providerId="ADAL" clId="{F2E20596-521D-4287-A81A-93142A614B1A}" dt="2023-01-30T22:42:07.872" v="58" actId="478"/>
          <ac:picMkLst>
            <pc:docMk/>
            <pc:sldMk cId="3439894296" sldId="430"/>
            <ac:picMk id="4" creationId="{9BBE7414-C71D-4E86-982C-C0FCD5F17548}"/>
          </ac:picMkLst>
        </pc:picChg>
        <pc:picChg chg="add del mod">
          <ac:chgData name="ANTONIO CANTERO CAJA" userId="121df0ed-e5ce-436f-bba6-1c74f0610cf3" providerId="ADAL" clId="{F2E20596-521D-4287-A81A-93142A614B1A}" dt="2023-01-31T22:01:06.782" v="219" actId="478"/>
          <ac:picMkLst>
            <pc:docMk/>
            <pc:sldMk cId="3439894296" sldId="430"/>
            <ac:picMk id="5" creationId="{753E036A-8C16-38C2-7997-8E11B138C44D}"/>
          </ac:picMkLst>
        </pc:picChg>
      </pc:sldChg>
      <pc:sldChg chg="add del">
        <pc:chgData name="ANTONIO CANTERO CAJA" userId="121df0ed-e5ce-436f-bba6-1c74f0610cf3" providerId="ADAL" clId="{F2E20596-521D-4287-A81A-93142A614B1A}" dt="2023-01-30T22:51:42.956" v="146" actId="47"/>
        <pc:sldMkLst>
          <pc:docMk/>
          <pc:sldMk cId="4190764108" sldId="534"/>
        </pc:sldMkLst>
      </pc:sldChg>
      <pc:sldChg chg="delSp add del setBg delDesignElem">
        <pc:chgData name="ANTONIO CANTERO CAJA" userId="121df0ed-e5ce-436f-bba6-1c74f0610cf3" providerId="ADAL" clId="{F2E20596-521D-4287-A81A-93142A614B1A}" dt="2023-01-30T22:51:42.956" v="146" actId="47"/>
        <pc:sldMkLst>
          <pc:docMk/>
          <pc:sldMk cId="133428706" sldId="563"/>
        </pc:sldMkLst>
        <pc:spChg chg="del">
          <ac:chgData name="ANTONIO CANTERO CAJA" userId="121df0ed-e5ce-436f-bba6-1c74f0610cf3" providerId="ADAL" clId="{F2E20596-521D-4287-A81A-93142A614B1A}" dt="2023-01-30T22:50:39.645" v="145"/>
          <ac:spMkLst>
            <pc:docMk/>
            <pc:sldMk cId="133428706" sldId="563"/>
            <ac:spMk id="12" creationId="{2B566528-1B12-4246-9431-5C2D7D081168}"/>
          </ac:spMkLst>
        </pc:spChg>
        <pc:spChg chg="del">
          <ac:chgData name="ANTONIO CANTERO CAJA" userId="121df0ed-e5ce-436f-bba6-1c74f0610cf3" providerId="ADAL" clId="{F2E20596-521D-4287-A81A-93142A614B1A}" dt="2023-01-30T22:50:39.645" v="145"/>
          <ac:spMkLst>
            <pc:docMk/>
            <pc:sldMk cId="133428706" sldId="563"/>
            <ac:spMk id="18" creationId="{D3F51FEB-38FB-4F6C-9F7B-2F2AFAB65463}"/>
          </ac:spMkLst>
        </pc:spChg>
        <pc:spChg chg="del">
          <ac:chgData name="ANTONIO CANTERO CAJA" userId="121df0ed-e5ce-436f-bba6-1c74f0610cf3" providerId="ADAL" clId="{F2E20596-521D-4287-A81A-93142A614B1A}" dt="2023-01-30T22:50:39.645" v="145"/>
          <ac:spMkLst>
            <pc:docMk/>
            <pc:sldMk cId="133428706" sldId="563"/>
            <ac:spMk id="20" creationId="{1E547BA6-BAE0-43BB-A7CA-60F69CE252F0}"/>
          </ac:spMkLst>
        </pc:spChg>
        <pc:grpChg chg="del">
          <ac:chgData name="ANTONIO CANTERO CAJA" userId="121df0ed-e5ce-436f-bba6-1c74f0610cf3" providerId="ADAL" clId="{F2E20596-521D-4287-A81A-93142A614B1A}" dt="2023-01-30T22:50:39.645" v="145"/>
          <ac:grpSpMkLst>
            <pc:docMk/>
            <pc:sldMk cId="133428706" sldId="563"/>
            <ac:grpSpMk id="14" creationId="{07EAA094-9CF6-4695-958A-33D9BCAA9474}"/>
          </ac:grpSpMkLst>
        </pc:grpChg>
      </pc:sldChg>
      <pc:sldChg chg="add del">
        <pc:chgData name="ANTONIO CANTERO CAJA" userId="121df0ed-e5ce-436f-bba6-1c74f0610cf3" providerId="ADAL" clId="{F2E20596-521D-4287-A81A-93142A614B1A}" dt="2023-01-30T22:51:42.956" v="146" actId="47"/>
        <pc:sldMkLst>
          <pc:docMk/>
          <pc:sldMk cId="3376692886" sldId="573"/>
        </pc:sldMkLst>
      </pc:sldChg>
      <pc:sldChg chg="add del">
        <pc:chgData name="ANTONIO CANTERO CAJA" userId="121df0ed-e5ce-436f-bba6-1c74f0610cf3" providerId="ADAL" clId="{F2E20596-521D-4287-A81A-93142A614B1A}" dt="2023-01-30T22:51:42.956" v="146" actId="47"/>
        <pc:sldMkLst>
          <pc:docMk/>
          <pc:sldMk cId="2790969744" sldId="679"/>
        </pc:sldMkLst>
      </pc:sldChg>
      <pc:sldChg chg="delSp add del setBg delDesignElem">
        <pc:chgData name="ANTONIO CANTERO CAJA" userId="121df0ed-e5ce-436f-bba6-1c74f0610cf3" providerId="ADAL" clId="{F2E20596-521D-4287-A81A-93142A614B1A}" dt="2023-01-30T22:51:42.956" v="146" actId="47"/>
        <pc:sldMkLst>
          <pc:docMk/>
          <pc:sldMk cId="1228039305" sldId="683"/>
        </pc:sldMkLst>
        <pc:cxnChg chg="del">
          <ac:chgData name="ANTONIO CANTERO CAJA" userId="121df0ed-e5ce-436f-bba6-1c74f0610cf3" providerId="ADAL" clId="{F2E20596-521D-4287-A81A-93142A614B1A}" dt="2023-01-30T22:50:39.645" v="145"/>
          <ac:cxnSpMkLst>
            <pc:docMk/>
            <pc:sldMk cId="1228039305" sldId="683"/>
            <ac:cxnSpMk id="9" creationId="{A7F400EE-A8A5-48AF-B4D6-291B52C6F0B0}"/>
          </ac:cxnSpMkLst>
        </pc:cxnChg>
      </pc:sldChg>
      <pc:sldChg chg="add del">
        <pc:chgData name="ANTONIO CANTERO CAJA" userId="121df0ed-e5ce-436f-bba6-1c74f0610cf3" providerId="ADAL" clId="{F2E20596-521D-4287-A81A-93142A614B1A}" dt="2023-01-30T22:51:42.956" v="146" actId="47"/>
        <pc:sldMkLst>
          <pc:docMk/>
          <pc:sldMk cId="2428023281" sldId="690"/>
        </pc:sldMkLst>
      </pc:sldChg>
      <pc:sldChg chg="delSp add del setBg delDesignElem">
        <pc:chgData name="ANTONIO CANTERO CAJA" userId="121df0ed-e5ce-436f-bba6-1c74f0610cf3" providerId="ADAL" clId="{F2E20596-521D-4287-A81A-93142A614B1A}" dt="2023-01-30T22:51:42.956" v="146" actId="47"/>
        <pc:sldMkLst>
          <pc:docMk/>
          <pc:sldMk cId="2117697819" sldId="692"/>
        </pc:sldMkLst>
        <pc:spChg chg="del">
          <ac:chgData name="ANTONIO CANTERO CAJA" userId="121df0ed-e5ce-436f-bba6-1c74f0610cf3" providerId="ADAL" clId="{F2E20596-521D-4287-A81A-93142A614B1A}" dt="2023-01-30T22:50:39.645" v="145"/>
          <ac:spMkLst>
            <pc:docMk/>
            <pc:sldMk cId="2117697819" sldId="692"/>
            <ac:spMk id="8" creationId="{46F1F2C8-798B-4CCE-A851-94AFAF350BED}"/>
          </ac:spMkLst>
        </pc:spChg>
        <pc:spChg chg="del">
          <ac:chgData name="ANTONIO CANTERO CAJA" userId="121df0ed-e5ce-436f-bba6-1c74f0610cf3" providerId="ADAL" clId="{F2E20596-521D-4287-A81A-93142A614B1A}" dt="2023-01-30T22:50:39.645" v="145"/>
          <ac:spMkLst>
            <pc:docMk/>
            <pc:sldMk cId="2117697819" sldId="692"/>
            <ac:spMk id="10" creationId="{755E9CD0-04B0-4A3C-B291-AD913379C713}"/>
          </ac:spMkLst>
        </pc:spChg>
        <pc:spChg chg="del">
          <ac:chgData name="ANTONIO CANTERO CAJA" userId="121df0ed-e5ce-436f-bba6-1c74f0610cf3" providerId="ADAL" clId="{F2E20596-521D-4287-A81A-93142A614B1A}" dt="2023-01-30T22:50:39.645" v="145"/>
          <ac:spMkLst>
            <pc:docMk/>
            <pc:sldMk cId="2117697819" sldId="692"/>
            <ac:spMk id="12" creationId="{1DD8BF3B-6066-418C-8D1A-75C5E396FC04}"/>
          </ac:spMkLst>
        </pc:spChg>
        <pc:spChg chg="del">
          <ac:chgData name="ANTONIO CANTERO CAJA" userId="121df0ed-e5ce-436f-bba6-1c74f0610cf3" providerId="ADAL" clId="{F2E20596-521D-4287-A81A-93142A614B1A}" dt="2023-01-30T22:50:39.645" v="145"/>
          <ac:spMkLst>
            <pc:docMk/>
            <pc:sldMk cId="2117697819" sldId="692"/>
            <ac:spMk id="14" creationId="{80BC66F9-7A74-4286-AD22-1174052CC22C}"/>
          </ac:spMkLst>
        </pc:spChg>
        <pc:spChg chg="del">
          <ac:chgData name="ANTONIO CANTERO CAJA" userId="121df0ed-e5ce-436f-bba6-1c74f0610cf3" providerId="ADAL" clId="{F2E20596-521D-4287-A81A-93142A614B1A}" dt="2023-01-30T22:50:39.645" v="145"/>
          <ac:spMkLst>
            <pc:docMk/>
            <pc:sldMk cId="2117697819" sldId="692"/>
            <ac:spMk id="16" creationId="{D8142CC3-2B5C-48E6-9DF0-6C8ACBAF23EF}"/>
          </ac:spMkLst>
        </pc:spChg>
        <pc:spChg chg="del">
          <ac:chgData name="ANTONIO CANTERO CAJA" userId="121df0ed-e5ce-436f-bba6-1c74f0610cf3" providerId="ADAL" clId="{F2E20596-521D-4287-A81A-93142A614B1A}" dt="2023-01-30T22:50:39.645" v="145"/>
          <ac:spMkLst>
            <pc:docMk/>
            <pc:sldMk cId="2117697819" sldId="692"/>
            <ac:spMk id="20" creationId="{46A89C79-8EF3-4AF9-B3D9-59A883F41C83}"/>
          </ac:spMkLst>
        </pc:spChg>
        <pc:spChg chg="del">
          <ac:chgData name="ANTONIO CANTERO CAJA" userId="121df0ed-e5ce-436f-bba6-1c74f0610cf3" providerId="ADAL" clId="{F2E20596-521D-4287-A81A-93142A614B1A}" dt="2023-01-30T22:50:39.645" v="145"/>
          <ac:spMkLst>
            <pc:docMk/>
            <pc:sldMk cId="2117697819" sldId="692"/>
            <ac:spMk id="22" creationId="{EFE5CE34-4543-42E5-B82C-1F3D12422CDD}"/>
          </ac:spMkLst>
        </pc:spChg>
        <pc:spChg chg="del">
          <ac:chgData name="ANTONIO CANTERO CAJA" userId="121df0ed-e5ce-436f-bba6-1c74f0610cf3" providerId="ADAL" clId="{F2E20596-521D-4287-A81A-93142A614B1A}" dt="2023-01-30T22:50:39.645" v="145"/>
          <ac:spMkLst>
            <pc:docMk/>
            <pc:sldMk cId="2117697819" sldId="692"/>
            <ac:spMk id="24" creationId="{72AF41FE-63D7-4695-81D2-66D2510E4486}"/>
          </ac:spMkLst>
        </pc:spChg>
        <pc:cxnChg chg="del">
          <ac:chgData name="ANTONIO CANTERO CAJA" userId="121df0ed-e5ce-436f-bba6-1c74f0610cf3" providerId="ADAL" clId="{F2E20596-521D-4287-A81A-93142A614B1A}" dt="2023-01-30T22:50:39.645" v="145"/>
          <ac:cxnSpMkLst>
            <pc:docMk/>
            <pc:sldMk cId="2117697819" sldId="692"/>
            <ac:cxnSpMk id="18" creationId="{7B2D303B-3DD0-4319-9EAD-361847FEC71D}"/>
          </ac:cxnSpMkLst>
        </pc:cxnChg>
      </pc:sldChg>
      <pc:sldChg chg="add del">
        <pc:chgData name="ANTONIO CANTERO CAJA" userId="121df0ed-e5ce-436f-bba6-1c74f0610cf3" providerId="ADAL" clId="{F2E20596-521D-4287-A81A-93142A614B1A}" dt="2023-01-30T22:51:42.956" v="146" actId="47"/>
        <pc:sldMkLst>
          <pc:docMk/>
          <pc:sldMk cId="3682538326" sldId="695"/>
        </pc:sldMkLst>
      </pc:sldChg>
      <pc:sldChg chg="addSp delSp modSp add mod setBg delAnim delDesignElem">
        <pc:chgData name="ANTONIO CANTERO CAJA" userId="121df0ed-e5ce-436f-bba6-1c74f0610cf3" providerId="ADAL" clId="{F2E20596-521D-4287-A81A-93142A614B1A}" dt="2023-02-04T07:54:49.908" v="5166" actId="113"/>
        <pc:sldMkLst>
          <pc:docMk/>
          <pc:sldMk cId="2796053338" sldId="696"/>
        </pc:sldMkLst>
        <pc:spChg chg="mod">
          <ac:chgData name="ANTONIO CANTERO CAJA" userId="121df0ed-e5ce-436f-bba6-1c74f0610cf3" providerId="ADAL" clId="{F2E20596-521D-4287-A81A-93142A614B1A}" dt="2023-02-01T18:54:18.684" v="1699" actId="26606"/>
          <ac:spMkLst>
            <pc:docMk/>
            <pc:sldMk cId="2796053338" sldId="696"/>
            <ac:spMk id="2" creationId="{57E8702E-2965-4919-BE5E-338F2661C6B1}"/>
          </ac:spMkLst>
        </pc:spChg>
        <pc:spChg chg="add">
          <ac:chgData name="ANTONIO CANTERO CAJA" userId="121df0ed-e5ce-436f-bba6-1c74f0610cf3" providerId="ADAL" clId="{F2E20596-521D-4287-A81A-93142A614B1A}" dt="2023-02-01T18:54:18.684" v="1699" actId="26606"/>
          <ac:spMkLst>
            <pc:docMk/>
            <pc:sldMk cId="2796053338" sldId="696"/>
            <ac:spMk id="11" creationId="{D4D28E87-62D2-4602-B72F-5F74AA236CC3}"/>
          </ac:spMkLst>
        </pc:spChg>
        <pc:spChg chg="del">
          <ac:chgData name="ANTONIO CANTERO CAJA" userId="121df0ed-e5ce-436f-bba6-1c74f0610cf3" providerId="ADAL" clId="{F2E20596-521D-4287-A81A-93142A614B1A}" dt="2023-01-30T22:50:39.645" v="145"/>
          <ac:spMkLst>
            <pc:docMk/>
            <pc:sldMk cId="2796053338" sldId="696"/>
            <ac:spMk id="14" creationId="{427F7AF4-72C6-4B71-9E40-53E8BFEF36B2}"/>
          </ac:spMkLst>
        </pc:spChg>
        <pc:graphicFrameChg chg="mod modGraphic">
          <ac:chgData name="ANTONIO CANTERO CAJA" userId="121df0ed-e5ce-436f-bba6-1c74f0610cf3" providerId="ADAL" clId="{F2E20596-521D-4287-A81A-93142A614B1A}" dt="2023-02-04T07:54:49.908" v="5166" actId="113"/>
          <ac:graphicFrameMkLst>
            <pc:docMk/>
            <pc:sldMk cId="2796053338" sldId="696"/>
            <ac:graphicFrameMk id="9" creationId="{89C2CA0B-4D6F-4847-854D-A1A767A14BC7}"/>
          </ac:graphicFrameMkLst>
        </pc:graphicFrameChg>
        <pc:picChg chg="del">
          <ac:chgData name="ANTONIO CANTERO CAJA" userId="121df0ed-e5ce-436f-bba6-1c74f0610cf3" providerId="ADAL" clId="{F2E20596-521D-4287-A81A-93142A614B1A}" dt="2023-02-01T18:54:14.748" v="1698" actId="478"/>
          <ac:picMkLst>
            <pc:docMk/>
            <pc:sldMk cId="2796053338" sldId="696"/>
            <ac:picMk id="3" creationId="{AF8DB9D1-FFD9-4291-8FD0-6441B6A7A125}"/>
          </ac:picMkLst>
        </pc:picChg>
      </pc:sldChg>
      <pc:sldChg chg="add del">
        <pc:chgData name="ANTONIO CANTERO CAJA" userId="121df0ed-e5ce-436f-bba6-1c74f0610cf3" providerId="ADAL" clId="{F2E20596-521D-4287-A81A-93142A614B1A}" dt="2023-01-30T22:51:42.956" v="146" actId="47"/>
        <pc:sldMkLst>
          <pc:docMk/>
          <pc:sldMk cId="1876155651" sldId="749"/>
        </pc:sldMkLst>
      </pc:sldChg>
      <pc:sldChg chg="add del">
        <pc:chgData name="ANTONIO CANTERO CAJA" userId="121df0ed-e5ce-436f-bba6-1c74f0610cf3" providerId="ADAL" clId="{F2E20596-521D-4287-A81A-93142A614B1A}" dt="2023-01-30T22:51:42.956" v="146" actId="47"/>
        <pc:sldMkLst>
          <pc:docMk/>
          <pc:sldMk cId="3144516920" sldId="755"/>
        </pc:sldMkLst>
      </pc:sldChg>
      <pc:sldChg chg="add del">
        <pc:chgData name="ANTONIO CANTERO CAJA" userId="121df0ed-e5ce-436f-bba6-1c74f0610cf3" providerId="ADAL" clId="{F2E20596-521D-4287-A81A-93142A614B1A}" dt="2023-01-30T22:51:42.956" v="146" actId="47"/>
        <pc:sldMkLst>
          <pc:docMk/>
          <pc:sldMk cId="2892287832" sldId="756"/>
        </pc:sldMkLst>
      </pc:sldChg>
      <pc:sldChg chg="add del">
        <pc:chgData name="ANTONIO CANTERO CAJA" userId="121df0ed-e5ce-436f-bba6-1c74f0610cf3" providerId="ADAL" clId="{F2E20596-521D-4287-A81A-93142A614B1A}" dt="2023-01-30T22:51:42.956" v="146" actId="47"/>
        <pc:sldMkLst>
          <pc:docMk/>
          <pc:sldMk cId="1862106813" sldId="757"/>
        </pc:sldMkLst>
      </pc:sldChg>
      <pc:sldChg chg="add del">
        <pc:chgData name="ANTONIO CANTERO CAJA" userId="121df0ed-e5ce-436f-bba6-1c74f0610cf3" providerId="ADAL" clId="{F2E20596-521D-4287-A81A-93142A614B1A}" dt="2023-01-30T22:51:42.956" v="146" actId="47"/>
        <pc:sldMkLst>
          <pc:docMk/>
          <pc:sldMk cId="971339990" sldId="759"/>
        </pc:sldMkLst>
      </pc:sldChg>
      <pc:sldChg chg="add del setBg">
        <pc:chgData name="ANTONIO CANTERO CAJA" userId="121df0ed-e5ce-436f-bba6-1c74f0610cf3" providerId="ADAL" clId="{F2E20596-521D-4287-A81A-93142A614B1A}" dt="2023-02-01T18:56:17.905" v="1709" actId="47"/>
        <pc:sldMkLst>
          <pc:docMk/>
          <pc:sldMk cId="0" sldId="761"/>
        </pc:sldMkLst>
      </pc:sldChg>
      <pc:sldChg chg="addSp modSp add mod ord setBg">
        <pc:chgData name="ANTONIO CANTERO CAJA" userId="121df0ed-e5ce-436f-bba6-1c74f0610cf3" providerId="ADAL" clId="{F2E20596-521D-4287-A81A-93142A614B1A}" dt="2023-02-04T07:45:06.852" v="5137" actId="20577"/>
        <pc:sldMkLst>
          <pc:docMk/>
          <pc:sldMk cId="0" sldId="763"/>
        </pc:sldMkLst>
        <pc:spChg chg="mod">
          <ac:chgData name="ANTONIO CANTERO CAJA" userId="121df0ed-e5ce-436f-bba6-1c74f0610cf3" providerId="ADAL" clId="{F2E20596-521D-4287-A81A-93142A614B1A}" dt="2023-02-01T22:15:06.415" v="1964" actId="26606"/>
          <ac:spMkLst>
            <pc:docMk/>
            <pc:sldMk cId="0" sldId="763"/>
            <ac:spMk id="109" creationId="{00000000-0000-0000-0000-000000000000}"/>
          </ac:spMkLst>
        </pc:spChg>
        <pc:spChg chg="add">
          <ac:chgData name="ANTONIO CANTERO CAJA" userId="121df0ed-e5ce-436f-bba6-1c74f0610cf3" providerId="ADAL" clId="{F2E20596-521D-4287-A81A-93142A614B1A}" dt="2023-02-01T22:15:06.415" v="1964" actId="26606"/>
          <ac:spMkLst>
            <pc:docMk/>
            <pc:sldMk cId="0" sldId="763"/>
            <ac:spMk id="115" creationId="{D4D28E87-62D2-4602-B72F-5F74AA236CC3}"/>
          </ac:spMkLst>
        </pc:spChg>
        <pc:graphicFrameChg chg="add mod modGraphic">
          <ac:chgData name="ANTONIO CANTERO CAJA" userId="121df0ed-e5ce-436f-bba6-1c74f0610cf3" providerId="ADAL" clId="{F2E20596-521D-4287-A81A-93142A614B1A}" dt="2023-02-04T07:45:06.852" v="5137" actId="20577"/>
          <ac:graphicFrameMkLst>
            <pc:docMk/>
            <pc:sldMk cId="0" sldId="763"/>
            <ac:graphicFrameMk id="110" creationId="{00000000-0000-0000-0000-000000000000}"/>
          </ac:graphicFrameMkLst>
        </pc:graphicFrameChg>
      </pc:sldChg>
      <pc:sldChg chg="addSp delSp modSp add del mod setBg delAnim delDesignElem">
        <pc:chgData name="ANTONIO CANTERO CAJA" userId="121df0ed-e5ce-436f-bba6-1c74f0610cf3" providerId="ADAL" clId="{F2E20596-521D-4287-A81A-93142A614B1A}" dt="2023-02-01T18:57:50.130" v="1713" actId="47"/>
        <pc:sldMkLst>
          <pc:docMk/>
          <pc:sldMk cId="0" sldId="764"/>
        </pc:sldMkLst>
        <pc:spChg chg="mod">
          <ac:chgData name="ANTONIO CANTERO CAJA" userId="121df0ed-e5ce-436f-bba6-1c74f0610cf3" providerId="ADAL" clId="{F2E20596-521D-4287-A81A-93142A614B1A}" dt="2023-02-01T18:56:28.863" v="1711" actId="26606"/>
          <ac:spMkLst>
            <pc:docMk/>
            <pc:sldMk cId="0" sldId="764"/>
            <ac:spMk id="115" creationId="{00000000-0000-0000-0000-000000000000}"/>
          </ac:spMkLst>
        </pc:spChg>
        <pc:spChg chg="add">
          <ac:chgData name="ANTONIO CANTERO CAJA" userId="121df0ed-e5ce-436f-bba6-1c74f0610cf3" providerId="ADAL" clId="{F2E20596-521D-4287-A81A-93142A614B1A}" dt="2023-02-01T18:56:28.863" v="1711" actId="26606"/>
          <ac:spMkLst>
            <pc:docMk/>
            <pc:sldMk cId="0" sldId="764"/>
            <ac:spMk id="117" creationId="{3E443FD7-A66B-4AA0-872D-B088B9BC5F17}"/>
          </ac:spMkLst>
        </pc:spChg>
        <pc:spChg chg="add">
          <ac:chgData name="ANTONIO CANTERO CAJA" userId="121df0ed-e5ce-436f-bba6-1c74f0610cf3" providerId="ADAL" clId="{F2E20596-521D-4287-A81A-93142A614B1A}" dt="2023-02-01T18:56:28.863" v="1711" actId="26606"/>
          <ac:spMkLst>
            <pc:docMk/>
            <pc:sldMk cId="0" sldId="764"/>
            <ac:spMk id="118" creationId="{C04BE0EF-3561-49B4-9A29-F283168A91C7}"/>
          </ac:spMkLst>
        </pc:spChg>
        <pc:spChg chg="del">
          <ac:chgData name="ANTONIO CANTERO CAJA" userId="121df0ed-e5ce-436f-bba6-1c74f0610cf3" providerId="ADAL" clId="{F2E20596-521D-4287-A81A-93142A614B1A}" dt="2023-01-30T22:50:39.645" v="145"/>
          <ac:spMkLst>
            <pc:docMk/>
            <pc:sldMk cId="0" sldId="764"/>
            <ac:spMk id="120" creationId="{46F1F2C8-798B-4CCE-A851-94AFAF350BED}"/>
          </ac:spMkLst>
        </pc:spChg>
        <pc:spChg chg="del">
          <ac:chgData name="ANTONIO CANTERO CAJA" userId="121df0ed-e5ce-436f-bba6-1c74f0610cf3" providerId="ADAL" clId="{F2E20596-521D-4287-A81A-93142A614B1A}" dt="2023-01-30T22:50:39.645" v="145"/>
          <ac:spMkLst>
            <pc:docMk/>
            <pc:sldMk cId="0" sldId="764"/>
            <ac:spMk id="122" creationId="{755E9CD0-04B0-4A3C-B291-AD913379C713}"/>
          </ac:spMkLst>
        </pc:spChg>
        <pc:spChg chg="del">
          <ac:chgData name="ANTONIO CANTERO CAJA" userId="121df0ed-e5ce-436f-bba6-1c74f0610cf3" providerId="ADAL" clId="{F2E20596-521D-4287-A81A-93142A614B1A}" dt="2023-01-30T22:50:39.645" v="145"/>
          <ac:spMkLst>
            <pc:docMk/>
            <pc:sldMk cId="0" sldId="764"/>
            <ac:spMk id="124" creationId="{1DD8BF3B-6066-418C-8D1A-75C5E396FC04}"/>
          </ac:spMkLst>
        </pc:spChg>
        <pc:spChg chg="del">
          <ac:chgData name="ANTONIO CANTERO CAJA" userId="121df0ed-e5ce-436f-bba6-1c74f0610cf3" providerId="ADAL" clId="{F2E20596-521D-4287-A81A-93142A614B1A}" dt="2023-01-30T22:50:39.645" v="145"/>
          <ac:spMkLst>
            <pc:docMk/>
            <pc:sldMk cId="0" sldId="764"/>
            <ac:spMk id="126" creationId="{80BC66F9-7A74-4286-AD22-1174052CC22C}"/>
          </ac:spMkLst>
        </pc:spChg>
        <pc:spChg chg="del">
          <ac:chgData name="ANTONIO CANTERO CAJA" userId="121df0ed-e5ce-436f-bba6-1c74f0610cf3" providerId="ADAL" clId="{F2E20596-521D-4287-A81A-93142A614B1A}" dt="2023-01-30T22:50:39.645" v="145"/>
          <ac:spMkLst>
            <pc:docMk/>
            <pc:sldMk cId="0" sldId="764"/>
            <ac:spMk id="128" creationId="{D8142CC3-2B5C-48E6-9DF0-6C8ACBAF23EF}"/>
          </ac:spMkLst>
        </pc:spChg>
        <pc:spChg chg="del">
          <ac:chgData name="ANTONIO CANTERO CAJA" userId="121df0ed-e5ce-436f-bba6-1c74f0610cf3" providerId="ADAL" clId="{F2E20596-521D-4287-A81A-93142A614B1A}" dt="2023-01-30T22:50:39.645" v="145"/>
          <ac:spMkLst>
            <pc:docMk/>
            <pc:sldMk cId="0" sldId="764"/>
            <ac:spMk id="132" creationId="{46A89C79-8EF3-4AF9-B3D9-59A883F41C83}"/>
          </ac:spMkLst>
        </pc:spChg>
        <pc:spChg chg="del">
          <ac:chgData name="ANTONIO CANTERO CAJA" userId="121df0ed-e5ce-436f-bba6-1c74f0610cf3" providerId="ADAL" clId="{F2E20596-521D-4287-A81A-93142A614B1A}" dt="2023-01-30T22:50:39.645" v="145"/>
          <ac:spMkLst>
            <pc:docMk/>
            <pc:sldMk cId="0" sldId="764"/>
            <ac:spMk id="134" creationId="{EFE5CE34-4543-42E5-B82C-1F3D12422CDD}"/>
          </ac:spMkLst>
        </pc:spChg>
        <pc:spChg chg="del">
          <ac:chgData name="ANTONIO CANTERO CAJA" userId="121df0ed-e5ce-436f-bba6-1c74f0610cf3" providerId="ADAL" clId="{F2E20596-521D-4287-A81A-93142A614B1A}" dt="2023-01-30T22:50:39.645" v="145"/>
          <ac:spMkLst>
            <pc:docMk/>
            <pc:sldMk cId="0" sldId="764"/>
            <ac:spMk id="136" creationId="{72AF41FE-63D7-4695-81D2-66D2510E4486}"/>
          </ac:spMkLst>
        </pc:spChg>
        <pc:picChg chg="del">
          <ac:chgData name="ANTONIO CANTERO CAJA" userId="121df0ed-e5ce-436f-bba6-1c74f0610cf3" providerId="ADAL" clId="{F2E20596-521D-4287-A81A-93142A614B1A}" dt="2023-02-01T18:56:24.341" v="1710" actId="478"/>
          <ac:picMkLst>
            <pc:docMk/>
            <pc:sldMk cId="0" sldId="764"/>
            <ac:picMk id="2" creationId="{9629595E-1F1C-4C89-A59A-543B67D66213}"/>
          </ac:picMkLst>
        </pc:picChg>
        <pc:picChg chg="add">
          <ac:chgData name="ANTONIO CANTERO CAJA" userId="121df0ed-e5ce-436f-bba6-1c74f0610cf3" providerId="ADAL" clId="{F2E20596-521D-4287-A81A-93142A614B1A}" dt="2023-02-01T18:56:28.863" v="1711" actId="26606"/>
          <ac:picMkLst>
            <pc:docMk/>
            <pc:sldMk cId="0" sldId="764"/>
            <ac:picMk id="119" creationId="{8BACA349-DCF9-049A-321D-9454F483DE1D}"/>
          </ac:picMkLst>
        </pc:picChg>
        <pc:cxnChg chg="del">
          <ac:chgData name="ANTONIO CANTERO CAJA" userId="121df0ed-e5ce-436f-bba6-1c74f0610cf3" providerId="ADAL" clId="{F2E20596-521D-4287-A81A-93142A614B1A}" dt="2023-01-30T22:50:39.645" v="145"/>
          <ac:cxnSpMkLst>
            <pc:docMk/>
            <pc:sldMk cId="0" sldId="764"/>
            <ac:cxnSpMk id="130" creationId="{7B2D303B-3DD0-4319-9EAD-361847FEC71D}"/>
          </ac:cxnSpMkLst>
        </pc:cxnChg>
      </pc:sldChg>
      <pc:sldChg chg="add del">
        <pc:chgData name="ANTONIO CANTERO CAJA" userId="121df0ed-e5ce-436f-bba6-1c74f0610cf3" providerId="ADAL" clId="{F2E20596-521D-4287-A81A-93142A614B1A}" dt="2023-02-01T18:57:40.301" v="1712" actId="47"/>
        <pc:sldMkLst>
          <pc:docMk/>
          <pc:sldMk cId="0" sldId="765"/>
        </pc:sldMkLst>
      </pc:sldChg>
      <pc:sldChg chg="add del">
        <pc:chgData name="ANTONIO CANTERO CAJA" userId="121df0ed-e5ce-436f-bba6-1c74f0610cf3" providerId="ADAL" clId="{F2E20596-521D-4287-A81A-93142A614B1A}" dt="2023-02-01T18:57:40.301" v="1712" actId="47"/>
        <pc:sldMkLst>
          <pc:docMk/>
          <pc:sldMk cId="0" sldId="766"/>
        </pc:sldMkLst>
      </pc:sldChg>
      <pc:sldChg chg="delSp add del ord setBg delDesignElem">
        <pc:chgData name="ANTONIO CANTERO CAJA" userId="121df0ed-e5ce-436f-bba6-1c74f0610cf3" providerId="ADAL" clId="{F2E20596-521D-4287-A81A-93142A614B1A}" dt="2023-02-01T18:59:55.796" v="1717" actId="47"/>
        <pc:sldMkLst>
          <pc:docMk/>
          <pc:sldMk cId="0" sldId="767"/>
        </pc:sldMkLst>
        <pc:spChg chg="del">
          <ac:chgData name="ANTONIO CANTERO CAJA" userId="121df0ed-e5ce-436f-bba6-1c74f0610cf3" providerId="ADAL" clId="{F2E20596-521D-4287-A81A-93142A614B1A}" dt="2023-01-30T22:50:39.645" v="145"/>
          <ac:spMkLst>
            <pc:docMk/>
            <pc:sldMk cId="0" sldId="767"/>
            <ac:spMk id="97" creationId="{7025EFD5-738C-41B9-87FE-0C00E211BD8B}"/>
          </ac:spMkLst>
        </pc:spChg>
        <pc:spChg chg="del">
          <ac:chgData name="ANTONIO CANTERO CAJA" userId="121df0ed-e5ce-436f-bba6-1c74f0610cf3" providerId="ADAL" clId="{F2E20596-521D-4287-A81A-93142A614B1A}" dt="2023-01-30T22:50:39.645" v="145"/>
          <ac:spMkLst>
            <pc:docMk/>
            <pc:sldMk cId="0" sldId="767"/>
            <ac:spMk id="99" creationId="{835EF3DD-7D43-4A27-8967-A92FD8CC9365}"/>
          </ac:spMkLst>
        </pc:spChg>
      </pc:sldChg>
      <pc:sldChg chg="delSp add del setBg delDesignElem">
        <pc:chgData name="ANTONIO CANTERO CAJA" userId="121df0ed-e5ce-436f-bba6-1c74f0610cf3" providerId="ADAL" clId="{F2E20596-521D-4287-A81A-93142A614B1A}" dt="2023-02-01T18:57:50.130" v="1713" actId="47"/>
        <pc:sldMkLst>
          <pc:docMk/>
          <pc:sldMk cId="0" sldId="768"/>
        </pc:sldMkLst>
        <pc:spChg chg="del">
          <ac:chgData name="ANTONIO CANTERO CAJA" userId="121df0ed-e5ce-436f-bba6-1c74f0610cf3" providerId="ADAL" clId="{F2E20596-521D-4287-A81A-93142A614B1A}" dt="2023-01-30T22:50:39.645" v="145"/>
          <ac:spMkLst>
            <pc:docMk/>
            <pc:sldMk cId="0" sldId="768"/>
            <ac:spMk id="108" creationId="{D4D28E87-62D2-4602-B72F-5F74AA236CC3}"/>
          </ac:spMkLst>
        </pc:spChg>
      </pc:sldChg>
      <pc:sldChg chg="add del">
        <pc:chgData name="ANTONIO CANTERO CAJA" userId="121df0ed-e5ce-436f-bba6-1c74f0610cf3" providerId="ADAL" clId="{F2E20596-521D-4287-A81A-93142A614B1A}" dt="2023-01-30T22:51:42.956" v="146" actId="47"/>
        <pc:sldMkLst>
          <pc:docMk/>
          <pc:sldMk cId="0" sldId="773"/>
        </pc:sldMkLst>
      </pc:sldChg>
      <pc:sldChg chg="delSp add del mod setBg delAnim delDesignElem">
        <pc:chgData name="ANTONIO CANTERO CAJA" userId="121df0ed-e5ce-436f-bba6-1c74f0610cf3" providerId="ADAL" clId="{F2E20596-521D-4287-A81A-93142A614B1A}" dt="2023-02-01T18:56:17.905" v="1709" actId="47"/>
        <pc:sldMkLst>
          <pc:docMk/>
          <pc:sldMk cId="0" sldId="775"/>
        </pc:sldMkLst>
        <pc:picChg chg="del">
          <ac:chgData name="ANTONIO CANTERO CAJA" userId="121df0ed-e5ce-436f-bba6-1c74f0610cf3" providerId="ADAL" clId="{F2E20596-521D-4287-A81A-93142A614B1A}" dt="2023-02-01T18:55:32.792" v="1708" actId="478"/>
          <ac:picMkLst>
            <pc:docMk/>
            <pc:sldMk cId="0" sldId="775"/>
            <ac:picMk id="4" creationId="{F6BB8CC8-BDFC-444C-B39A-490AA118E75F}"/>
          </ac:picMkLst>
        </pc:picChg>
        <pc:cxnChg chg="del">
          <ac:chgData name="ANTONIO CANTERO CAJA" userId="121df0ed-e5ce-436f-bba6-1c74f0610cf3" providerId="ADAL" clId="{F2E20596-521D-4287-A81A-93142A614B1A}" dt="2023-01-30T22:50:39.645" v="145"/>
          <ac:cxnSpMkLst>
            <pc:docMk/>
            <pc:sldMk cId="0" sldId="775"/>
            <ac:cxnSpMk id="256" creationId="{60188E89-AF78-40F6-B787-E9BD9C625686}"/>
          </ac:cxnSpMkLst>
        </pc:cxnChg>
      </pc:sldChg>
      <pc:sldChg chg="add del">
        <pc:chgData name="ANTONIO CANTERO CAJA" userId="121df0ed-e5ce-436f-bba6-1c74f0610cf3" providerId="ADAL" clId="{F2E20596-521D-4287-A81A-93142A614B1A}" dt="2023-01-30T22:51:42.956" v="146" actId="47"/>
        <pc:sldMkLst>
          <pc:docMk/>
          <pc:sldMk cId="3912447753" sldId="778"/>
        </pc:sldMkLst>
      </pc:sldChg>
      <pc:sldChg chg="add del">
        <pc:chgData name="ANTONIO CANTERO CAJA" userId="121df0ed-e5ce-436f-bba6-1c74f0610cf3" providerId="ADAL" clId="{F2E20596-521D-4287-A81A-93142A614B1A}" dt="2023-01-30T22:51:42.956" v="146" actId="47"/>
        <pc:sldMkLst>
          <pc:docMk/>
          <pc:sldMk cId="863200136" sldId="779"/>
        </pc:sldMkLst>
      </pc:sldChg>
      <pc:sldChg chg="add del">
        <pc:chgData name="ANTONIO CANTERO CAJA" userId="121df0ed-e5ce-436f-bba6-1c74f0610cf3" providerId="ADAL" clId="{F2E20596-521D-4287-A81A-93142A614B1A}" dt="2023-01-30T22:51:42.956" v="146" actId="47"/>
        <pc:sldMkLst>
          <pc:docMk/>
          <pc:sldMk cId="1957139288" sldId="780"/>
        </pc:sldMkLst>
      </pc:sldChg>
      <pc:sldChg chg="add del">
        <pc:chgData name="ANTONIO CANTERO CAJA" userId="121df0ed-e5ce-436f-bba6-1c74f0610cf3" providerId="ADAL" clId="{F2E20596-521D-4287-A81A-93142A614B1A}" dt="2023-01-30T22:51:42.956" v="146" actId="47"/>
        <pc:sldMkLst>
          <pc:docMk/>
          <pc:sldMk cId="1361443117" sldId="781"/>
        </pc:sldMkLst>
      </pc:sldChg>
      <pc:sldChg chg="add del">
        <pc:chgData name="ANTONIO CANTERO CAJA" userId="121df0ed-e5ce-436f-bba6-1c74f0610cf3" providerId="ADAL" clId="{F2E20596-521D-4287-A81A-93142A614B1A}" dt="2023-01-30T22:51:42.956" v="146" actId="47"/>
        <pc:sldMkLst>
          <pc:docMk/>
          <pc:sldMk cId="816351167" sldId="782"/>
        </pc:sldMkLst>
      </pc:sldChg>
      <pc:sldChg chg="delSp add del setBg delDesignElem">
        <pc:chgData name="ANTONIO CANTERO CAJA" userId="121df0ed-e5ce-436f-bba6-1c74f0610cf3" providerId="ADAL" clId="{F2E20596-521D-4287-A81A-93142A614B1A}" dt="2023-01-30T22:51:42.956" v="146" actId="47"/>
        <pc:sldMkLst>
          <pc:docMk/>
          <pc:sldMk cId="3996935856" sldId="783"/>
        </pc:sldMkLst>
        <pc:spChg chg="del">
          <ac:chgData name="ANTONIO CANTERO CAJA" userId="121df0ed-e5ce-436f-bba6-1c74f0610cf3" providerId="ADAL" clId="{F2E20596-521D-4287-A81A-93142A614B1A}" dt="2023-01-30T22:50:39.645" v="145"/>
          <ac:spMkLst>
            <pc:docMk/>
            <pc:sldMk cId="3996935856" sldId="783"/>
            <ac:spMk id="8" creationId="{46F1F2C8-798B-4CCE-A851-94AFAF350BED}"/>
          </ac:spMkLst>
        </pc:spChg>
        <pc:spChg chg="del">
          <ac:chgData name="ANTONIO CANTERO CAJA" userId="121df0ed-e5ce-436f-bba6-1c74f0610cf3" providerId="ADAL" clId="{F2E20596-521D-4287-A81A-93142A614B1A}" dt="2023-01-30T22:50:39.645" v="145"/>
          <ac:spMkLst>
            <pc:docMk/>
            <pc:sldMk cId="3996935856" sldId="783"/>
            <ac:spMk id="10" creationId="{755E9CD0-04B0-4A3C-B291-AD913379C713}"/>
          </ac:spMkLst>
        </pc:spChg>
        <pc:spChg chg="del">
          <ac:chgData name="ANTONIO CANTERO CAJA" userId="121df0ed-e5ce-436f-bba6-1c74f0610cf3" providerId="ADAL" clId="{F2E20596-521D-4287-A81A-93142A614B1A}" dt="2023-01-30T22:50:39.645" v="145"/>
          <ac:spMkLst>
            <pc:docMk/>
            <pc:sldMk cId="3996935856" sldId="783"/>
            <ac:spMk id="12" creationId="{1DD8BF3B-6066-418C-8D1A-75C5E396FC04}"/>
          </ac:spMkLst>
        </pc:spChg>
        <pc:spChg chg="del">
          <ac:chgData name="ANTONIO CANTERO CAJA" userId="121df0ed-e5ce-436f-bba6-1c74f0610cf3" providerId="ADAL" clId="{F2E20596-521D-4287-A81A-93142A614B1A}" dt="2023-01-30T22:50:39.645" v="145"/>
          <ac:spMkLst>
            <pc:docMk/>
            <pc:sldMk cId="3996935856" sldId="783"/>
            <ac:spMk id="14" creationId="{80BC66F9-7A74-4286-AD22-1174052CC22C}"/>
          </ac:spMkLst>
        </pc:spChg>
        <pc:spChg chg="del">
          <ac:chgData name="ANTONIO CANTERO CAJA" userId="121df0ed-e5ce-436f-bba6-1c74f0610cf3" providerId="ADAL" clId="{F2E20596-521D-4287-A81A-93142A614B1A}" dt="2023-01-30T22:50:39.645" v="145"/>
          <ac:spMkLst>
            <pc:docMk/>
            <pc:sldMk cId="3996935856" sldId="783"/>
            <ac:spMk id="16" creationId="{D8142CC3-2B5C-48E6-9DF0-6C8ACBAF23EF}"/>
          </ac:spMkLst>
        </pc:spChg>
        <pc:spChg chg="del">
          <ac:chgData name="ANTONIO CANTERO CAJA" userId="121df0ed-e5ce-436f-bba6-1c74f0610cf3" providerId="ADAL" clId="{F2E20596-521D-4287-A81A-93142A614B1A}" dt="2023-01-30T22:50:39.645" v="145"/>
          <ac:spMkLst>
            <pc:docMk/>
            <pc:sldMk cId="3996935856" sldId="783"/>
            <ac:spMk id="20" creationId="{46A89C79-8EF3-4AF9-B3D9-59A883F41C83}"/>
          </ac:spMkLst>
        </pc:spChg>
        <pc:spChg chg="del">
          <ac:chgData name="ANTONIO CANTERO CAJA" userId="121df0ed-e5ce-436f-bba6-1c74f0610cf3" providerId="ADAL" clId="{F2E20596-521D-4287-A81A-93142A614B1A}" dt="2023-01-30T22:50:39.645" v="145"/>
          <ac:spMkLst>
            <pc:docMk/>
            <pc:sldMk cId="3996935856" sldId="783"/>
            <ac:spMk id="22" creationId="{EFE5CE34-4543-42E5-B82C-1F3D12422CDD}"/>
          </ac:spMkLst>
        </pc:spChg>
        <pc:spChg chg="del">
          <ac:chgData name="ANTONIO CANTERO CAJA" userId="121df0ed-e5ce-436f-bba6-1c74f0610cf3" providerId="ADAL" clId="{F2E20596-521D-4287-A81A-93142A614B1A}" dt="2023-01-30T22:50:39.645" v="145"/>
          <ac:spMkLst>
            <pc:docMk/>
            <pc:sldMk cId="3996935856" sldId="783"/>
            <ac:spMk id="24" creationId="{72AF41FE-63D7-4695-81D2-66D2510E4486}"/>
          </ac:spMkLst>
        </pc:spChg>
        <pc:cxnChg chg="del">
          <ac:chgData name="ANTONIO CANTERO CAJA" userId="121df0ed-e5ce-436f-bba6-1c74f0610cf3" providerId="ADAL" clId="{F2E20596-521D-4287-A81A-93142A614B1A}" dt="2023-01-30T22:50:39.645" v="145"/>
          <ac:cxnSpMkLst>
            <pc:docMk/>
            <pc:sldMk cId="3996935856" sldId="783"/>
            <ac:cxnSpMk id="18" creationId="{7B2D303B-3DD0-4319-9EAD-361847FEC71D}"/>
          </ac:cxnSpMkLst>
        </pc:cxnChg>
      </pc:sldChg>
      <pc:sldChg chg="delSp add del setBg delDesignElem">
        <pc:chgData name="ANTONIO CANTERO CAJA" userId="121df0ed-e5ce-436f-bba6-1c74f0610cf3" providerId="ADAL" clId="{F2E20596-521D-4287-A81A-93142A614B1A}" dt="2023-02-01T18:57:50.130" v="1713" actId="47"/>
        <pc:sldMkLst>
          <pc:docMk/>
          <pc:sldMk cId="2449415300" sldId="788"/>
        </pc:sldMkLst>
        <pc:cxnChg chg="del">
          <ac:chgData name="ANTONIO CANTERO CAJA" userId="121df0ed-e5ce-436f-bba6-1c74f0610cf3" providerId="ADAL" clId="{F2E20596-521D-4287-A81A-93142A614B1A}" dt="2023-01-30T22:50:39.645" v="145"/>
          <ac:cxnSpMkLst>
            <pc:docMk/>
            <pc:sldMk cId="2449415300" sldId="788"/>
            <ac:cxnSpMk id="14" creationId="{A7F400EE-A8A5-48AF-B4D6-291B52C6F0B0}"/>
          </ac:cxnSpMkLst>
        </pc:cxnChg>
      </pc:sldChg>
      <pc:sldChg chg="addSp delSp modSp add mod ord modMedia setBg delAnim delDesignElem modNotes">
        <pc:chgData name="ANTONIO CANTERO CAJA" userId="121df0ed-e5ce-436f-bba6-1c74f0610cf3" providerId="ADAL" clId="{F2E20596-521D-4287-A81A-93142A614B1A}" dt="2023-02-06T18:35:17.401" v="10035"/>
        <pc:sldMkLst>
          <pc:docMk/>
          <pc:sldMk cId="0" sldId="792"/>
        </pc:sldMkLst>
        <pc:spChg chg="del">
          <ac:chgData name="ANTONIO CANTERO CAJA" userId="121df0ed-e5ce-436f-bba6-1c74f0610cf3" providerId="ADAL" clId="{F2E20596-521D-4287-A81A-93142A614B1A}" dt="2023-01-30T22:50:39.645" v="145"/>
          <ac:spMkLst>
            <pc:docMk/>
            <pc:sldMk cId="0" sldId="792"/>
            <ac:spMk id="91" creationId="{46F1F2C8-798B-4CCE-A851-94AFAF350BED}"/>
          </ac:spMkLst>
        </pc:spChg>
        <pc:spChg chg="del">
          <ac:chgData name="ANTONIO CANTERO CAJA" userId="121df0ed-e5ce-436f-bba6-1c74f0610cf3" providerId="ADAL" clId="{F2E20596-521D-4287-A81A-93142A614B1A}" dt="2023-01-30T22:50:39.645" v="145"/>
          <ac:spMkLst>
            <pc:docMk/>
            <pc:sldMk cId="0" sldId="792"/>
            <ac:spMk id="93" creationId="{755E9CD0-04B0-4A3C-B291-AD913379C713}"/>
          </ac:spMkLst>
        </pc:spChg>
        <pc:spChg chg="del">
          <ac:chgData name="ANTONIO CANTERO CAJA" userId="121df0ed-e5ce-436f-bba6-1c74f0610cf3" providerId="ADAL" clId="{F2E20596-521D-4287-A81A-93142A614B1A}" dt="2023-01-30T22:50:39.645" v="145"/>
          <ac:spMkLst>
            <pc:docMk/>
            <pc:sldMk cId="0" sldId="792"/>
            <ac:spMk id="95" creationId="{1DD8BF3B-6066-418C-8D1A-75C5E396FC04}"/>
          </ac:spMkLst>
        </pc:spChg>
        <pc:spChg chg="del">
          <ac:chgData name="ANTONIO CANTERO CAJA" userId="121df0ed-e5ce-436f-bba6-1c74f0610cf3" providerId="ADAL" clId="{F2E20596-521D-4287-A81A-93142A614B1A}" dt="2023-01-30T22:50:39.645" v="145"/>
          <ac:spMkLst>
            <pc:docMk/>
            <pc:sldMk cId="0" sldId="792"/>
            <ac:spMk id="97" creationId="{80BC66F9-7A74-4286-AD22-1174052CC22C}"/>
          </ac:spMkLst>
        </pc:spChg>
        <pc:spChg chg="del">
          <ac:chgData name="ANTONIO CANTERO CAJA" userId="121df0ed-e5ce-436f-bba6-1c74f0610cf3" providerId="ADAL" clId="{F2E20596-521D-4287-A81A-93142A614B1A}" dt="2023-01-30T22:50:39.645" v="145"/>
          <ac:spMkLst>
            <pc:docMk/>
            <pc:sldMk cId="0" sldId="792"/>
            <ac:spMk id="99" creationId="{D8142CC3-2B5C-48E6-9DF0-6C8ACBAF23EF}"/>
          </ac:spMkLst>
        </pc:spChg>
        <pc:spChg chg="del">
          <ac:chgData name="ANTONIO CANTERO CAJA" userId="121df0ed-e5ce-436f-bba6-1c74f0610cf3" providerId="ADAL" clId="{F2E20596-521D-4287-A81A-93142A614B1A}" dt="2023-01-30T22:50:39.645" v="145"/>
          <ac:spMkLst>
            <pc:docMk/>
            <pc:sldMk cId="0" sldId="792"/>
            <ac:spMk id="103" creationId="{46A89C79-8EF3-4AF9-B3D9-59A883F41C83}"/>
          </ac:spMkLst>
        </pc:spChg>
        <pc:spChg chg="del">
          <ac:chgData name="ANTONIO CANTERO CAJA" userId="121df0ed-e5ce-436f-bba6-1c74f0610cf3" providerId="ADAL" clId="{F2E20596-521D-4287-A81A-93142A614B1A}" dt="2023-01-30T22:50:39.645" v="145"/>
          <ac:spMkLst>
            <pc:docMk/>
            <pc:sldMk cId="0" sldId="792"/>
            <ac:spMk id="105" creationId="{EFE5CE34-4543-42E5-B82C-1F3D12422CDD}"/>
          </ac:spMkLst>
        </pc:spChg>
        <pc:spChg chg="del">
          <ac:chgData name="ANTONIO CANTERO CAJA" userId="121df0ed-e5ce-436f-bba6-1c74f0610cf3" providerId="ADAL" clId="{F2E20596-521D-4287-A81A-93142A614B1A}" dt="2023-01-30T22:50:39.645" v="145"/>
          <ac:spMkLst>
            <pc:docMk/>
            <pc:sldMk cId="0" sldId="792"/>
            <ac:spMk id="107" creationId="{72AF41FE-63D7-4695-81D2-66D2510E4486}"/>
          </ac:spMkLst>
        </pc:spChg>
        <pc:spChg chg="mod">
          <ac:chgData name="ANTONIO CANTERO CAJA" userId="121df0ed-e5ce-436f-bba6-1c74f0610cf3" providerId="ADAL" clId="{F2E20596-521D-4287-A81A-93142A614B1A}" dt="2023-02-03T08:13:37.367" v="3095" actId="27636"/>
          <ac:spMkLst>
            <pc:docMk/>
            <pc:sldMk cId="0" sldId="792"/>
            <ac:spMk id="405" creationId="{00000000-0000-0000-0000-000000000000}"/>
          </ac:spMkLst>
        </pc:spChg>
        <pc:spChg chg="mod ord">
          <ac:chgData name="ANTONIO CANTERO CAJA" userId="121df0ed-e5ce-436f-bba6-1c74f0610cf3" providerId="ADAL" clId="{F2E20596-521D-4287-A81A-93142A614B1A}" dt="2023-02-03T08:13:46.765" v="3096" actId="403"/>
          <ac:spMkLst>
            <pc:docMk/>
            <pc:sldMk cId="0" sldId="792"/>
            <ac:spMk id="406" creationId="{00000000-0000-0000-0000-000000000000}"/>
          </ac:spMkLst>
        </pc:spChg>
        <pc:spChg chg="add del">
          <ac:chgData name="ANTONIO CANTERO CAJA" userId="121df0ed-e5ce-436f-bba6-1c74f0610cf3" providerId="ADAL" clId="{F2E20596-521D-4287-A81A-93142A614B1A}" dt="2023-02-01T22:54:56.382" v="2269" actId="26606"/>
          <ac:spMkLst>
            <pc:docMk/>
            <pc:sldMk cId="0" sldId="792"/>
            <ac:spMk id="409" creationId="{06DA9DF9-31F7-4056-B42E-878CC92417B8}"/>
          </ac:spMkLst>
        </pc:spChg>
        <pc:spChg chg="add del">
          <ac:chgData name="ANTONIO CANTERO CAJA" userId="121df0ed-e5ce-436f-bba6-1c74f0610cf3" providerId="ADAL" clId="{F2E20596-521D-4287-A81A-93142A614B1A}" dt="2023-02-01T22:55:02.518" v="2271" actId="26606"/>
          <ac:spMkLst>
            <pc:docMk/>
            <pc:sldMk cId="0" sldId="792"/>
            <ac:spMk id="411" creationId="{0B3B9DBC-97CC-4A18-B4A6-66E240292269}"/>
          </ac:spMkLst>
        </pc:spChg>
        <pc:spChg chg="add del">
          <ac:chgData name="ANTONIO CANTERO CAJA" userId="121df0ed-e5ce-436f-bba6-1c74f0610cf3" providerId="ADAL" clId="{F2E20596-521D-4287-A81A-93142A614B1A}" dt="2023-02-01T22:53:59.005" v="2261" actId="26606"/>
          <ac:spMkLst>
            <pc:docMk/>
            <pc:sldMk cId="0" sldId="792"/>
            <ac:spMk id="412" creationId="{A838A203-2BEA-4ECF-B0CC-9B9546E77CD8}"/>
          </ac:spMkLst>
        </pc:spChg>
        <pc:spChg chg="add del">
          <ac:chgData name="ANTONIO CANTERO CAJA" userId="121df0ed-e5ce-436f-bba6-1c74f0610cf3" providerId="ADAL" clId="{F2E20596-521D-4287-A81A-93142A614B1A}" dt="2023-02-01T22:55:02.518" v="2271" actId="26606"/>
          <ac:spMkLst>
            <pc:docMk/>
            <pc:sldMk cId="0" sldId="792"/>
            <ac:spMk id="413" creationId="{F4492644-1D84-449E-94E4-5FC5C873D32E}"/>
          </ac:spMkLst>
        </pc:spChg>
        <pc:spChg chg="add del">
          <ac:chgData name="ANTONIO CANTERO CAJA" userId="121df0ed-e5ce-436f-bba6-1c74f0610cf3" providerId="ADAL" clId="{F2E20596-521D-4287-A81A-93142A614B1A}" dt="2023-02-01T22:55:02.518" v="2271" actId="26606"/>
          <ac:spMkLst>
            <pc:docMk/>
            <pc:sldMk cId="0" sldId="792"/>
            <ac:spMk id="415" creationId="{94EE1A74-DEBF-434E-8B5E-7AB296ECBE08}"/>
          </ac:spMkLst>
        </pc:spChg>
        <pc:spChg chg="add del">
          <ac:chgData name="ANTONIO CANTERO CAJA" userId="121df0ed-e5ce-436f-bba6-1c74f0610cf3" providerId="ADAL" clId="{F2E20596-521D-4287-A81A-93142A614B1A}" dt="2023-02-01T22:55:02.518" v="2271" actId="26606"/>
          <ac:spMkLst>
            <pc:docMk/>
            <pc:sldMk cId="0" sldId="792"/>
            <ac:spMk id="417" creationId="{8C7C4D4B-92D9-4FA4-A294-749E8574FF51}"/>
          </ac:spMkLst>
        </pc:spChg>
        <pc:spChg chg="add del">
          <ac:chgData name="ANTONIO CANTERO CAJA" userId="121df0ed-e5ce-436f-bba6-1c74f0610cf3" providerId="ADAL" clId="{F2E20596-521D-4287-A81A-93142A614B1A}" dt="2023-02-01T22:55:02.518" v="2271" actId="26606"/>
          <ac:spMkLst>
            <pc:docMk/>
            <pc:sldMk cId="0" sldId="792"/>
            <ac:spMk id="419" creationId="{BADA3358-2A3F-41B0-A458-6FD1DB3AF9BB}"/>
          </ac:spMkLst>
        </pc:spChg>
        <pc:spChg chg="add del">
          <ac:chgData name="ANTONIO CANTERO CAJA" userId="121df0ed-e5ce-436f-bba6-1c74f0610cf3" providerId="ADAL" clId="{F2E20596-521D-4287-A81A-93142A614B1A}" dt="2023-02-01T22:55:02.518" v="2271" actId="26606"/>
          <ac:spMkLst>
            <pc:docMk/>
            <pc:sldMk cId="0" sldId="792"/>
            <ac:spMk id="421" creationId="{E4737216-37B2-43AD-AB08-05BFCCEFC99E}"/>
          </ac:spMkLst>
        </pc:spChg>
        <pc:spChg chg="add del">
          <ac:chgData name="ANTONIO CANTERO CAJA" userId="121df0ed-e5ce-436f-bba6-1c74f0610cf3" providerId="ADAL" clId="{F2E20596-521D-4287-A81A-93142A614B1A}" dt="2023-02-03T08:12:48.379" v="3056" actId="26606"/>
          <ac:spMkLst>
            <pc:docMk/>
            <pc:sldMk cId="0" sldId="792"/>
            <ac:spMk id="427" creationId="{C1DD1A8A-57D5-4A81-AD04-532B043C5611}"/>
          </ac:spMkLst>
        </pc:spChg>
        <pc:spChg chg="add del">
          <ac:chgData name="ANTONIO CANTERO CAJA" userId="121df0ed-e5ce-436f-bba6-1c74f0610cf3" providerId="ADAL" clId="{F2E20596-521D-4287-A81A-93142A614B1A}" dt="2023-02-03T08:12:48.379" v="3056" actId="26606"/>
          <ac:spMkLst>
            <pc:docMk/>
            <pc:sldMk cId="0" sldId="792"/>
            <ac:spMk id="429" creationId="{007891EC-4501-44ED-A8C8-B11B6DB767AB}"/>
          </ac:spMkLst>
        </pc:spChg>
        <pc:spChg chg="add">
          <ac:chgData name="ANTONIO CANTERO CAJA" userId="121df0ed-e5ce-436f-bba6-1c74f0610cf3" providerId="ADAL" clId="{F2E20596-521D-4287-A81A-93142A614B1A}" dt="2023-02-03T08:12:48.379" v="3056" actId="26606"/>
          <ac:spMkLst>
            <pc:docMk/>
            <pc:sldMk cId="0" sldId="792"/>
            <ac:spMk id="434" creationId="{E6760941-EF99-4F61-A95D-3C3E7C08DBD6}"/>
          </ac:spMkLst>
        </pc:spChg>
        <pc:spChg chg="add">
          <ac:chgData name="ANTONIO CANTERO CAJA" userId="121df0ed-e5ce-436f-bba6-1c74f0610cf3" providerId="ADAL" clId="{F2E20596-521D-4287-A81A-93142A614B1A}" dt="2023-02-03T08:12:48.379" v="3056" actId="26606"/>
          <ac:spMkLst>
            <pc:docMk/>
            <pc:sldMk cId="0" sldId="792"/>
            <ac:spMk id="436" creationId="{44D9B9FF-D6DA-4F69-B4A0-BA1550D65CD9}"/>
          </ac:spMkLst>
        </pc:spChg>
        <pc:spChg chg="add">
          <ac:chgData name="ANTONIO CANTERO CAJA" userId="121df0ed-e5ce-436f-bba6-1c74f0610cf3" providerId="ADAL" clId="{F2E20596-521D-4287-A81A-93142A614B1A}" dt="2023-02-03T08:12:48.379" v="3056" actId="26606"/>
          <ac:spMkLst>
            <pc:docMk/>
            <pc:sldMk cId="0" sldId="792"/>
            <ac:spMk id="438" creationId="{A7DC0AF9-0747-4070-A6D7-DF3681B9EB08}"/>
          </ac:spMkLst>
        </pc:spChg>
        <pc:spChg chg="add">
          <ac:chgData name="ANTONIO CANTERO CAJA" userId="121df0ed-e5ce-436f-bba6-1c74f0610cf3" providerId="ADAL" clId="{F2E20596-521D-4287-A81A-93142A614B1A}" dt="2023-02-03T08:12:48.379" v="3056" actId="26606"/>
          <ac:spMkLst>
            <pc:docMk/>
            <pc:sldMk cId="0" sldId="792"/>
            <ac:spMk id="440" creationId="{74612EAD-0A8C-4C44-AFE1-3DF0669AC819}"/>
          </ac:spMkLst>
        </pc:spChg>
        <pc:spChg chg="add">
          <ac:chgData name="ANTONIO CANTERO CAJA" userId="121df0ed-e5ce-436f-bba6-1c74f0610cf3" providerId="ADAL" clId="{F2E20596-521D-4287-A81A-93142A614B1A}" dt="2023-02-03T08:12:48.379" v="3056" actId="26606"/>
          <ac:spMkLst>
            <pc:docMk/>
            <pc:sldMk cId="0" sldId="792"/>
            <ac:spMk id="442" creationId="{C2D46295-4D0D-487B-8972-141A047FB174}"/>
          </ac:spMkLst>
        </pc:spChg>
        <pc:picChg chg="del">
          <ac:chgData name="ANTONIO CANTERO CAJA" userId="121df0ed-e5ce-436f-bba6-1c74f0610cf3" providerId="ADAL" clId="{F2E20596-521D-4287-A81A-93142A614B1A}" dt="2023-02-01T22:52:07.022" v="2252" actId="478"/>
          <ac:picMkLst>
            <pc:docMk/>
            <pc:sldMk cId="0" sldId="792"/>
            <ac:picMk id="3" creationId="{172F1C9D-660A-41CF-90DB-7CF04929B9C1}"/>
          </ac:picMkLst>
        </pc:picChg>
        <pc:picChg chg="add del">
          <ac:chgData name="ANTONIO CANTERO CAJA" userId="121df0ed-e5ce-436f-bba6-1c74f0610cf3" providerId="ADAL" clId="{F2E20596-521D-4287-A81A-93142A614B1A}" dt="2023-02-01T22:53:59.005" v="2261" actId="26606"/>
          <ac:picMkLst>
            <pc:docMk/>
            <pc:sldMk cId="0" sldId="792"/>
            <ac:picMk id="408" creationId="{D51FD9C6-F262-28FB-8DE2-5B6447933AD7}"/>
          </ac:picMkLst>
        </pc:picChg>
        <pc:picChg chg="add del">
          <ac:chgData name="ANTONIO CANTERO CAJA" userId="121df0ed-e5ce-436f-bba6-1c74f0610cf3" providerId="ADAL" clId="{F2E20596-521D-4287-A81A-93142A614B1A}" dt="2023-02-01T22:54:56.382" v="2269" actId="26606"/>
          <ac:picMkLst>
            <pc:docMk/>
            <pc:sldMk cId="0" sldId="792"/>
            <ac:picMk id="410" creationId="{C7CB5F62-8992-B7F6-92D0-2E4A8CA4A9EA}"/>
          </ac:picMkLst>
        </pc:picChg>
        <pc:picChg chg="add mod ord">
          <ac:chgData name="ANTONIO CANTERO CAJA" userId="121df0ed-e5ce-436f-bba6-1c74f0610cf3" providerId="ADAL" clId="{F2E20596-521D-4287-A81A-93142A614B1A}" dt="2023-02-03T08:12:48.379" v="3056" actId="26606"/>
          <ac:picMkLst>
            <pc:docMk/>
            <pc:sldMk cId="0" sldId="792"/>
            <ac:picMk id="423" creationId="{7C7B2544-6EB6-41F7-A3F7-7CBC5FEDD921}"/>
          </ac:picMkLst>
        </pc:picChg>
        <pc:cxnChg chg="del">
          <ac:chgData name="ANTONIO CANTERO CAJA" userId="121df0ed-e5ce-436f-bba6-1c74f0610cf3" providerId="ADAL" clId="{F2E20596-521D-4287-A81A-93142A614B1A}" dt="2023-01-30T22:50:39.645" v="145"/>
          <ac:cxnSpMkLst>
            <pc:docMk/>
            <pc:sldMk cId="0" sldId="792"/>
            <ac:cxnSpMk id="101" creationId="{7B2D303B-3DD0-4319-9EAD-361847FEC71D}"/>
          </ac:cxnSpMkLst>
        </pc:cxnChg>
      </pc:sldChg>
      <pc:sldChg chg="addSp delSp modSp add mod modMedia setBg delAnim modAnim delDesignElem">
        <pc:chgData name="ANTONIO CANTERO CAJA" userId="121df0ed-e5ce-436f-bba6-1c74f0610cf3" providerId="ADAL" clId="{F2E20596-521D-4287-A81A-93142A614B1A}" dt="2023-02-04T08:37:53.960" v="6142" actId="13822"/>
        <pc:sldMkLst>
          <pc:docMk/>
          <pc:sldMk cId="3016639232" sldId="793"/>
        </pc:sldMkLst>
        <pc:spChg chg="add mod">
          <ac:chgData name="ANTONIO CANTERO CAJA" userId="121df0ed-e5ce-436f-bba6-1c74f0610cf3" providerId="ADAL" clId="{F2E20596-521D-4287-A81A-93142A614B1A}" dt="2023-02-04T08:37:02.849" v="6136" actId="20577"/>
          <ac:spMkLst>
            <pc:docMk/>
            <pc:sldMk cId="3016639232" sldId="793"/>
            <ac:spMk id="2" creationId="{FFF9A359-3B26-7B8E-EAAD-7B1FFF011D18}"/>
          </ac:spMkLst>
        </pc:spChg>
        <pc:spChg chg="mod">
          <ac:chgData name="ANTONIO CANTERO CAJA" userId="121df0ed-e5ce-436f-bba6-1c74f0610cf3" providerId="ADAL" clId="{F2E20596-521D-4287-A81A-93142A614B1A}" dt="2023-02-04T08:35:43.656" v="6072" actId="26606"/>
          <ac:spMkLst>
            <pc:docMk/>
            <pc:sldMk cId="3016639232" sldId="793"/>
            <ac:spMk id="4" creationId="{BA00496C-BFBB-4FB5-93A8-7AD4286835B5}"/>
          </ac:spMkLst>
        </pc:spChg>
        <pc:spChg chg="mod">
          <ac:chgData name="ANTONIO CANTERO CAJA" userId="121df0ed-e5ce-436f-bba6-1c74f0610cf3" providerId="ADAL" clId="{F2E20596-521D-4287-A81A-93142A614B1A}" dt="2023-02-04T08:36:46.628" v="6113" actId="1076"/>
          <ac:spMkLst>
            <pc:docMk/>
            <pc:sldMk cId="3016639232" sldId="793"/>
            <ac:spMk id="5" creationId="{1FBD4A1B-7CA0-4CFE-961E-FA0AD6E7B27D}"/>
          </ac:spMkLst>
        </pc:spChg>
        <pc:spChg chg="add mod">
          <ac:chgData name="ANTONIO CANTERO CAJA" userId="121df0ed-e5ce-436f-bba6-1c74f0610cf3" providerId="ADAL" clId="{F2E20596-521D-4287-A81A-93142A614B1A}" dt="2023-02-04T08:37:53.960" v="6142" actId="13822"/>
          <ac:spMkLst>
            <pc:docMk/>
            <pc:sldMk cId="3016639232" sldId="793"/>
            <ac:spMk id="6" creationId="{7D7508A3-2283-997B-1F46-E0C4AADCE23E}"/>
          </ac:spMkLst>
        </pc:spChg>
        <pc:spChg chg="del">
          <ac:chgData name="ANTONIO CANTERO CAJA" userId="121df0ed-e5ce-436f-bba6-1c74f0610cf3" providerId="ADAL" clId="{F2E20596-521D-4287-A81A-93142A614B1A}" dt="2023-01-30T22:50:39.645" v="145"/>
          <ac:spMkLst>
            <pc:docMk/>
            <pc:sldMk cId="3016639232" sldId="793"/>
            <ac:spMk id="10" creationId="{4E1BEB12-92AF-4445-98AD-4C7756E7C93B}"/>
          </ac:spMkLst>
        </pc:spChg>
        <pc:spChg chg="add del">
          <ac:chgData name="ANTONIO CANTERO CAJA" userId="121df0ed-e5ce-436f-bba6-1c74f0610cf3" providerId="ADAL" clId="{F2E20596-521D-4287-A81A-93142A614B1A}" dt="2023-02-04T08:35:43.656" v="6072" actId="26606"/>
          <ac:spMkLst>
            <pc:docMk/>
            <pc:sldMk cId="3016639232" sldId="793"/>
            <ac:spMk id="11" creationId="{C1DD1A8A-57D5-4A81-AD04-532B043C5611}"/>
          </ac:spMkLst>
        </pc:spChg>
        <pc:spChg chg="del">
          <ac:chgData name="ANTONIO CANTERO CAJA" userId="121df0ed-e5ce-436f-bba6-1c74f0610cf3" providerId="ADAL" clId="{F2E20596-521D-4287-A81A-93142A614B1A}" dt="2023-01-30T22:50:39.645" v="145"/>
          <ac:spMkLst>
            <pc:docMk/>
            <pc:sldMk cId="3016639232" sldId="793"/>
            <ac:spMk id="12" creationId="{D0522C2C-7B5C-48A7-A969-03941E5D2E76}"/>
          </ac:spMkLst>
        </pc:spChg>
        <pc:spChg chg="add del">
          <ac:chgData name="ANTONIO CANTERO CAJA" userId="121df0ed-e5ce-436f-bba6-1c74f0610cf3" providerId="ADAL" clId="{F2E20596-521D-4287-A81A-93142A614B1A}" dt="2023-02-04T08:35:43.656" v="6072" actId="26606"/>
          <ac:spMkLst>
            <pc:docMk/>
            <pc:sldMk cId="3016639232" sldId="793"/>
            <ac:spMk id="13" creationId="{007891EC-4501-44ED-A8C8-B11B6DB767AB}"/>
          </ac:spMkLst>
        </pc:spChg>
        <pc:spChg chg="del">
          <ac:chgData name="ANTONIO CANTERO CAJA" userId="121df0ed-e5ce-436f-bba6-1c74f0610cf3" providerId="ADAL" clId="{F2E20596-521D-4287-A81A-93142A614B1A}" dt="2023-01-30T22:50:39.645" v="145"/>
          <ac:spMkLst>
            <pc:docMk/>
            <pc:sldMk cId="3016639232" sldId="793"/>
            <ac:spMk id="14" creationId="{9C682A1A-5B2D-4111-BBD6-620165633E5B}"/>
          </ac:spMkLst>
        </pc:spChg>
        <pc:spChg chg="add">
          <ac:chgData name="ANTONIO CANTERO CAJA" userId="121df0ed-e5ce-436f-bba6-1c74f0610cf3" providerId="ADAL" clId="{F2E20596-521D-4287-A81A-93142A614B1A}" dt="2023-02-04T08:35:43.656" v="6072" actId="26606"/>
          <ac:spMkLst>
            <pc:docMk/>
            <pc:sldMk cId="3016639232" sldId="793"/>
            <ac:spMk id="15" creationId="{5BF4DF2C-F028-4921-9C23-41303F650A62}"/>
          </ac:spMkLst>
        </pc:spChg>
        <pc:spChg chg="del">
          <ac:chgData name="ANTONIO CANTERO CAJA" userId="121df0ed-e5ce-436f-bba6-1c74f0610cf3" providerId="ADAL" clId="{F2E20596-521D-4287-A81A-93142A614B1A}" dt="2023-01-30T22:50:39.645" v="145"/>
          <ac:spMkLst>
            <pc:docMk/>
            <pc:sldMk cId="3016639232" sldId="793"/>
            <ac:spMk id="16" creationId="{D6EE29F2-D77F-4BD0-A20B-334D316A1C9D}"/>
          </ac:spMkLst>
        </pc:spChg>
        <pc:spChg chg="del">
          <ac:chgData name="ANTONIO CANTERO CAJA" userId="121df0ed-e5ce-436f-bba6-1c74f0610cf3" providerId="ADAL" clId="{F2E20596-521D-4287-A81A-93142A614B1A}" dt="2023-01-30T22:50:39.645" v="145"/>
          <ac:spMkLst>
            <pc:docMk/>
            <pc:sldMk cId="3016639232" sldId="793"/>
            <ac:spMk id="18" creationId="{22D09ED2-868F-42C6-866E-F92E0CEF314F}"/>
          </ac:spMkLst>
        </pc:spChg>
        <pc:spChg chg="add">
          <ac:chgData name="ANTONIO CANTERO CAJA" userId="121df0ed-e5ce-436f-bba6-1c74f0610cf3" providerId="ADAL" clId="{F2E20596-521D-4287-A81A-93142A614B1A}" dt="2023-02-04T08:35:43.656" v="6072" actId="26606"/>
          <ac:spMkLst>
            <pc:docMk/>
            <pc:sldMk cId="3016639232" sldId="793"/>
            <ac:spMk id="20" creationId="{158B3569-73B2-4D05-8E95-886A6EE17F1F}"/>
          </ac:spMkLst>
        </pc:spChg>
        <pc:grpChg chg="add">
          <ac:chgData name="ANTONIO CANTERO CAJA" userId="121df0ed-e5ce-436f-bba6-1c74f0610cf3" providerId="ADAL" clId="{F2E20596-521D-4287-A81A-93142A614B1A}" dt="2023-02-04T08:35:43.656" v="6072" actId="26606"/>
          <ac:grpSpMkLst>
            <pc:docMk/>
            <pc:sldMk cId="3016639232" sldId="793"/>
            <ac:grpSpMk id="24" creationId="{892B7B61-D701-474B-AE8F-EA238B550A78}"/>
          </ac:grpSpMkLst>
        </pc:grpChg>
        <pc:picChg chg="del">
          <ac:chgData name="ANTONIO CANTERO CAJA" userId="121df0ed-e5ce-436f-bba6-1c74f0610cf3" providerId="ADAL" clId="{F2E20596-521D-4287-A81A-93142A614B1A}" dt="2023-01-30T22:56:31.630" v="156" actId="21"/>
          <ac:picMkLst>
            <pc:docMk/>
            <pc:sldMk cId="3016639232" sldId="793"/>
            <ac:picMk id="2" creationId="{D12E43AC-642B-4EAE-8479-7E0E5726D9C9}"/>
          </ac:picMkLst>
        </pc:picChg>
        <pc:picChg chg="add del mod">
          <ac:chgData name="ANTONIO CANTERO CAJA" userId="121df0ed-e5ce-436f-bba6-1c74f0610cf3" providerId="ADAL" clId="{F2E20596-521D-4287-A81A-93142A614B1A}" dt="2023-02-04T08:35:27.780" v="6071" actId="478"/>
          <ac:picMkLst>
            <pc:docMk/>
            <pc:sldMk cId="3016639232" sldId="793"/>
            <ac:picMk id="3" creationId="{D00DE48F-E93B-DF35-156C-C4B784013599}"/>
          </ac:picMkLst>
        </pc:picChg>
        <pc:picChg chg="add mod ord">
          <ac:chgData name="ANTONIO CANTERO CAJA" userId="121df0ed-e5ce-436f-bba6-1c74f0610cf3" providerId="ADAL" clId="{F2E20596-521D-4287-A81A-93142A614B1A}" dt="2023-02-04T08:35:43.656" v="6072" actId="26606"/>
          <ac:picMkLst>
            <pc:docMk/>
            <pc:sldMk cId="3016639232" sldId="793"/>
            <ac:picMk id="7" creationId="{D76FF43E-C086-DA80-13D0-CB4366C15B12}"/>
          </ac:picMkLst>
        </pc:picChg>
        <pc:cxnChg chg="add">
          <ac:chgData name="ANTONIO CANTERO CAJA" userId="121df0ed-e5ce-436f-bba6-1c74f0610cf3" providerId="ADAL" clId="{F2E20596-521D-4287-A81A-93142A614B1A}" dt="2023-02-04T08:35:43.656" v="6072" actId="26606"/>
          <ac:cxnSpMkLst>
            <pc:docMk/>
            <pc:sldMk cId="3016639232" sldId="793"/>
            <ac:cxnSpMk id="22" creationId="{56020367-4FD5-4596-8E10-C5F095CD8DBF}"/>
          </ac:cxnSpMkLst>
        </pc:cxnChg>
      </pc:sldChg>
      <pc:sldChg chg="addSp delSp modSp add mod setBg delAnim modAnim delDesignElem">
        <pc:chgData name="ANTONIO CANTERO CAJA" userId="121df0ed-e5ce-436f-bba6-1c74f0610cf3" providerId="ADAL" clId="{F2E20596-521D-4287-A81A-93142A614B1A}" dt="2023-02-01T22:57:45.452" v="2289" actId="14100"/>
        <pc:sldMkLst>
          <pc:docMk/>
          <pc:sldMk cId="2843365477" sldId="794"/>
        </pc:sldMkLst>
        <pc:spChg chg="mod">
          <ac:chgData name="ANTONIO CANTERO CAJA" userId="121df0ed-e5ce-436f-bba6-1c74f0610cf3" providerId="ADAL" clId="{F2E20596-521D-4287-A81A-93142A614B1A}" dt="2023-02-01T22:57:45.452" v="2289" actId="14100"/>
          <ac:spMkLst>
            <pc:docMk/>
            <pc:sldMk cId="2843365477" sldId="794"/>
            <ac:spMk id="3" creationId="{9631A7F7-839A-46C6-87D4-D6284A8A0097}"/>
          </ac:spMkLst>
        </pc:spChg>
        <pc:spChg chg="mod">
          <ac:chgData name="ANTONIO CANTERO CAJA" userId="121df0ed-e5ce-436f-bba6-1c74f0610cf3" providerId="ADAL" clId="{F2E20596-521D-4287-A81A-93142A614B1A}" dt="2023-02-01T22:57:34.361" v="2287" actId="26606"/>
          <ac:spMkLst>
            <pc:docMk/>
            <pc:sldMk cId="2843365477" sldId="794"/>
            <ac:spMk id="4" creationId="{AB2A883A-70F3-4D76-8964-40521769FDCF}"/>
          </ac:spMkLst>
        </pc:spChg>
        <pc:spChg chg="add del">
          <ac:chgData name="ANTONIO CANTERO CAJA" userId="121df0ed-e5ce-436f-bba6-1c74f0610cf3" providerId="ADAL" clId="{F2E20596-521D-4287-A81A-93142A614B1A}" dt="2023-02-01T22:57:34.361" v="2287" actId="26606"/>
          <ac:spMkLst>
            <pc:docMk/>
            <pc:sldMk cId="2843365477" sldId="794"/>
            <ac:spMk id="6" creationId="{337940BB-FBC4-492E-BD92-3B7B914D0EAE}"/>
          </ac:spMkLst>
        </pc:spChg>
        <pc:spChg chg="add del">
          <ac:chgData name="ANTONIO CANTERO CAJA" userId="121df0ed-e5ce-436f-bba6-1c74f0610cf3" providerId="ADAL" clId="{F2E20596-521D-4287-A81A-93142A614B1A}" dt="2023-02-01T22:57:34.361" v="2287" actId="26606"/>
          <ac:spMkLst>
            <pc:docMk/>
            <pc:sldMk cId="2843365477" sldId="794"/>
            <ac:spMk id="7" creationId="{3FCFB1DE-0B7E-48CC-BA90-B2AB0889F9D6}"/>
          </ac:spMkLst>
        </pc:spChg>
        <pc:spChg chg="del">
          <ac:chgData name="ANTONIO CANTERO CAJA" userId="121df0ed-e5ce-436f-bba6-1c74f0610cf3" providerId="ADAL" clId="{F2E20596-521D-4287-A81A-93142A614B1A}" dt="2023-01-30T22:50:39.645" v="145"/>
          <ac:spMkLst>
            <pc:docMk/>
            <pc:sldMk cId="2843365477" sldId="794"/>
            <ac:spMk id="9" creationId="{46F1F2C8-798B-4CCE-A851-94AFAF350BED}"/>
          </ac:spMkLst>
        </pc:spChg>
        <pc:spChg chg="add">
          <ac:chgData name="ANTONIO CANTERO CAJA" userId="121df0ed-e5ce-436f-bba6-1c74f0610cf3" providerId="ADAL" clId="{F2E20596-521D-4287-A81A-93142A614B1A}" dt="2023-02-01T22:57:34.361" v="2287" actId="26606"/>
          <ac:spMkLst>
            <pc:docMk/>
            <pc:sldMk cId="2843365477" sldId="794"/>
            <ac:spMk id="10" creationId="{A838A203-2BEA-4ECF-B0CC-9B9546E77CD8}"/>
          </ac:spMkLst>
        </pc:spChg>
        <pc:spChg chg="del">
          <ac:chgData name="ANTONIO CANTERO CAJA" userId="121df0ed-e5ce-436f-bba6-1c74f0610cf3" providerId="ADAL" clId="{F2E20596-521D-4287-A81A-93142A614B1A}" dt="2023-01-30T22:50:39.645" v="145"/>
          <ac:spMkLst>
            <pc:docMk/>
            <pc:sldMk cId="2843365477" sldId="794"/>
            <ac:spMk id="11" creationId="{755E9CD0-04B0-4A3C-B291-AD913379C713}"/>
          </ac:spMkLst>
        </pc:spChg>
        <pc:spChg chg="del">
          <ac:chgData name="ANTONIO CANTERO CAJA" userId="121df0ed-e5ce-436f-bba6-1c74f0610cf3" providerId="ADAL" clId="{F2E20596-521D-4287-A81A-93142A614B1A}" dt="2023-01-30T22:50:39.645" v="145"/>
          <ac:spMkLst>
            <pc:docMk/>
            <pc:sldMk cId="2843365477" sldId="794"/>
            <ac:spMk id="13" creationId="{1DD8BF3B-6066-418C-8D1A-75C5E396FC04}"/>
          </ac:spMkLst>
        </pc:spChg>
        <pc:spChg chg="del">
          <ac:chgData name="ANTONIO CANTERO CAJA" userId="121df0ed-e5ce-436f-bba6-1c74f0610cf3" providerId="ADAL" clId="{F2E20596-521D-4287-A81A-93142A614B1A}" dt="2023-01-30T22:50:39.645" v="145"/>
          <ac:spMkLst>
            <pc:docMk/>
            <pc:sldMk cId="2843365477" sldId="794"/>
            <ac:spMk id="15" creationId="{80BC66F9-7A74-4286-AD22-1174052CC22C}"/>
          </ac:spMkLst>
        </pc:spChg>
        <pc:spChg chg="del">
          <ac:chgData name="ANTONIO CANTERO CAJA" userId="121df0ed-e5ce-436f-bba6-1c74f0610cf3" providerId="ADAL" clId="{F2E20596-521D-4287-A81A-93142A614B1A}" dt="2023-01-30T22:50:39.645" v="145"/>
          <ac:spMkLst>
            <pc:docMk/>
            <pc:sldMk cId="2843365477" sldId="794"/>
            <ac:spMk id="17" creationId="{D8142CC3-2B5C-48E6-9DF0-6C8ACBAF23EF}"/>
          </ac:spMkLst>
        </pc:spChg>
        <pc:spChg chg="del">
          <ac:chgData name="ANTONIO CANTERO CAJA" userId="121df0ed-e5ce-436f-bba6-1c74f0610cf3" providerId="ADAL" clId="{F2E20596-521D-4287-A81A-93142A614B1A}" dt="2023-01-30T22:50:39.645" v="145"/>
          <ac:spMkLst>
            <pc:docMk/>
            <pc:sldMk cId="2843365477" sldId="794"/>
            <ac:spMk id="21" creationId="{46A89C79-8EF3-4AF9-B3D9-59A883F41C83}"/>
          </ac:spMkLst>
        </pc:spChg>
        <pc:spChg chg="del">
          <ac:chgData name="ANTONIO CANTERO CAJA" userId="121df0ed-e5ce-436f-bba6-1c74f0610cf3" providerId="ADAL" clId="{F2E20596-521D-4287-A81A-93142A614B1A}" dt="2023-01-30T22:50:39.645" v="145"/>
          <ac:spMkLst>
            <pc:docMk/>
            <pc:sldMk cId="2843365477" sldId="794"/>
            <ac:spMk id="23" creationId="{EFE5CE34-4543-42E5-B82C-1F3D12422CDD}"/>
          </ac:spMkLst>
        </pc:spChg>
        <pc:spChg chg="del">
          <ac:chgData name="ANTONIO CANTERO CAJA" userId="121df0ed-e5ce-436f-bba6-1c74f0610cf3" providerId="ADAL" clId="{F2E20596-521D-4287-A81A-93142A614B1A}" dt="2023-01-30T22:50:39.645" v="145"/>
          <ac:spMkLst>
            <pc:docMk/>
            <pc:sldMk cId="2843365477" sldId="794"/>
            <ac:spMk id="25" creationId="{72AF41FE-63D7-4695-81D2-66D2510E4486}"/>
          </ac:spMkLst>
        </pc:spChg>
        <pc:picChg chg="del">
          <ac:chgData name="ANTONIO CANTERO CAJA" userId="121df0ed-e5ce-436f-bba6-1c74f0610cf3" providerId="ADAL" clId="{F2E20596-521D-4287-A81A-93142A614B1A}" dt="2023-01-30T22:59:17.815" v="182" actId="21"/>
          <ac:picMkLst>
            <pc:docMk/>
            <pc:sldMk cId="2843365477" sldId="794"/>
            <ac:picMk id="2" creationId="{3B0C51AB-76B9-4E41-961F-2B3905C39FA2}"/>
          </ac:picMkLst>
        </pc:picChg>
        <pc:picChg chg="add del mod">
          <ac:chgData name="ANTONIO CANTERO CAJA" userId="121df0ed-e5ce-436f-bba6-1c74f0610cf3" providerId="ADAL" clId="{F2E20596-521D-4287-A81A-93142A614B1A}" dt="2023-02-01T22:56:57.991" v="2277" actId="478"/>
          <ac:picMkLst>
            <pc:docMk/>
            <pc:sldMk cId="2843365477" sldId="794"/>
            <ac:picMk id="5" creationId="{BB17A940-ED4D-C595-9AEA-1A79C4E41912}"/>
          </ac:picMkLst>
        </pc:picChg>
        <pc:picChg chg="add del">
          <ac:chgData name="ANTONIO CANTERO CAJA" userId="121df0ed-e5ce-436f-bba6-1c74f0610cf3" providerId="ADAL" clId="{F2E20596-521D-4287-A81A-93142A614B1A}" dt="2023-02-01T22:57:04.325" v="2278" actId="478"/>
          <ac:picMkLst>
            <pc:docMk/>
            <pc:sldMk cId="2843365477" sldId="794"/>
            <ac:picMk id="8" creationId="{30A3DF02-73EE-A1F2-D9C2-BE54D90EE0CB}"/>
          </ac:picMkLst>
        </pc:picChg>
        <pc:picChg chg="add">
          <ac:chgData name="ANTONIO CANTERO CAJA" userId="121df0ed-e5ce-436f-bba6-1c74f0610cf3" providerId="ADAL" clId="{F2E20596-521D-4287-A81A-93142A614B1A}" dt="2023-02-01T22:57:34.361" v="2287" actId="26606"/>
          <ac:picMkLst>
            <pc:docMk/>
            <pc:sldMk cId="2843365477" sldId="794"/>
            <ac:picMk id="12" creationId="{3316F2F8-46C6-8445-70F6-C996D9263217}"/>
          </ac:picMkLst>
        </pc:picChg>
        <pc:cxnChg chg="del">
          <ac:chgData name="ANTONIO CANTERO CAJA" userId="121df0ed-e5ce-436f-bba6-1c74f0610cf3" providerId="ADAL" clId="{F2E20596-521D-4287-A81A-93142A614B1A}" dt="2023-01-30T22:50:39.645" v="145"/>
          <ac:cxnSpMkLst>
            <pc:docMk/>
            <pc:sldMk cId="2843365477" sldId="794"/>
            <ac:cxnSpMk id="19" creationId="{7B2D303B-3DD0-4319-9EAD-361847FEC71D}"/>
          </ac:cxnSpMkLst>
        </pc:cxnChg>
      </pc:sldChg>
      <pc:sldChg chg="addSp delSp modSp add mod setBg delAnim delDesignElem">
        <pc:chgData name="ANTONIO CANTERO CAJA" userId="121df0ed-e5ce-436f-bba6-1c74f0610cf3" providerId="ADAL" clId="{F2E20596-521D-4287-A81A-93142A614B1A}" dt="2023-01-30T22:59:59.549" v="187" actId="26606"/>
        <pc:sldMkLst>
          <pc:docMk/>
          <pc:sldMk cId="3417835205" sldId="795"/>
        </pc:sldMkLst>
        <pc:spChg chg="mod">
          <ac:chgData name="ANTONIO CANTERO CAJA" userId="121df0ed-e5ce-436f-bba6-1c74f0610cf3" providerId="ADAL" clId="{F2E20596-521D-4287-A81A-93142A614B1A}" dt="2023-01-30T22:59:59.549" v="187" actId="26606"/>
          <ac:spMkLst>
            <pc:docMk/>
            <pc:sldMk cId="3417835205" sldId="795"/>
            <ac:spMk id="3" creationId="{3CF6CF78-0E67-425A-B5A0-80DF6B50585D}"/>
          </ac:spMkLst>
        </pc:spChg>
        <pc:spChg chg="mod">
          <ac:chgData name="ANTONIO CANTERO CAJA" userId="121df0ed-e5ce-436f-bba6-1c74f0610cf3" providerId="ADAL" clId="{F2E20596-521D-4287-A81A-93142A614B1A}" dt="2023-01-30T22:59:59.549" v="187" actId="26606"/>
          <ac:spMkLst>
            <pc:docMk/>
            <pc:sldMk cId="3417835205" sldId="795"/>
            <ac:spMk id="6" creationId="{A49B9302-E831-40D6-BE84-6D217536054C}"/>
          </ac:spMkLst>
        </pc:spChg>
        <pc:spChg chg="add">
          <ac:chgData name="ANTONIO CANTERO CAJA" userId="121df0ed-e5ce-436f-bba6-1c74f0610cf3" providerId="ADAL" clId="{F2E20596-521D-4287-A81A-93142A614B1A}" dt="2023-01-30T22:59:59.549" v="187" actId="26606"/>
          <ac:spMkLst>
            <pc:docMk/>
            <pc:sldMk cId="3417835205" sldId="795"/>
            <ac:spMk id="8" creationId="{337940BB-FBC4-492E-BD92-3B7B914D0EAE}"/>
          </ac:spMkLst>
        </pc:spChg>
        <pc:spChg chg="del">
          <ac:chgData name="ANTONIO CANTERO CAJA" userId="121df0ed-e5ce-436f-bba6-1c74f0610cf3" providerId="ADAL" clId="{F2E20596-521D-4287-A81A-93142A614B1A}" dt="2023-01-30T22:50:39.645" v="145"/>
          <ac:spMkLst>
            <pc:docMk/>
            <pc:sldMk cId="3417835205" sldId="795"/>
            <ac:spMk id="9" creationId="{46F1F2C8-798B-4CCE-A851-94AFAF350BED}"/>
          </ac:spMkLst>
        </pc:spChg>
        <pc:spChg chg="del">
          <ac:chgData name="ANTONIO CANTERO CAJA" userId="121df0ed-e5ce-436f-bba6-1c74f0610cf3" providerId="ADAL" clId="{F2E20596-521D-4287-A81A-93142A614B1A}" dt="2023-01-30T22:50:39.645" v="145"/>
          <ac:spMkLst>
            <pc:docMk/>
            <pc:sldMk cId="3417835205" sldId="795"/>
            <ac:spMk id="11" creationId="{755E9CD0-04B0-4A3C-B291-AD913379C713}"/>
          </ac:spMkLst>
        </pc:spChg>
        <pc:spChg chg="add">
          <ac:chgData name="ANTONIO CANTERO CAJA" userId="121df0ed-e5ce-436f-bba6-1c74f0610cf3" providerId="ADAL" clId="{F2E20596-521D-4287-A81A-93142A614B1A}" dt="2023-01-30T22:59:59.549" v="187" actId="26606"/>
          <ac:spMkLst>
            <pc:docMk/>
            <pc:sldMk cId="3417835205" sldId="795"/>
            <ac:spMk id="12" creationId="{3FCFB1DE-0B7E-48CC-BA90-B2AB0889F9D6}"/>
          </ac:spMkLst>
        </pc:spChg>
        <pc:spChg chg="del">
          <ac:chgData name="ANTONIO CANTERO CAJA" userId="121df0ed-e5ce-436f-bba6-1c74f0610cf3" providerId="ADAL" clId="{F2E20596-521D-4287-A81A-93142A614B1A}" dt="2023-01-30T22:50:39.645" v="145"/>
          <ac:spMkLst>
            <pc:docMk/>
            <pc:sldMk cId="3417835205" sldId="795"/>
            <ac:spMk id="13" creationId="{1DD8BF3B-6066-418C-8D1A-75C5E396FC04}"/>
          </ac:spMkLst>
        </pc:spChg>
        <pc:spChg chg="del">
          <ac:chgData name="ANTONIO CANTERO CAJA" userId="121df0ed-e5ce-436f-bba6-1c74f0610cf3" providerId="ADAL" clId="{F2E20596-521D-4287-A81A-93142A614B1A}" dt="2023-01-30T22:50:39.645" v="145"/>
          <ac:spMkLst>
            <pc:docMk/>
            <pc:sldMk cId="3417835205" sldId="795"/>
            <ac:spMk id="15" creationId="{80BC66F9-7A74-4286-AD22-1174052CC22C}"/>
          </ac:spMkLst>
        </pc:spChg>
        <pc:spChg chg="del">
          <ac:chgData name="ANTONIO CANTERO CAJA" userId="121df0ed-e5ce-436f-bba6-1c74f0610cf3" providerId="ADAL" clId="{F2E20596-521D-4287-A81A-93142A614B1A}" dt="2023-01-30T22:50:39.645" v="145"/>
          <ac:spMkLst>
            <pc:docMk/>
            <pc:sldMk cId="3417835205" sldId="795"/>
            <ac:spMk id="17" creationId="{D8142CC3-2B5C-48E6-9DF0-6C8ACBAF23EF}"/>
          </ac:spMkLst>
        </pc:spChg>
        <pc:spChg chg="del">
          <ac:chgData name="ANTONIO CANTERO CAJA" userId="121df0ed-e5ce-436f-bba6-1c74f0610cf3" providerId="ADAL" clId="{F2E20596-521D-4287-A81A-93142A614B1A}" dt="2023-01-30T22:50:39.645" v="145"/>
          <ac:spMkLst>
            <pc:docMk/>
            <pc:sldMk cId="3417835205" sldId="795"/>
            <ac:spMk id="21" creationId="{46A89C79-8EF3-4AF9-B3D9-59A883F41C83}"/>
          </ac:spMkLst>
        </pc:spChg>
        <pc:spChg chg="del">
          <ac:chgData name="ANTONIO CANTERO CAJA" userId="121df0ed-e5ce-436f-bba6-1c74f0610cf3" providerId="ADAL" clId="{F2E20596-521D-4287-A81A-93142A614B1A}" dt="2023-01-30T22:50:39.645" v="145"/>
          <ac:spMkLst>
            <pc:docMk/>
            <pc:sldMk cId="3417835205" sldId="795"/>
            <ac:spMk id="23" creationId="{EFE5CE34-4543-42E5-B82C-1F3D12422CDD}"/>
          </ac:spMkLst>
        </pc:spChg>
        <pc:spChg chg="del">
          <ac:chgData name="ANTONIO CANTERO CAJA" userId="121df0ed-e5ce-436f-bba6-1c74f0610cf3" providerId="ADAL" clId="{F2E20596-521D-4287-A81A-93142A614B1A}" dt="2023-01-30T22:50:39.645" v="145"/>
          <ac:spMkLst>
            <pc:docMk/>
            <pc:sldMk cId="3417835205" sldId="795"/>
            <ac:spMk id="25" creationId="{72AF41FE-63D7-4695-81D2-66D2510E4486}"/>
          </ac:spMkLst>
        </pc:spChg>
        <pc:picChg chg="del">
          <ac:chgData name="ANTONIO CANTERO CAJA" userId="121df0ed-e5ce-436f-bba6-1c74f0610cf3" providerId="ADAL" clId="{F2E20596-521D-4287-A81A-93142A614B1A}" dt="2023-01-30T22:59:52.375" v="186" actId="21"/>
          <ac:picMkLst>
            <pc:docMk/>
            <pc:sldMk cId="3417835205" sldId="795"/>
            <ac:picMk id="2" creationId="{7CB38ACA-E3B0-4A41-83B3-E716FAD20FEB}"/>
          </ac:picMkLst>
        </pc:picChg>
        <pc:picChg chg="add">
          <ac:chgData name="ANTONIO CANTERO CAJA" userId="121df0ed-e5ce-436f-bba6-1c74f0610cf3" providerId="ADAL" clId="{F2E20596-521D-4287-A81A-93142A614B1A}" dt="2023-01-30T22:59:59.549" v="187" actId="26606"/>
          <ac:picMkLst>
            <pc:docMk/>
            <pc:sldMk cId="3417835205" sldId="795"/>
            <ac:picMk id="10" creationId="{9E0AE475-E83D-4478-51E5-02FCE9961506}"/>
          </ac:picMkLst>
        </pc:picChg>
        <pc:cxnChg chg="del">
          <ac:chgData name="ANTONIO CANTERO CAJA" userId="121df0ed-e5ce-436f-bba6-1c74f0610cf3" providerId="ADAL" clId="{F2E20596-521D-4287-A81A-93142A614B1A}" dt="2023-01-30T22:50:39.645" v="145"/>
          <ac:cxnSpMkLst>
            <pc:docMk/>
            <pc:sldMk cId="3417835205" sldId="795"/>
            <ac:cxnSpMk id="19" creationId="{7B2D303B-3DD0-4319-9EAD-361847FEC71D}"/>
          </ac:cxnSpMkLst>
        </pc:cxnChg>
      </pc:sldChg>
      <pc:sldChg chg="add del">
        <pc:chgData name="ANTONIO CANTERO CAJA" userId="121df0ed-e5ce-436f-bba6-1c74f0610cf3" providerId="ADAL" clId="{F2E20596-521D-4287-A81A-93142A614B1A}" dt="2023-01-30T22:51:42.956" v="146" actId="47"/>
        <pc:sldMkLst>
          <pc:docMk/>
          <pc:sldMk cId="3027329407" sldId="810"/>
        </pc:sldMkLst>
      </pc:sldChg>
      <pc:sldChg chg="delSp add del setBg delDesignElem">
        <pc:chgData name="ANTONIO CANTERO CAJA" userId="121df0ed-e5ce-436f-bba6-1c74f0610cf3" providerId="ADAL" clId="{F2E20596-521D-4287-A81A-93142A614B1A}" dt="2023-01-30T22:51:42.956" v="146" actId="47"/>
        <pc:sldMkLst>
          <pc:docMk/>
          <pc:sldMk cId="3668549150" sldId="811"/>
        </pc:sldMkLst>
        <pc:spChg chg="del">
          <ac:chgData name="ANTONIO CANTERO CAJA" userId="121df0ed-e5ce-436f-bba6-1c74f0610cf3" providerId="ADAL" clId="{F2E20596-521D-4287-A81A-93142A614B1A}" dt="2023-01-30T22:50:39.645" v="145"/>
          <ac:spMkLst>
            <pc:docMk/>
            <pc:sldMk cId="3668549150" sldId="811"/>
            <ac:spMk id="71" creationId="{A34066D6-1B59-4642-A86D-39464CEE971B}"/>
          </ac:spMkLst>
        </pc:spChg>
        <pc:spChg chg="del">
          <ac:chgData name="ANTONIO CANTERO CAJA" userId="121df0ed-e5ce-436f-bba6-1c74f0610cf3" providerId="ADAL" clId="{F2E20596-521D-4287-A81A-93142A614B1A}" dt="2023-01-30T22:50:39.645" v="145"/>
          <ac:spMkLst>
            <pc:docMk/>
            <pc:sldMk cId="3668549150" sldId="811"/>
            <ac:spMk id="73" creationId="{18E928D9-3091-4385-B979-265D55AD02CE}"/>
          </ac:spMkLst>
        </pc:spChg>
        <pc:spChg chg="del">
          <ac:chgData name="ANTONIO CANTERO CAJA" userId="121df0ed-e5ce-436f-bba6-1c74f0610cf3" providerId="ADAL" clId="{F2E20596-521D-4287-A81A-93142A614B1A}" dt="2023-01-30T22:50:39.645" v="145"/>
          <ac:spMkLst>
            <pc:docMk/>
            <pc:sldMk cId="3668549150" sldId="811"/>
            <ac:spMk id="75" creationId="{7D602432-D774-4CF5-94E8-7D52D01059D2}"/>
          </ac:spMkLst>
        </pc:spChg>
        <pc:spChg chg="del">
          <ac:chgData name="ANTONIO CANTERO CAJA" userId="121df0ed-e5ce-436f-bba6-1c74f0610cf3" providerId="ADAL" clId="{F2E20596-521D-4287-A81A-93142A614B1A}" dt="2023-01-30T22:50:39.645" v="145"/>
          <ac:spMkLst>
            <pc:docMk/>
            <pc:sldMk cId="3668549150" sldId="811"/>
            <ac:spMk id="77" creationId="{CBF9EBB4-5078-47B2-AAA0-DF4A88D8182A}"/>
          </ac:spMkLst>
        </pc:spChg>
      </pc:sldChg>
      <pc:sldChg chg="delSp add del setBg delDesignElem">
        <pc:chgData name="ANTONIO CANTERO CAJA" userId="121df0ed-e5ce-436f-bba6-1c74f0610cf3" providerId="ADAL" clId="{F2E20596-521D-4287-A81A-93142A614B1A}" dt="2023-01-30T22:51:42.956" v="146" actId="47"/>
        <pc:sldMkLst>
          <pc:docMk/>
          <pc:sldMk cId="2918290898" sldId="812"/>
        </pc:sldMkLst>
        <pc:spChg chg="del">
          <ac:chgData name="ANTONIO CANTERO CAJA" userId="121df0ed-e5ce-436f-bba6-1c74f0610cf3" providerId="ADAL" clId="{F2E20596-521D-4287-A81A-93142A614B1A}" dt="2023-01-30T22:50:39.645" v="145"/>
          <ac:spMkLst>
            <pc:docMk/>
            <pc:sldMk cId="2918290898" sldId="812"/>
            <ac:spMk id="39" creationId="{8F58EDD9-0685-44E6-9B72-108BB10E1AB0}"/>
          </ac:spMkLst>
        </pc:spChg>
      </pc:sldChg>
      <pc:sldChg chg="add del">
        <pc:chgData name="ANTONIO CANTERO CAJA" userId="121df0ed-e5ce-436f-bba6-1c74f0610cf3" providerId="ADAL" clId="{F2E20596-521D-4287-A81A-93142A614B1A}" dt="2023-01-30T22:51:42.956" v="146" actId="47"/>
        <pc:sldMkLst>
          <pc:docMk/>
          <pc:sldMk cId="4094924502" sldId="813"/>
        </pc:sldMkLst>
      </pc:sldChg>
      <pc:sldChg chg="delSp add del setBg delDesignElem">
        <pc:chgData name="ANTONIO CANTERO CAJA" userId="121df0ed-e5ce-436f-bba6-1c74f0610cf3" providerId="ADAL" clId="{F2E20596-521D-4287-A81A-93142A614B1A}" dt="2023-01-30T22:51:42.956" v="146" actId="47"/>
        <pc:sldMkLst>
          <pc:docMk/>
          <pc:sldMk cId="208527876" sldId="814"/>
        </pc:sldMkLst>
        <pc:spChg chg="del">
          <ac:chgData name="ANTONIO CANTERO CAJA" userId="121df0ed-e5ce-436f-bba6-1c74f0610cf3" providerId="ADAL" clId="{F2E20596-521D-4287-A81A-93142A614B1A}" dt="2023-01-30T22:50:39.645" v="145"/>
          <ac:spMkLst>
            <pc:docMk/>
            <pc:sldMk cId="208527876" sldId="814"/>
            <ac:spMk id="8" creationId="{907EF6B7-1338-4443-8C46-6A318D952DFD}"/>
          </ac:spMkLst>
        </pc:spChg>
        <pc:spChg chg="del">
          <ac:chgData name="ANTONIO CANTERO CAJA" userId="121df0ed-e5ce-436f-bba6-1c74f0610cf3" providerId="ADAL" clId="{F2E20596-521D-4287-A81A-93142A614B1A}" dt="2023-01-30T22:50:39.645" v="145"/>
          <ac:spMkLst>
            <pc:docMk/>
            <pc:sldMk cId="208527876" sldId="814"/>
            <ac:spMk id="10" creationId="{DAAE4CDD-124C-4DCF-9584-B6033B545DD5}"/>
          </ac:spMkLst>
        </pc:spChg>
        <pc:spChg chg="del">
          <ac:chgData name="ANTONIO CANTERO CAJA" userId="121df0ed-e5ce-436f-bba6-1c74f0610cf3" providerId="ADAL" clId="{F2E20596-521D-4287-A81A-93142A614B1A}" dt="2023-01-30T22:50:39.645" v="145"/>
          <ac:spMkLst>
            <pc:docMk/>
            <pc:sldMk cId="208527876" sldId="814"/>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482781224" sldId="815"/>
        </pc:sldMkLst>
        <pc:spChg chg="del">
          <ac:chgData name="ANTONIO CANTERO CAJA" userId="121df0ed-e5ce-436f-bba6-1c74f0610cf3" providerId="ADAL" clId="{F2E20596-521D-4287-A81A-93142A614B1A}" dt="2023-01-30T22:50:39.645" v="145"/>
          <ac:spMkLst>
            <pc:docMk/>
            <pc:sldMk cId="482781224" sldId="815"/>
            <ac:spMk id="8" creationId="{907EF6B7-1338-4443-8C46-6A318D952DFD}"/>
          </ac:spMkLst>
        </pc:spChg>
        <pc:spChg chg="del">
          <ac:chgData name="ANTONIO CANTERO CAJA" userId="121df0ed-e5ce-436f-bba6-1c74f0610cf3" providerId="ADAL" clId="{F2E20596-521D-4287-A81A-93142A614B1A}" dt="2023-01-30T22:50:39.645" v="145"/>
          <ac:spMkLst>
            <pc:docMk/>
            <pc:sldMk cId="482781224" sldId="815"/>
            <ac:spMk id="10" creationId="{DAAE4CDD-124C-4DCF-9584-B6033B545DD5}"/>
          </ac:spMkLst>
        </pc:spChg>
        <pc:spChg chg="del">
          <ac:chgData name="ANTONIO CANTERO CAJA" userId="121df0ed-e5ce-436f-bba6-1c74f0610cf3" providerId="ADAL" clId="{F2E20596-521D-4287-A81A-93142A614B1A}" dt="2023-01-30T22:50:39.645" v="145"/>
          <ac:spMkLst>
            <pc:docMk/>
            <pc:sldMk cId="482781224" sldId="815"/>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1030903224" sldId="816"/>
        </pc:sldMkLst>
        <pc:spChg chg="del">
          <ac:chgData name="ANTONIO CANTERO CAJA" userId="121df0ed-e5ce-436f-bba6-1c74f0610cf3" providerId="ADAL" clId="{F2E20596-521D-4287-A81A-93142A614B1A}" dt="2023-01-30T22:50:39.645" v="145"/>
          <ac:spMkLst>
            <pc:docMk/>
            <pc:sldMk cId="1030903224" sldId="816"/>
            <ac:spMk id="8" creationId="{907EF6B7-1338-4443-8C46-6A318D952DFD}"/>
          </ac:spMkLst>
        </pc:spChg>
        <pc:spChg chg="del">
          <ac:chgData name="ANTONIO CANTERO CAJA" userId="121df0ed-e5ce-436f-bba6-1c74f0610cf3" providerId="ADAL" clId="{F2E20596-521D-4287-A81A-93142A614B1A}" dt="2023-01-30T22:50:39.645" v="145"/>
          <ac:spMkLst>
            <pc:docMk/>
            <pc:sldMk cId="1030903224" sldId="816"/>
            <ac:spMk id="10" creationId="{DAAE4CDD-124C-4DCF-9584-B6033B545DD5}"/>
          </ac:spMkLst>
        </pc:spChg>
        <pc:spChg chg="del">
          <ac:chgData name="ANTONIO CANTERO CAJA" userId="121df0ed-e5ce-436f-bba6-1c74f0610cf3" providerId="ADAL" clId="{F2E20596-521D-4287-A81A-93142A614B1A}" dt="2023-01-30T22:50:39.645" v="145"/>
          <ac:spMkLst>
            <pc:docMk/>
            <pc:sldMk cId="1030903224" sldId="816"/>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676934404" sldId="817"/>
        </pc:sldMkLst>
        <pc:spChg chg="del">
          <ac:chgData name="ANTONIO CANTERO CAJA" userId="121df0ed-e5ce-436f-bba6-1c74f0610cf3" providerId="ADAL" clId="{F2E20596-521D-4287-A81A-93142A614B1A}" dt="2023-01-30T22:50:39.645" v="145"/>
          <ac:spMkLst>
            <pc:docMk/>
            <pc:sldMk cId="676934404" sldId="817"/>
            <ac:spMk id="9" creationId="{4E1BEB12-92AF-4445-98AD-4C7756E7C93B}"/>
          </ac:spMkLst>
        </pc:spChg>
        <pc:spChg chg="del">
          <ac:chgData name="ANTONIO CANTERO CAJA" userId="121df0ed-e5ce-436f-bba6-1c74f0610cf3" providerId="ADAL" clId="{F2E20596-521D-4287-A81A-93142A614B1A}" dt="2023-01-30T22:50:39.645" v="145"/>
          <ac:spMkLst>
            <pc:docMk/>
            <pc:sldMk cId="676934404" sldId="817"/>
            <ac:spMk id="11" creationId="{D0522C2C-7B5C-48A7-A969-03941E5D2E76}"/>
          </ac:spMkLst>
        </pc:spChg>
        <pc:spChg chg="del">
          <ac:chgData name="ANTONIO CANTERO CAJA" userId="121df0ed-e5ce-436f-bba6-1c74f0610cf3" providerId="ADAL" clId="{F2E20596-521D-4287-A81A-93142A614B1A}" dt="2023-01-30T22:50:39.645" v="145"/>
          <ac:spMkLst>
            <pc:docMk/>
            <pc:sldMk cId="676934404" sldId="817"/>
            <ac:spMk id="13" creationId="{9C682A1A-5B2D-4111-BBD6-620165633E5B}"/>
          </ac:spMkLst>
        </pc:spChg>
        <pc:spChg chg="del">
          <ac:chgData name="ANTONIO CANTERO CAJA" userId="121df0ed-e5ce-436f-bba6-1c74f0610cf3" providerId="ADAL" clId="{F2E20596-521D-4287-A81A-93142A614B1A}" dt="2023-01-30T22:50:39.645" v="145"/>
          <ac:spMkLst>
            <pc:docMk/>
            <pc:sldMk cId="676934404" sldId="817"/>
            <ac:spMk id="15" creationId="{D6EE29F2-D77F-4BD0-A20B-334D316A1C9D}"/>
          </ac:spMkLst>
        </pc:spChg>
        <pc:spChg chg="del">
          <ac:chgData name="ANTONIO CANTERO CAJA" userId="121df0ed-e5ce-436f-bba6-1c74f0610cf3" providerId="ADAL" clId="{F2E20596-521D-4287-A81A-93142A614B1A}" dt="2023-01-30T22:50:39.645" v="145"/>
          <ac:spMkLst>
            <pc:docMk/>
            <pc:sldMk cId="676934404" sldId="817"/>
            <ac:spMk id="17" creationId="{22D09ED2-868F-42C6-866E-F92E0CEF314F}"/>
          </ac:spMkLst>
        </pc:spChg>
      </pc:sldChg>
      <pc:sldChg chg="delSp add del setBg delDesignElem">
        <pc:chgData name="ANTONIO CANTERO CAJA" userId="121df0ed-e5ce-436f-bba6-1c74f0610cf3" providerId="ADAL" clId="{F2E20596-521D-4287-A81A-93142A614B1A}" dt="2023-01-30T22:51:42.956" v="146" actId="47"/>
        <pc:sldMkLst>
          <pc:docMk/>
          <pc:sldMk cId="2198918762" sldId="818"/>
        </pc:sldMkLst>
        <pc:spChg chg="del">
          <ac:chgData name="ANTONIO CANTERO CAJA" userId="121df0ed-e5ce-436f-bba6-1c74f0610cf3" providerId="ADAL" clId="{F2E20596-521D-4287-A81A-93142A614B1A}" dt="2023-01-30T22:50:39.645" v="145"/>
          <ac:spMkLst>
            <pc:docMk/>
            <pc:sldMk cId="2198918762" sldId="818"/>
            <ac:spMk id="8" creationId="{907EF6B7-1338-4443-8C46-6A318D952DFD}"/>
          </ac:spMkLst>
        </pc:spChg>
        <pc:spChg chg="del">
          <ac:chgData name="ANTONIO CANTERO CAJA" userId="121df0ed-e5ce-436f-bba6-1c74f0610cf3" providerId="ADAL" clId="{F2E20596-521D-4287-A81A-93142A614B1A}" dt="2023-01-30T22:50:39.645" v="145"/>
          <ac:spMkLst>
            <pc:docMk/>
            <pc:sldMk cId="2198918762" sldId="818"/>
            <ac:spMk id="10" creationId="{DAAE4CDD-124C-4DCF-9584-B6033B545DD5}"/>
          </ac:spMkLst>
        </pc:spChg>
        <pc:spChg chg="del">
          <ac:chgData name="ANTONIO CANTERO CAJA" userId="121df0ed-e5ce-436f-bba6-1c74f0610cf3" providerId="ADAL" clId="{F2E20596-521D-4287-A81A-93142A614B1A}" dt="2023-01-30T22:50:39.645" v="145"/>
          <ac:spMkLst>
            <pc:docMk/>
            <pc:sldMk cId="2198918762" sldId="818"/>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1186529971" sldId="819"/>
        </pc:sldMkLst>
        <pc:spChg chg="del">
          <ac:chgData name="ANTONIO CANTERO CAJA" userId="121df0ed-e5ce-436f-bba6-1c74f0610cf3" providerId="ADAL" clId="{F2E20596-521D-4287-A81A-93142A614B1A}" dt="2023-01-30T22:50:39.645" v="145"/>
          <ac:spMkLst>
            <pc:docMk/>
            <pc:sldMk cId="1186529971" sldId="819"/>
            <ac:spMk id="8" creationId="{907EF6B7-1338-4443-8C46-6A318D952DFD}"/>
          </ac:spMkLst>
        </pc:spChg>
        <pc:spChg chg="del">
          <ac:chgData name="ANTONIO CANTERO CAJA" userId="121df0ed-e5ce-436f-bba6-1c74f0610cf3" providerId="ADAL" clId="{F2E20596-521D-4287-A81A-93142A614B1A}" dt="2023-01-30T22:50:39.645" v="145"/>
          <ac:spMkLst>
            <pc:docMk/>
            <pc:sldMk cId="1186529971" sldId="819"/>
            <ac:spMk id="10" creationId="{DAAE4CDD-124C-4DCF-9584-B6033B545DD5}"/>
          </ac:spMkLst>
        </pc:spChg>
        <pc:spChg chg="del">
          <ac:chgData name="ANTONIO CANTERO CAJA" userId="121df0ed-e5ce-436f-bba6-1c74f0610cf3" providerId="ADAL" clId="{F2E20596-521D-4287-A81A-93142A614B1A}" dt="2023-01-30T22:50:39.645" v="145"/>
          <ac:spMkLst>
            <pc:docMk/>
            <pc:sldMk cId="1186529971" sldId="819"/>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539269950" sldId="820"/>
        </pc:sldMkLst>
        <pc:spChg chg="del">
          <ac:chgData name="ANTONIO CANTERO CAJA" userId="121df0ed-e5ce-436f-bba6-1c74f0610cf3" providerId="ADAL" clId="{F2E20596-521D-4287-A81A-93142A614B1A}" dt="2023-01-30T22:50:39.645" v="145"/>
          <ac:spMkLst>
            <pc:docMk/>
            <pc:sldMk cId="539269950" sldId="820"/>
            <ac:spMk id="8" creationId="{907EF6B7-1338-4443-8C46-6A318D952DFD}"/>
          </ac:spMkLst>
        </pc:spChg>
        <pc:spChg chg="del">
          <ac:chgData name="ANTONIO CANTERO CAJA" userId="121df0ed-e5ce-436f-bba6-1c74f0610cf3" providerId="ADAL" clId="{F2E20596-521D-4287-A81A-93142A614B1A}" dt="2023-01-30T22:50:39.645" v="145"/>
          <ac:spMkLst>
            <pc:docMk/>
            <pc:sldMk cId="539269950" sldId="820"/>
            <ac:spMk id="10" creationId="{DAAE4CDD-124C-4DCF-9584-B6033B545DD5}"/>
          </ac:spMkLst>
        </pc:spChg>
        <pc:spChg chg="del">
          <ac:chgData name="ANTONIO CANTERO CAJA" userId="121df0ed-e5ce-436f-bba6-1c74f0610cf3" providerId="ADAL" clId="{F2E20596-521D-4287-A81A-93142A614B1A}" dt="2023-01-30T22:50:39.645" v="145"/>
          <ac:spMkLst>
            <pc:docMk/>
            <pc:sldMk cId="539269950" sldId="820"/>
            <ac:spMk id="12" creationId="{081E4A58-353D-44AE-B2FC-2A74E2E400F7}"/>
          </ac:spMkLst>
        </pc:spChg>
      </pc:sldChg>
      <pc:sldChg chg="add del setBg">
        <pc:chgData name="ANTONIO CANTERO CAJA" userId="121df0ed-e5ce-436f-bba6-1c74f0610cf3" providerId="ADAL" clId="{F2E20596-521D-4287-A81A-93142A614B1A}" dt="2023-01-30T22:51:42.956" v="146" actId="47"/>
        <pc:sldMkLst>
          <pc:docMk/>
          <pc:sldMk cId="548768153" sldId="825"/>
        </pc:sldMkLst>
      </pc:sldChg>
      <pc:sldChg chg="add del">
        <pc:chgData name="ANTONIO CANTERO CAJA" userId="121df0ed-e5ce-436f-bba6-1c74f0610cf3" providerId="ADAL" clId="{F2E20596-521D-4287-A81A-93142A614B1A}" dt="2023-01-30T22:51:42.956" v="146" actId="47"/>
        <pc:sldMkLst>
          <pc:docMk/>
          <pc:sldMk cId="507685627" sldId="826"/>
        </pc:sldMkLst>
      </pc:sldChg>
      <pc:sldChg chg="delSp add del setBg delDesignElem">
        <pc:chgData name="ANTONIO CANTERO CAJA" userId="121df0ed-e5ce-436f-bba6-1c74f0610cf3" providerId="ADAL" clId="{F2E20596-521D-4287-A81A-93142A614B1A}" dt="2023-01-30T22:51:42.956" v="146" actId="47"/>
        <pc:sldMkLst>
          <pc:docMk/>
          <pc:sldMk cId="3214044661" sldId="827"/>
        </pc:sldMkLst>
        <pc:spChg chg="del">
          <ac:chgData name="ANTONIO CANTERO CAJA" userId="121df0ed-e5ce-436f-bba6-1c74f0610cf3" providerId="ADAL" clId="{F2E20596-521D-4287-A81A-93142A614B1A}" dt="2023-01-30T22:50:39.645" v="145"/>
          <ac:spMkLst>
            <pc:docMk/>
            <pc:sldMk cId="3214044661" sldId="827"/>
            <ac:spMk id="22" creationId="{2B566528-1B12-4246-9431-5C2D7D081168}"/>
          </ac:spMkLst>
        </pc:spChg>
        <pc:grpChg chg="del">
          <ac:chgData name="ANTONIO CANTERO CAJA" userId="121df0ed-e5ce-436f-bba6-1c74f0610cf3" providerId="ADAL" clId="{F2E20596-521D-4287-A81A-93142A614B1A}" dt="2023-01-30T22:50:39.645" v="145"/>
          <ac:grpSpMkLst>
            <pc:docMk/>
            <pc:sldMk cId="3214044661" sldId="827"/>
            <ac:grpSpMk id="24" creationId="{828A5161-06F1-46CF-8AD7-844680A59E13}"/>
          </ac:grpSpMkLst>
        </pc:grpChg>
        <pc:grpChg chg="del">
          <ac:chgData name="ANTONIO CANTERO CAJA" userId="121df0ed-e5ce-436f-bba6-1c74f0610cf3" providerId="ADAL" clId="{F2E20596-521D-4287-A81A-93142A614B1A}" dt="2023-01-30T22:50:39.645" v="145"/>
          <ac:grpSpMkLst>
            <pc:docMk/>
            <pc:sldMk cId="3214044661" sldId="827"/>
            <ac:grpSpMk id="28" creationId="{5995D10D-E9C9-47DB-AE7E-801FEF38F5C9}"/>
          </ac:grpSpMkLst>
        </pc:grpChg>
      </pc:sldChg>
      <pc:sldChg chg="delSp add del setBg delDesignElem">
        <pc:chgData name="ANTONIO CANTERO CAJA" userId="121df0ed-e5ce-436f-bba6-1c74f0610cf3" providerId="ADAL" clId="{F2E20596-521D-4287-A81A-93142A614B1A}" dt="2023-01-30T22:51:42.956" v="146" actId="47"/>
        <pc:sldMkLst>
          <pc:docMk/>
          <pc:sldMk cId="1121667076" sldId="828"/>
        </pc:sldMkLst>
        <pc:picChg chg="del">
          <ac:chgData name="ANTONIO CANTERO CAJA" userId="121df0ed-e5ce-436f-bba6-1c74f0610cf3" providerId="ADAL" clId="{F2E20596-521D-4287-A81A-93142A614B1A}" dt="2023-01-30T22:50:39.645" v="145"/>
          <ac:picMkLst>
            <pc:docMk/>
            <pc:sldMk cId="1121667076" sldId="828"/>
            <ac:picMk id="11" creationId="{54DDEBDD-D8BD-41A6-8A0D-B00E3768B0F9}"/>
          </ac:picMkLst>
        </pc:picChg>
      </pc:sldChg>
      <pc:sldChg chg="delSp add del setBg delDesignElem">
        <pc:chgData name="ANTONIO CANTERO CAJA" userId="121df0ed-e5ce-436f-bba6-1c74f0610cf3" providerId="ADAL" clId="{F2E20596-521D-4287-A81A-93142A614B1A}" dt="2023-01-30T22:51:42.956" v="146" actId="47"/>
        <pc:sldMkLst>
          <pc:docMk/>
          <pc:sldMk cId="3797606469" sldId="829"/>
        </pc:sldMkLst>
        <pc:spChg chg="del">
          <ac:chgData name="ANTONIO CANTERO CAJA" userId="121df0ed-e5ce-436f-bba6-1c74f0610cf3" providerId="ADAL" clId="{F2E20596-521D-4287-A81A-93142A614B1A}" dt="2023-01-30T22:50:39.645" v="145"/>
          <ac:spMkLst>
            <pc:docMk/>
            <pc:sldMk cId="3797606469" sldId="829"/>
            <ac:spMk id="71" creationId="{81F7DB48-D9B4-4192-BE55-EE3FC8F89D69}"/>
          </ac:spMkLst>
        </pc:spChg>
      </pc:sldChg>
      <pc:sldChg chg="add del">
        <pc:chgData name="ANTONIO CANTERO CAJA" userId="121df0ed-e5ce-436f-bba6-1c74f0610cf3" providerId="ADAL" clId="{F2E20596-521D-4287-A81A-93142A614B1A}" dt="2023-01-30T22:51:42.956" v="146" actId="47"/>
        <pc:sldMkLst>
          <pc:docMk/>
          <pc:sldMk cId="2453103654" sldId="830"/>
        </pc:sldMkLst>
      </pc:sldChg>
      <pc:sldChg chg="add del">
        <pc:chgData name="ANTONIO CANTERO CAJA" userId="121df0ed-e5ce-436f-bba6-1c74f0610cf3" providerId="ADAL" clId="{F2E20596-521D-4287-A81A-93142A614B1A}" dt="2023-01-30T22:51:42.956" v="146" actId="47"/>
        <pc:sldMkLst>
          <pc:docMk/>
          <pc:sldMk cId="3206312434" sldId="831"/>
        </pc:sldMkLst>
      </pc:sldChg>
      <pc:sldChg chg="delSp add del setBg delDesignElem">
        <pc:chgData name="ANTONIO CANTERO CAJA" userId="121df0ed-e5ce-436f-bba6-1c74f0610cf3" providerId="ADAL" clId="{F2E20596-521D-4287-A81A-93142A614B1A}" dt="2023-01-30T22:51:42.956" v="146" actId="47"/>
        <pc:sldMkLst>
          <pc:docMk/>
          <pc:sldMk cId="3291479840" sldId="833"/>
        </pc:sldMkLst>
        <pc:spChg chg="del">
          <ac:chgData name="ANTONIO CANTERO CAJA" userId="121df0ed-e5ce-436f-bba6-1c74f0610cf3" providerId="ADAL" clId="{F2E20596-521D-4287-A81A-93142A614B1A}" dt="2023-01-30T22:50:39.645" v="145"/>
          <ac:spMkLst>
            <pc:docMk/>
            <pc:sldMk cId="3291479840" sldId="833"/>
            <ac:spMk id="4114" creationId="{E1750109-3B91-4506-B997-0CD8E35A1488}"/>
          </ac:spMkLst>
        </pc:spChg>
        <pc:spChg chg="del">
          <ac:chgData name="ANTONIO CANTERO CAJA" userId="121df0ed-e5ce-436f-bba6-1c74f0610cf3" providerId="ADAL" clId="{F2E20596-521D-4287-A81A-93142A614B1A}" dt="2023-01-30T22:50:39.645" v="145"/>
          <ac:spMkLst>
            <pc:docMk/>
            <pc:sldMk cId="3291479840" sldId="833"/>
            <ac:spMk id="4115" creationId="{E72D8D1B-59F6-4FF3-8547-9BBB6129F2FA}"/>
          </ac:spMkLst>
        </pc:spChg>
        <pc:spChg chg="del">
          <ac:chgData name="ANTONIO CANTERO CAJA" userId="121df0ed-e5ce-436f-bba6-1c74f0610cf3" providerId="ADAL" clId="{F2E20596-521D-4287-A81A-93142A614B1A}" dt="2023-01-30T22:50:39.645" v="145"/>
          <ac:spMkLst>
            <pc:docMk/>
            <pc:sldMk cId="3291479840" sldId="833"/>
            <ac:spMk id="4116" creationId="{2C444748-5A8D-4B53-89FE-42B455DFA2D1}"/>
          </ac:spMkLst>
        </pc:spChg>
        <pc:spChg chg="del">
          <ac:chgData name="ANTONIO CANTERO CAJA" userId="121df0ed-e5ce-436f-bba6-1c74f0610cf3" providerId="ADAL" clId="{F2E20596-521D-4287-A81A-93142A614B1A}" dt="2023-01-30T22:50:39.645" v="145"/>
          <ac:spMkLst>
            <pc:docMk/>
            <pc:sldMk cId="3291479840" sldId="833"/>
            <ac:spMk id="4117" creationId="{14044C96-7CFD-44DB-A579-D77B0D37C681}"/>
          </ac:spMkLst>
        </pc:spChg>
        <pc:spChg chg="del">
          <ac:chgData name="ANTONIO CANTERO CAJA" userId="121df0ed-e5ce-436f-bba6-1c74f0610cf3" providerId="ADAL" clId="{F2E20596-521D-4287-A81A-93142A614B1A}" dt="2023-01-30T22:50:39.645" v="145"/>
          <ac:spMkLst>
            <pc:docMk/>
            <pc:sldMk cId="3291479840" sldId="833"/>
            <ac:spMk id="4118" creationId="{8FC8C21F-9484-4A71-ABFA-6C10682FAC3E}"/>
          </ac:spMkLst>
        </pc:spChg>
        <pc:spChg chg="del">
          <ac:chgData name="ANTONIO CANTERO CAJA" userId="121df0ed-e5ce-436f-bba6-1c74f0610cf3" providerId="ADAL" clId="{F2E20596-521D-4287-A81A-93142A614B1A}" dt="2023-01-30T22:50:39.645" v="145"/>
          <ac:spMkLst>
            <pc:docMk/>
            <pc:sldMk cId="3291479840" sldId="833"/>
            <ac:spMk id="4119" creationId="{F4FFA271-A10A-4AC3-8F06-E3313A197A80}"/>
          </ac:spMkLst>
        </pc:spChg>
        <pc:spChg chg="del">
          <ac:chgData name="ANTONIO CANTERO CAJA" userId="121df0ed-e5ce-436f-bba6-1c74f0610cf3" providerId="ADAL" clId="{F2E20596-521D-4287-A81A-93142A614B1A}" dt="2023-01-30T22:50:39.645" v="145"/>
          <ac:spMkLst>
            <pc:docMk/>
            <pc:sldMk cId="3291479840" sldId="833"/>
            <ac:spMk id="4120" creationId="{7F9FE375-3674-4B26-B67B-30AFAF78CC57}"/>
          </ac:spMkLst>
        </pc:spChg>
      </pc:sldChg>
      <pc:sldChg chg="delSp add del setBg delDesignElem">
        <pc:chgData name="ANTONIO CANTERO CAJA" userId="121df0ed-e5ce-436f-bba6-1c74f0610cf3" providerId="ADAL" clId="{F2E20596-521D-4287-A81A-93142A614B1A}" dt="2023-01-30T22:51:42.956" v="146" actId="47"/>
        <pc:sldMkLst>
          <pc:docMk/>
          <pc:sldMk cId="2361371016" sldId="834"/>
        </pc:sldMkLst>
        <pc:spChg chg="del">
          <ac:chgData name="ANTONIO CANTERO CAJA" userId="121df0ed-e5ce-436f-bba6-1c74f0610cf3" providerId="ADAL" clId="{F2E20596-521D-4287-A81A-93142A614B1A}" dt="2023-01-30T22:50:39.645" v="145"/>
          <ac:spMkLst>
            <pc:docMk/>
            <pc:sldMk cId="2361371016" sldId="834"/>
            <ac:spMk id="73" creationId="{B497CCB5-5FC2-473C-AFCC-2430CEF1DF71}"/>
          </ac:spMkLst>
        </pc:spChg>
        <pc:spChg chg="del">
          <ac:chgData name="ANTONIO CANTERO CAJA" userId="121df0ed-e5ce-436f-bba6-1c74f0610cf3" providerId="ADAL" clId="{F2E20596-521D-4287-A81A-93142A614B1A}" dt="2023-01-30T22:50:39.645" v="145"/>
          <ac:spMkLst>
            <pc:docMk/>
            <pc:sldMk cId="2361371016" sldId="834"/>
            <ac:spMk id="75" creationId="{599C8C75-BFDF-44E7-A028-EEB5EDD58817}"/>
          </ac:spMkLst>
        </pc:spChg>
      </pc:sldChg>
      <pc:sldChg chg="delSp add del setBg delDesignElem">
        <pc:chgData name="ANTONIO CANTERO CAJA" userId="121df0ed-e5ce-436f-bba6-1c74f0610cf3" providerId="ADAL" clId="{F2E20596-521D-4287-A81A-93142A614B1A}" dt="2023-01-30T22:51:42.956" v="146" actId="47"/>
        <pc:sldMkLst>
          <pc:docMk/>
          <pc:sldMk cId="73138484" sldId="836"/>
        </pc:sldMkLst>
        <pc:cxnChg chg="del">
          <ac:chgData name="ANTONIO CANTERO CAJA" userId="121df0ed-e5ce-436f-bba6-1c74f0610cf3" providerId="ADAL" clId="{F2E20596-521D-4287-A81A-93142A614B1A}" dt="2023-01-30T22:50:39.645" v="145"/>
          <ac:cxnSpMkLst>
            <pc:docMk/>
            <pc:sldMk cId="73138484" sldId="836"/>
            <ac:cxnSpMk id="71" creationId="{A7F400EE-A8A5-48AF-B4D6-291B52C6F0B0}"/>
          </ac:cxnSpMkLst>
        </pc:cxnChg>
      </pc:sldChg>
      <pc:sldChg chg="delSp add del setBg delDesignElem">
        <pc:chgData name="ANTONIO CANTERO CAJA" userId="121df0ed-e5ce-436f-bba6-1c74f0610cf3" providerId="ADAL" clId="{F2E20596-521D-4287-A81A-93142A614B1A}" dt="2023-02-01T18:56:17.905" v="1709" actId="47"/>
        <pc:sldMkLst>
          <pc:docMk/>
          <pc:sldMk cId="4098271610" sldId="837"/>
        </pc:sldMkLst>
        <pc:spChg chg="del">
          <ac:chgData name="ANTONIO CANTERO CAJA" userId="121df0ed-e5ce-436f-bba6-1c74f0610cf3" providerId="ADAL" clId="{F2E20596-521D-4287-A81A-93142A614B1A}" dt="2023-01-30T22:50:39.645" v="145"/>
          <ac:spMkLst>
            <pc:docMk/>
            <pc:sldMk cId="4098271610" sldId="837"/>
            <ac:spMk id="8" creationId="{07322A9E-F1EC-405E-8971-BA906EFFCCB8}"/>
          </ac:spMkLst>
        </pc:spChg>
        <pc:spChg chg="del">
          <ac:chgData name="ANTONIO CANTERO CAJA" userId="121df0ed-e5ce-436f-bba6-1c74f0610cf3" providerId="ADAL" clId="{F2E20596-521D-4287-A81A-93142A614B1A}" dt="2023-01-30T22:50:39.645" v="145"/>
          <ac:spMkLst>
            <pc:docMk/>
            <pc:sldMk cId="4098271610" sldId="837"/>
            <ac:spMk id="10" creationId="{A5704422-1118-4FD1-95AD-29A064EB80D9}"/>
          </ac:spMkLst>
        </pc:spChg>
        <pc:spChg chg="del">
          <ac:chgData name="ANTONIO CANTERO CAJA" userId="121df0ed-e5ce-436f-bba6-1c74f0610cf3" providerId="ADAL" clId="{F2E20596-521D-4287-A81A-93142A614B1A}" dt="2023-01-30T22:50:39.645" v="145"/>
          <ac:spMkLst>
            <pc:docMk/>
            <pc:sldMk cId="4098271610" sldId="837"/>
            <ac:spMk id="12" creationId="{A88B2AAA-B805-498E-A9E6-98B885855498}"/>
          </ac:spMkLst>
        </pc:spChg>
        <pc:spChg chg="del">
          <ac:chgData name="ANTONIO CANTERO CAJA" userId="121df0ed-e5ce-436f-bba6-1c74f0610cf3" providerId="ADAL" clId="{F2E20596-521D-4287-A81A-93142A614B1A}" dt="2023-01-30T22:50:39.645" v="145"/>
          <ac:spMkLst>
            <pc:docMk/>
            <pc:sldMk cId="4098271610" sldId="837"/>
            <ac:spMk id="14" creationId="{9B8051E0-19D7-43E1-BFD9-E6DBFEB3A3F1}"/>
          </ac:spMkLst>
        </pc:spChg>
        <pc:spChg chg="del">
          <ac:chgData name="ANTONIO CANTERO CAJA" userId="121df0ed-e5ce-436f-bba6-1c74f0610cf3" providerId="ADAL" clId="{F2E20596-521D-4287-A81A-93142A614B1A}" dt="2023-01-30T22:50:39.645" v="145"/>
          <ac:spMkLst>
            <pc:docMk/>
            <pc:sldMk cId="4098271610" sldId="837"/>
            <ac:spMk id="16" creationId="{4EDB2B02-86A2-46F5-A4BE-B7D9B10411D6}"/>
          </ac:spMkLst>
        </pc:spChg>
        <pc:spChg chg="del">
          <ac:chgData name="ANTONIO CANTERO CAJA" userId="121df0ed-e5ce-436f-bba6-1c74f0610cf3" providerId="ADAL" clId="{F2E20596-521D-4287-A81A-93142A614B1A}" dt="2023-01-30T22:50:39.645" v="145"/>
          <ac:spMkLst>
            <pc:docMk/>
            <pc:sldMk cId="4098271610" sldId="837"/>
            <ac:spMk id="18" creationId="{43954639-FB5D-41F4-9560-6F6DFE778425}"/>
          </ac:spMkLst>
        </pc:spChg>
        <pc:spChg chg="del">
          <ac:chgData name="ANTONIO CANTERO CAJA" userId="121df0ed-e5ce-436f-bba6-1c74f0610cf3" providerId="ADAL" clId="{F2E20596-521D-4287-A81A-93142A614B1A}" dt="2023-01-30T22:50:39.645" v="145"/>
          <ac:spMkLst>
            <pc:docMk/>
            <pc:sldMk cId="4098271610" sldId="837"/>
            <ac:spMk id="20" creationId="{E898931C-0323-41FA-A036-20F818B1FF81}"/>
          </ac:spMkLst>
        </pc:spChg>
        <pc:spChg chg="del">
          <ac:chgData name="ANTONIO CANTERO CAJA" userId="121df0ed-e5ce-436f-bba6-1c74f0610cf3" providerId="ADAL" clId="{F2E20596-521D-4287-A81A-93142A614B1A}" dt="2023-01-30T22:50:39.645" v="145"/>
          <ac:spMkLst>
            <pc:docMk/>
            <pc:sldMk cId="4098271610" sldId="837"/>
            <ac:spMk id="22" creationId="{89AFE9DD-0792-4B98-B4EB-97ACA17E6AA8}"/>
          </ac:spMkLst>
        </pc:spChg>
        <pc:spChg chg="del">
          <ac:chgData name="ANTONIO CANTERO CAJA" userId="121df0ed-e5ce-436f-bba6-1c74f0610cf3" providerId="ADAL" clId="{F2E20596-521D-4287-A81A-93142A614B1A}" dt="2023-01-30T22:50:39.645" v="145"/>
          <ac:spMkLst>
            <pc:docMk/>
            <pc:sldMk cId="4098271610" sldId="837"/>
            <ac:spMk id="24" creationId="{3981F5C4-9AE1-404E-AF44-A4E6DB374F9D}"/>
          </ac:spMkLst>
        </pc:spChg>
        <pc:spChg chg="del">
          <ac:chgData name="ANTONIO CANTERO CAJA" userId="121df0ed-e5ce-436f-bba6-1c74f0610cf3" providerId="ADAL" clId="{F2E20596-521D-4287-A81A-93142A614B1A}" dt="2023-01-30T22:50:39.645" v="145"/>
          <ac:spMkLst>
            <pc:docMk/>
            <pc:sldMk cId="4098271610" sldId="837"/>
            <ac:spMk id="26" creationId="{763C1781-8726-4FAC-8C45-FF40376BE409}"/>
          </ac:spMkLst>
        </pc:spChg>
        <pc:spChg chg="del">
          <ac:chgData name="ANTONIO CANTERO CAJA" userId="121df0ed-e5ce-436f-bba6-1c74f0610cf3" providerId="ADAL" clId="{F2E20596-521D-4287-A81A-93142A614B1A}" dt="2023-01-30T22:50:39.645" v="145"/>
          <ac:spMkLst>
            <pc:docMk/>
            <pc:sldMk cId="4098271610" sldId="837"/>
            <ac:spMk id="28" creationId="{301491B5-56C7-43DC-A3D9-861EECCA056A}"/>
          </ac:spMkLst>
        </pc:spChg>
        <pc:spChg chg="del">
          <ac:chgData name="ANTONIO CANTERO CAJA" userId="121df0ed-e5ce-436f-bba6-1c74f0610cf3" providerId="ADAL" clId="{F2E20596-521D-4287-A81A-93142A614B1A}" dt="2023-01-30T22:50:39.645" v="145"/>
          <ac:spMkLst>
            <pc:docMk/>
            <pc:sldMk cId="4098271610" sldId="837"/>
            <ac:spMk id="30" creationId="{237E2353-22DF-46E0-A200-FB30F8F394E2}"/>
          </ac:spMkLst>
        </pc:spChg>
        <pc:spChg chg="del">
          <ac:chgData name="ANTONIO CANTERO CAJA" userId="121df0ed-e5ce-436f-bba6-1c74f0610cf3" providerId="ADAL" clId="{F2E20596-521D-4287-A81A-93142A614B1A}" dt="2023-01-30T22:50:39.645" v="145"/>
          <ac:spMkLst>
            <pc:docMk/>
            <pc:sldMk cId="4098271610" sldId="837"/>
            <ac:spMk id="32" creationId="{DD6138DB-057B-45F7-A5F4-E7BFDA20D02C}"/>
          </ac:spMkLst>
        </pc:spChg>
        <pc:spChg chg="del">
          <ac:chgData name="ANTONIO CANTERO CAJA" userId="121df0ed-e5ce-436f-bba6-1c74f0610cf3" providerId="ADAL" clId="{F2E20596-521D-4287-A81A-93142A614B1A}" dt="2023-01-30T22:50:39.645" v="145"/>
          <ac:spMkLst>
            <pc:docMk/>
            <pc:sldMk cId="4098271610" sldId="837"/>
            <ac:spMk id="34" creationId="{79A54AB1-B64F-4843-BFAB-81CB74E66B65}"/>
          </ac:spMkLst>
        </pc:spChg>
      </pc:sldChg>
      <pc:sldChg chg="delSp add del setBg delDesignElem">
        <pc:chgData name="ANTONIO CANTERO CAJA" userId="121df0ed-e5ce-436f-bba6-1c74f0610cf3" providerId="ADAL" clId="{F2E20596-521D-4287-A81A-93142A614B1A}" dt="2023-02-01T18:56:17.905" v="1709" actId="47"/>
        <pc:sldMkLst>
          <pc:docMk/>
          <pc:sldMk cId="3923981023" sldId="838"/>
        </pc:sldMkLst>
        <pc:cxnChg chg="del">
          <ac:chgData name="ANTONIO CANTERO CAJA" userId="121df0ed-e5ce-436f-bba6-1c74f0610cf3" providerId="ADAL" clId="{F2E20596-521D-4287-A81A-93142A614B1A}" dt="2023-01-30T22:50:39.645" v="145"/>
          <ac:cxnSpMkLst>
            <pc:docMk/>
            <pc:sldMk cId="3923981023" sldId="838"/>
            <ac:cxnSpMk id="20" creationId="{A7F400EE-A8A5-48AF-B4D6-291B52C6F0B0}"/>
          </ac:cxnSpMkLst>
        </pc:cxnChg>
      </pc:sldChg>
      <pc:sldChg chg="addSp delSp modSp add mod setBg delAnim">
        <pc:chgData name="ANTONIO CANTERO CAJA" userId="121df0ed-e5ce-436f-bba6-1c74f0610cf3" providerId="ADAL" clId="{F2E20596-521D-4287-A81A-93142A614B1A}" dt="2023-02-03T08:14:48.336" v="3100" actId="26606"/>
        <pc:sldMkLst>
          <pc:docMk/>
          <pc:sldMk cId="1070400556" sldId="839"/>
        </pc:sldMkLst>
        <pc:spChg chg="add">
          <ac:chgData name="ANTONIO CANTERO CAJA" userId="121df0ed-e5ce-436f-bba6-1c74f0610cf3" providerId="ADAL" clId="{F2E20596-521D-4287-A81A-93142A614B1A}" dt="2023-02-03T08:14:48.336" v="3100" actId="26606"/>
          <ac:spMkLst>
            <pc:docMk/>
            <pc:sldMk cId="1070400556" sldId="839"/>
            <ac:spMk id="4109" creationId="{4AAA6991-1DF8-455A-9991-7F52F96659E0}"/>
          </ac:spMkLst>
        </pc:spChg>
        <pc:picChg chg="del">
          <ac:chgData name="ANTONIO CANTERO CAJA" userId="121df0ed-e5ce-436f-bba6-1c74f0610cf3" providerId="ADAL" clId="{F2E20596-521D-4287-A81A-93142A614B1A}" dt="2023-02-01T22:55:24.304" v="2274" actId="478"/>
          <ac:picMkLst>
            <pc:docMk/>
            <pc:sldMk cId="1070400556" sldId="839"/>
            <ac:picMk id="2" creationId="{0791FAB7-F2FD-4248-BFD1-4C678E6E081F}"/>
          </ac:picMkLst>
        </pc:picChg>
        <pc:picChg chg="add mod ord">
          <ac:chgData name="ANTONIO CANTERO CAJA" userId="121df0ed-e5ce-436f-bba6-1c74f0610cf3" providerId="ADAL" clId="{F2E20596-521D-4287-A81A-93142A614B1A}" dt="2023-02-03T08:14:48.336" v="3100" actId="26606"/>
          <ac:picMkLst>
            <pc:docMk/>
            <pc:sldMk cId="1070400556" sldId="839"/>
            <ac:picMk id="3" creationId="{E3D68D06-0844-2EEE-F855-9211C8D514E8}"/>
          </ac:picMkLst>
        </pc:picChg>
        <pc:picChg chg="add mod">
          <ac:chgData name="ANTONIO CANTERO CAJA" userId="121df0ed-e5ce-436f-bba6-1c74f0610cf3" providerId="ADAL" clId="{F2E20596-521D-4287-A81A-93142A614B1A}" dt="2023-02-03T08:14:48.336" v="3100" actId="26606"/>
          <ac:picMkLst>
            <pc:docMk/>
            <pc:sldMk cId="1070400556" sldId="839"/>
            <ac:picMk id="4" creationId="{06A8B653-06E2-6539-C0EB-89F5DB04A59C}"/>
          </ac:picMkLst>
        </pc:picChg>
        <pc:picChg chg="del">
          <ac:chgData name="ANTONIO CANTERO CAJA" userId="121df0ed-e5ce-436f-bba6-1c74f0610cf3" providerId="ADAL" clId="{F2E20596-521D-4287-A81A-93142A614B1A}" dt="2023-02-02T18:51:50.723" v="2751" actId="21"/>
          <ac:picMkLst>
            <pc:docMk/>
            <pc:sldMk cId="1070400556" sldId="839"/>
            <ac:picMk id="5" creationId="{9E6A25B1-B93C-4127-8C9B-7C0CD3E05240}"/>
          </ac:picMkLst>
        </pc:picChg>
        <pc:picChg chg="add mod">
          <ac:chgData name="ANTONIO CANTERO CAJA" userId="121df0ed-e5ce-436f-bba6-1c74f0610cf3" providerId="ADAL" clId="{F2E20596-521D-4287-A81A-93142A614B1A}" dt="2023-02-03T08:14:48.336" v="3100" actId="26606"/>
          <ac:picMkLst>
            <pc:docMk/>
            <pc:sldMk cId="1070400556" sldId="839"/>
            <ac:picMk id="6" creationId="{80AA7981-9A1B-F7D9-3F04-A88DED775082}"/>
          </ac:picMkLst>
        </pc:picChg>
        <pc:picChg chg="del">
          <ac:chgData name="ANTONIO CANTERO CAJA" userId="121df0ed-e5ce-436f-bba6-1c74f0610cf3" providerId="ADAL" clId="{F2E20596-521D-4287-A81A-93142A614B1A}" dt="2023-02-02T18:51:50.723" v="2751" actId="21"/>
          <ac:picMkLst>
            <pc:docMk/>
            <pc:sldMk cId="1070400556" sldId="839"/>
            <ac:picMk id="4098" creationId="{4AC2C8B5-4D34-45F8-ACD5-E8ED42E353D3}"/>
          </ac:picMkLst>
        </pc:picChg>
        <pc:picChg chg="mod">
          <ac:chgData name="ANTONIO CANTERO CAJA" userId="121df0ed-e5ce-436f-bba6-1c74f0610cf3" providerId="ADAL" clId="{F2E20596-521D-4287-A81A-93142A614B1A}" dt="2023-02-03T08:14:48.336" v="3100" actId="26606"/>
          <ac:picMkLst>
            <pc:docMk/>
            <pc:sldMk cId="1070400556" sldId="839"/>
            <ac:picMk id="4100" creationId="{67D4EAC4-F822-4BAC-8234-57E8F0EC0431}"/>
          </ac:picMkLst>
        </pc:picChg>
        <pc:picChg chg="del">
          <ac:chgData name="ANTONIO CANTERO CAJA" userId="121df0ed-e5ce-436f-bba6-1c74f0610cf3" providerId="ADAL" clId="{F2E20596-521D-4287-A81A-93142A614B1A}" dt="2023-02-02T18:51:50.723" v="2751" actId="21"/>
          <ac:picMkLst>
            <pc:docMk/>
            <pc:sldMk cId="1070400556" sldId="839"/>
            <ac:picMk id="4102" creationId="{B5BF33CF-56C0-4427-A0CF-15D72A3B3F29}"/>
          </ac:picMkLst>
        </pc:picChg>
        <pc:picChg chg="mod ord">
          <ac:chgData name="ANTONIO CANTERO CAJA" userId="121df0ed-e5ce-436f-bba6-1c74f0610cf3" providerId="ADAL" clId="{F2E20596-521D-4287-A81A-93142A614B1A}" dt="2023-02-03T08:14:48.336" v="3100" actId="26606"/>
          <ac:picMkLst>
            <pc:docMk/>
            <pc:sldMk cId="1070400556" sldId="839"/>
            <ac:picMk id="4104" creationId="{76632ADA-D189-4E86-B6B2-387EEAAFF044}"/>
          </ac:picMkLst>
        </pc:picChg>
      </pc:sldChg>
      <pc:sldChg chg="add del">
        <pc:chgData name="ANTONIO CANTERO CAJA" userId="121df0ed-e5ce-436f-bba6-1c74f0610cf3" providerId="ADAL" clId="{F2E20596-521D-4287-A81A-93142A614B1A}" dt="2023-01-30T22:51:42.956" v="146" actId="47"/>
        <pc:sldMkLst>
          <pc:docMk/>
          <pc:sldMk cId="4080267182" sldId="841"/>
        </pc:sldMkLst>
      </pc:sldChg>
      <pc:sldChg chg="delSp add del setBg delDesignElem">
        <pc:chgData name="ANTONIO CANTERO CAJA" userId="121df0ed-e5ce-436f-bba6-1c74f0610cf3" providerId="ADAL" clId="{F2E20596-521D-4287-A81A-93142A614B1A}" dt="2023-01-30T22:51:42.956" v="146" actId="47"/>
        <pc:sldMkLst>
          <pc:docMk/>
          <pc:sldMk cId="147111815" sldId="842"/>
        </pc:sldMkLst>
        <pc:spChg chg="del">
          <ac:chgData name="ANTONIO CANTERO CAJA" userId="121df0ed-e5ce-436f-bba6-1c74f0610cf3" providerId="ADAL" clId="{F2E20596-521D-4287-A81A-93142A614B1A}" dt="2023-01-30T22:50:39.645" v="145"/>
          <ac:spMkLst>
            <pc:docMk/>
            <pc:sldMk cId="147111815" sldId="842"/>
            <ac:spMk id="18" creationId="{5922BD39-6B5B-493A-BE62-58ECD0F7A75A}"/>
          </ac:spMkLst>
        </pc:spChg>
        <pc:spChg chg="del">
          <ac:chgData name="ANTONIO CANTERO CAJA" userId="121df0ed-e5ce-436f-bba6-1c74f0610cf3" providerId="ADAL" clId="{F2E20596-521D-4287-A81A-93142A614B1A}" dt="2023-01-30T22:50:39.645" v="145"/>
          <ac:spMkLst>
            <pc:docMk/>
            <pc:sldMk cId="147111815" sldId="842"/>
            <ac:spMk id="22" creationId="{53FD85F6-ECDC-4124-9916-6444E142C663}"/>
          </ac:spMkLst>
        </pc:spChg>
        <pc:spChg chg="del">
          <ac:chgData name="ANTONIO CANTERO CAJA" userId="121df0ed-e5ce-436f-bba6-1c74f0610cf3" providerId="ADAL" clId="{F2E20596-521D-4287-A81A-93142A614B1A}" dt="2023-01-30T22:50:39.645" v="145"/>
          <ac:spMkLst>
            <pc:docMk/>
            <pc:sldMk cId="147111815" sldId="842"/>
            <ac:spMk id="24" creationId="{FB5D26B4-74AD-4118-8F13-7051DA3BFA87}"/>
          </ac:spMkLst>
        </pc:spChg>
        <pc:picChg chg="del">
          <ac:chgData name="ANTONIO CANTERO CAJA" userId="121df0ed-e5ce-436f-bba6-1c74f0610cf3" providerId="ADAL" clId="{F2E20596-521D-4287-A81A-93142A614B1A}" dt="2023-01-30T22:50:39.645" v="145"/>
          <ac:picMkLst>
            <pc:docMk/>
            <pc:sldMk cId="147111815" sldId="842"/>
            <ac:picMk id="20" creationId="{4741521E-DC76-41B9-8A47-448CD4F9FA46}"/>
          </ac:picMkLst>
        </pc:picChg>
      </pc:sldChg>
      <pc:sldChg chg="delSp add del setBg delDesignElem">
        <pc:chgData name="ANTONIO CANTERO CAJA" userId="121df0ed-e5ce-436f-bba6-1c74f0610cf3" providerId="ADAL" clId="{F2E20596-521D-4287-A81A-93142A614B1A}" dt="2023-01-30T22:51:42.956" v="146" actId="47"/>
        <pc:sldMkLst>
          <pc:docMk/>
          <pc:sldMk cId="2904510292" sldId="843"/>
        </pc:sldMkLst>
        <pc:cxnChg chg="del">
          <ac:chgData name="ANTONIO CANTERO CAJA" userId="121df0ed-e5ce-436f-bba6-1c74f0610cf3" providerId="ADAL" clId="{F2E20596-521D-4287-A81A-93142A614B1A}" dt="2023-01-30T22:50:39.645" v="145"/>
          <ac:cxnSpMkLst>
            <pc:docMk/>
            <pc:sldMk cId="2904510292" sldId="843"/>
            <ac:cxnSpMk id="9" creationId="{A7F400EE-A8A5-48AF-B4D6-291B52C6F0B0}"/>
          </ac:cxnSpMkLst>
        </pc:cxnChg>
      </pc:sldChg>
      <pc:sldChg chg="delSp add del setBg delDesignElem">
        <pc:chgData name="ANTONIO CANTERO CAJA" userId="121df0ed-e5ce-436f-bba6-1c74f0610cf3" providerId="ADAL" clId="{F2E20596-521D-4287-A81A-93142A614B1A}" dt="2023-01-30T22:51:42.956" v="146" actId="47"/>
        <pc:sldMkLst>
          <pc:docMk/>
          <pc:sldMk cId="3037944194" sldId="846"/>
        </pc:sldMkLst>
        <pc:spChg chg="del">
          <ac:chgData name="ANTONIO CANTERO CAJA" userId="121df0ed-e5ce-436f-bba6-1c74f0610cf3" providerId="ADAL" clId="{F2E20596-521D-4287-A81A-93142A614B1A}" dt="2023-01-30T22:50:39.645" v="145"/>
          <ac:spMkLst>
            <pc:docMk/>
            <pc:sldMk cId="3037944194" sldId="846"/>
            <ac:spMk id="17" creationId="{3301E07F-4F79-4B58-8698-EF24DC1ECDBF}"/>
          </ac:spMkLst>
        </pc:spChg>
        <pc:spChg chg="del">
          <ac:chgData name="ANTONIO CANTERO CAJA" userId="121df0ed-e5ce-436f-bba6-1c74f0610cf3" providerId="ADAL" clId="{F2E20596-521D-4287-A81A-93142A614B1A}" dt="2023-01-30T22:50:39.645" v="145"/>
          <ac:spMkLst>
            <pc:docMk/>
            <pc:sldMk cId="3037944194" sldId="846"/>
            <ac:spMk id="19" creationId="{E58B2195-5055-402F-A3E7-53FF0E4980C3}"/>
          </ac:spMkLst>
        </pc:spChg>
        <pc:spChg chg="del">
          <ac:chgData name="ANTONIO CANTERO CAJA" userId="121df0ed-e5ce-436f-bba6-1c74f0610cf3" providerId="ADAL" clId="{F2E20596-521D-4287-A81A-93142A614B1A}" dt="2023-01-30T22:50:39.645" v="145"/>
          <ac:spMkLst>
            <pc:docMk/>
            <pc:sldMk cId="3037944194" sldId="846"/>
            <ac:spMk id="21" creationId="{9EE6F773-742A-491A-9A00-A2A150DF500A}"/>
          </ac:spMkLst>
        </pc:spChg>
      </pc:sldChg>
      <pc:sldChg chg="delSp add del setBg delDesignElem">
        <pc:chgData name="ANTONIO CANTERO CAJA" userId="121df0ed-e5ce-436f-bba6-1c74f0610cf3" providerId="ADAL" clId="{F2E20596-521D-4287-A81A-93142A614B1A}" dt="2023-01-30T22:51:42.956" v="146" actId="47"/>
        <pc:sldMkLst>
          <pc:docMk/>
          <pc:sldMk cId="0" sldId="849"/>
        </pc:sldMkLst>
        <pc:spChg chg="del">
          <ac:chgData name="ANTONIO CANTERO CAJA" userId="121df0ed-e5ce-436f-bba6-1c74f0610cf3" providerId="ADAL" clId="{F2E20596-521D-4287-A81A-93142A614B1A}" dt="2023-01-30T22:50:39.645" v="145"/>
          <ac:spMkLst>
            <pc:docMk/>
            <pc:sldMk cId="0" sldId="849"/>
            <ac:spMk id="110" creationId="{907EF6B7-1338-4443-8C46-6A318D952DFD}"/>
          </ac:spMkLst>
        </pc:spChg>
        <pc:spChg chg="del">
          <ac:chgData name="ANTONIO CANTERO CAJA" userId="121df0ed-e5ce-436f-bba6-1c74f0610cf3" providerId="ADAL" clId="{F2E20596-521D-4287-A81A-93142A614B1A}" dt="2023-01-30T22:50:39.645" v="145"/>
          <ac:spMkLst>
            <pc:docMk/>
            <pc:sldMk cId="0" sldId="849"/>
            <ac:spMk id="112" creationId="{DAAE4CDD-124C-4DCF-9584-B6033B545DD5}"/>
          </ac:spMkLst>
        </pc:spChg>
        <pc:spChg chg="del">
          <ac:chgData name="ANTONIO CANTERO CAJA" userId="121df0ed-e5ce-436f-bba6-1c74f0610cf3" providerId="ADAL" clId="{F2E20596-521D-4287-A81A-93142A614B1A}" dt="2023-01-30T22:50:39.645" v="145"/>
          <ac:spMkLst>
            <pc:docMk/>
            <pc:sldMk cId="0" sldId="849"/>
            <ac:spMk id="114" creationId="{081E4A58-353D-44AE-B2FC-2A74E2E400F7}"/>
          </ac:spMkLst>
        </pc:spChg>
      </pc:sldChg>
      <pc:sldChg chg="add del">
        <pc:chgData name="ANTONIO CANTERO CAJA" userId="121df0ed-e5ce-436f-bba6-1c74f0610cf3" providerId="ADAL" clId="{F2E20596-521D-4287-A81A-93142A614B1A}" dt="2023-01-30T22:51:42.956" v="146" actId="47"/>
        <pc:sldMkLst>
          <pc:docMk/>
          <pc:sldMk cId="0" sldId="850"/>
        </pc:sldMkLst>
      </pc:sldChg>
      <pc:sldChg chg="delSp add del setBg delDesignElem">
        <pc:chgData name="ANTONIO CANTERO CAJA" userId="121df0ed-e5ce-436f-bba6-1c74f0610cf3" providerId="ADAL" clId="{F2E20596-521D-4287-A81A-93142A614B1A}" dt="2023-01-30T22:51:42.956" v="146" actId="47"/>
        <pc:sldMkLst>
          <pc:docMk/>
          <pc:sldMk cId="0" sldId="851"/>
        </pc:sldMkLst>
        <pc:spChg chg="del">
          <ac:chgData name="ANTONIO CANTERO CAJA" userId="121df0ed-e5ce-436f-bba6-1c74f0610cf3" providerId="ADAL" clId="{F2E20596-521D-4287-A81A-93142A614B1A}" dt="2023-01-30T22:50:39.645" v="145"/>
          <ac:spMkLst>
            <pc:docMk/>
            <pc:sldMk cId="0" sldId="851"/>
            <ac:spMk id="125" creationId="{907EF6B7-1338-4443-8C46-6A318D952DFD}"/>
          </ac:spMkLst>
        </pc:spChg>
        <pc:spChg chg="del">
          <ac:chgData name="ANTONIO CANTERO CAJA" userId="121df0ed-e5ce-436f-bba6-1c74f0610cf3" providerId="ADAL" clId="{F2E20596-521D-4287-A81A-93142A614B1A}" dt="2023-01-30T22:50:39.645" v="145"/>
          <ac:spMkLst>
            <pc:docMk/>
            <pc:sldMk cId="0" sldId="851"/>
            <ac:spMk id="127" creationId="{DAAE4CDD-124C-4DCF-9584-B6033B545DD5}"/>
          </ac:spMkLst>
        </pc:spChg>
        <pc:spChg chg="del">
          <ac:chgData name="ANTONIO CANTERO CAJA" userId="121df0ed-e5ce-436f-bba6-1c74f0610cf3" providerId="ADAL" clId="{F2E20596-521D-4287-A81A-93142A614B1A}" dt="2023-01-30T22:50:39.645" v="145"/>
          <ac:spMkLst>
            <pc:docMk/>
            <pc:sldMk cId="0" sldId="851"/>
            <ac:spMk id="129" creationId="{081E4A58-353D-44AE-B2FC-2A74E2E400F7}"/>
          </ac:spMkLst>
        </pc:spChg>
      </pc:sldChg>
      <pc:sldChg chg="add del">
        <pc:chgData name="ANTONIO CANTERO CAJA" userId="121df0ed-e5ce-436f-bba6-1c74f0610cf3" providerId="ADAL" clId="{F2E20596-521D-4287-A81A-93142A614B1A}" dt="2023-01-30T22:51:42.956" v="146" actId="47"/>
        <pc:sldMkLst>
          <pc:docMk/>
          <pc:sldMk cId="0" sldId="852"/>
        </pc:sldMkLst>
      </pc:sldChg>
      <pc:sldChg chg="add del">
        <pc:chgData name="ANTONIO CANTERO CAJA" userId="121df0ed-e5ce-436f-bba6-1c74f0610cf3" providerId="ADAL" clId="{F2E20596-521D-4287-A81A-93142A614B1A}" dt="2023-01-30T22:51:42.956" v="146" actId="47"/>
        <pc:sldMkLst>
          <pc:docMk/>
          <pc:sldMk cId="0" sldId="853"/>
        </pc:sldMkLst>
      </pc:sldChg>
      <pc:sldChg chg="delSp add del setBg delDesignElem">
        <pc:chgData name="ANTONIO CANTERO CAJA" userId="121df0ed-e5ce-436f-bba6-1c74f0610cf3" providerId="ADAL" clId="{F2E20596-521D-4287-A81A-93142A614B1A}" dt="2023-01-30T22:51:42.956" v="146" actId="47"/>
        <pc:sldMkLst>
          <pc:docMk/>
          <pc:sldMk cId="0" sldId="854"/>
        </pc:sldMkLst>
        <pc:spChg chg="del">
          <ac:chgData name="ANTONIO CANTERO CAJA" userId="121df0ed-e5ce-436f-bba6-1c74f0610cf3" providerId="ADAL" clId="{F2E20596-521D-4287-A81A-93142A614B1A}" dt="2023-01-30T22:50:39.645" v="145"/>
          <ac:spMkLst>
            <pc:docMk/>
            <pc:sldMk cId="0" sldId="854"/>
            <ac:spMk id="85" creationId="{907EF6B7-1338-4443-8C46-6A318D952DFD}"/>
          </ac:spMkLst>
        </pc:spChg>
        <pc:spChg chg="del">
          <ac:chgData name="ANTONIO CANTERO CAJA" userId="121df0ed-e5ce-436f-bba6-1c74f0610cf3" providerId="ADAL" clId="{F2E20596-521D-4287-A81A-93142A614B1A}" dt="2023-01-30T22:50:39.645" v="145"/>
          <ac:spMkLst>
            <pc:docMk/>
            <pc:sldMk cId="0" sldId="854"/>
            <ac:spMk id="87" creationId="{DAAE4CDD-124C-4DCF-9584-B6033B545DD5}"/>
          </ac:spMkLst>
        </pc:spChg>
        <pc:spChg chg="del">
          <ac:chgData name="ANTONIO CANTERO CAJA" userId="121df0ed-e5ce-436f-bba6-1c74f0610cf3" providerId="ADAL" clId="{F2E20596-521D-4287-A81A-93142A614B1A}" dt="2023-01-30T22:50:39.645" v="145"/>
          <ac:spMkLst>
            <pc:docMk/>
            <pc:sldMk cId="0" sldId="854"/>
            <ac:spMk id="89" creationId="{081E4A58-353D-44AE-B2FC-2A74E2E400F7}"/>
          </ac:spMkLst>
        </pc:spChg>
      </pc:sldChg>
      <pc:sldChg chg="add del">
        <pc:chgData name="ANTONIO CANTERO CAJA" userId="121df0ed-e5ce-436f-bba6-1c74f0610cf3" providerId="ADAL" clId="{F2E20596-521D-4287-A81A-93142A614B1A}" dt="2023-01-30T22:51:42.956" v="146" actId="47"/>
        <pc:sldMkLst>
          <pc:docMk/>
          <pc:sldMk cId="0" sldId="861"/>
        </pc:sldMkLst>
      </pc:sldChg>
      <pc:sldChg chg="delSp add del setBg delDesignElem">
        <pc:chgData name="ANTONIO CANTERO CAJA" userId="121df0ed-e5ce-436f-bba6-1c74f0610cf3" providerId="ADAL" clId="{F2E20596-521D-4287-A81A-93142A614B1A}" dt="2023-01-30T22:51:42.956" v="146" actId="47"/>
        <pc:sldMkLst>
          <pc:docMk/>
          <pc:sldMk cId="2041987166" sldId="862"/>
        </pc:sldMkLst>
        <pc:spChg chg="del">
          <ac:chgData name="ANTONIO CANTERO CAJA" userId="121df0ed-e5ce-436f-bba6-1c74f0610cf3" providerId="ADAL" clId="{F2E20596-521D-4287-A81A-93142A614B1A}" dt="2023-01-30T22:50:39.645" v="145"/>
          <ac:spMkLst>
            <pc:docMk/>
            <pc:sldMk cId="2041987166" sldId="862"/>
            <ac:spMk id="17" creationId="{3301E07F-4F79-4B58-8698-EF24DC1ECDBF}"/>
          </ac:spMkLst>
        </pc:spChg>
        <pc:spChg chg="del">
          <ac:chgData name="ANTONIO CANTERO CAJA" userId="121df0ed-e5ce-436f-bba6-1c74f0610cf3" providerId="ADAL" clId="{F2E20596-521D-4287-A81A-93142A614B1A}" dt="2023-01-30T22:50:39.645" v="145"/>
          <ac:spMkLst>
            <pc:docMk/>
            <pc:sldMk cId="2041987166" sldId="862"/>
            <ac:spMk id="19" creationId="{E58B2195-5055-402F-A3E7-53FF0E4980C3}"/>
          </ac:spMkLst>
        </pc:spChg>
        <pc:spChg chg="del">
          <ac:chgData name="ANTONIO CANTERO CAJA" userId="121df0ed-e5ce-436f-bba6-1c74f0610cf3" providerId="ADAL" clId="{F2E20596-521D-4287-A81A-93142A614B1A}" dt="2023-01-30T22:50:39.645" v="145"/>
          <ac:spMkLst>
            <pc:docMk/>
            <pc:sldMk cId="2041987166" sldId="862"/>
            <ac:spMk id="21" creationId="{9EE6F773-742A-491A-9A00-A2A150DF500A}"/>
          </ac:spMkLst>
        </pc:spChg>
      </pc:sldChg>
      <pc:sldChg chg="delSp add del setBg delDesignElem">
        <pc:chgData name="ANTONIO CANTERO CAJA" userId="121df0ed-e5ce-436f-bba6-1c74f0610cf3" providerId="ADAL" clId="{F2E20596-521D-4287-A81A-93142A614B1A}" dt="2023-01-30T22:51:42.956" v="146" actId="47"/>
        <pc:sldMkLst>
          <pc:docMk/>
          <pc:sldMk cId="3406994319" sldId="863"/>
        </pc:sldMkLst>
        <pc:spChg chg="del">
          <ac:chgData name="ANTONIO CANTERO CAJA" userId="121df0ed-e5ce-436f-bba6-1c74f0610cf3" providerId="ADAL" clId="{F2E20596-521D-4287-A81A-93142A614B1A}" dt="2023-01-30T22:50:39.645" v="145"/>
          <ac:spMkLst>
            <pc:docMk/>
            <pc:sldMk cId="3406994319" sldId="863"/>
            <ac:spMk id="17" creationId="{3301E07F-4F79-4B58-8698-EF24DC1ECDBF}"/>
          </ac:spMkLst>
        </pc:spChg>
        <pc:spChg chg="del">
          <ac:chgData name="ANTONIO CANTERO CAJA" userId="121df0ed-e5ce-436f-bba6-1c74f0610cf3" providerId="ADAL" clId="{F2E20596-521D-4287-A81A-93142A614B1A}" dt="2023-01-30T22:50:39.645" v="145"/>
          <ac:spMkLst>
            <pc:docMk/>
            <pc:sldMk cId="3406994319" sldId="863"/>
            <ac:spMk id="19" creationId="{E58B2195-5055-402F-A3E7-53FF0E4980C3}"/>
          </ac:spMkLst>
        </pc:spChg>
        <pc:spChg chg="del">
          <ac:chgData name="ANTONIO CANTERO CAJA" userId="121df0ed-e5ce-436f-bba6-1c74f0610cf3" providerId="ADAL" clId="{F2E20596-521D-4287-A81A-93142A614B1A}" dt="2023-01-30T22:50:39.645" v="145"/>
          <ac:spMkLst>
            <pc:docMk/>
            <pc:sldMk cId="3406994319" sldId="863"/>
            <ac:spMk id="21" creationId="{9EE6F773-742A-491A-9A00-A2A150DF500A}"/>
          </ac:spMkLst>
        </pc:spChg>
      </pc:sldChg>
      <pc:sldChg chg="delSp add del setBg delDesignElem">
        <pc:chgData name="ANTONIO CANTERO CAJA" userId="121df0ed-e5ce-436f-bba6-1c74f0610cf3" providerId="ADAL" clId="{F2E20596-521D-4287-A81A-93142A614B1A}" dt="2023-01-30T22:51:42.956" v="146" actId="47"/>
        <pc:sldMkLst>
          <pc:docMk/>
          <pc:sldMk cId="3706873213" sldId="864"/>
        </pc:sldMkLst>
        <pc:spChg chg="del">
          <ac:chgData name="ANTONIO CANTERO CAJA" userId="121df0ed-e5ce-436f-bba6-1c74f0610cf3" providerId="ADAL" clId="{F2E20596-521D-4287-A81A-93142A614B1A}" dt="2023-01-30T22:50:39.645" v="145"/>
          <ac:spMkLst>
            <pc:docMk/>
            <pc:sldMk cId="3706873213" sldId="864"/>
            <ac:spMk id="17" creationId="{3301E07F-4F79-4B58-8698-EF24DC1ECDBF}"/>
          </ac:spMkLst>
        </pc:spChg>
        <pc:spChg chg="del">
          <ac:chgData name="ANTONIO CANTERO CAJA" userId="121df0ed-e5ce-436f-bba6-1c74f0610cf3" providerId="ADAL" clId="{F2E20596-521D-4287-A81A-93142A614B1A}" dt="2023-01-30T22:50:39.645" v="145"/>
          <ac:spMkLst>
            <pc:docMk/>
            <pc:sldMk cId="3706873213" sldId="864"/>
            <ac:spMk id="19" creationId="{E58B2195-5055-402F-A3E7-53FF0E4980C3}"/>
          </ac:spMkLst>
        </pc:spChg>
        <pc:spChg chg="del">
          <ac:chgData name="ANTONIO CANTERO CAJA" userId="121df0ed-e5ce-436f-bba6-1c74f0610cf3" providerId="ADAL" clId="{F2E20596-521D-4287-A81A-93142A614B1A}" dt="2023-01-30T22:50:39.645" v="145"/>
          <ac:spMkLst>
            <pc:docMk/>
            <pc:sldMk cId="3706873213" sldId="864"/>
            <ac:spMk id="21" creationId="{9EE6F773-742A-491A-9A00-A2A150DF500A}"/>
          </ac:spMkLst>
        </pc:spChg>
      </pc:sldChg>
      <pc:sldChg chg="delSp add del setBg delDesignElem">
        <pc:chgData name="ANTONIO CANTERO CAJA" userId="121df0ed-e5ce-436f-bba6-1c74f0610cf3" providerId="ADAL" clId="{F2E20596-521D-4287-A81A-93142A614B1A}" dt="2023-01-30T22:51:42.956" v="146" actId="47"/>
        <pc:sldMkLst>
          <pc:docMk/>
          <pc:sldMk cId="1969021547" sldId="865"/>
        </pc:sldMkLst>
        <pc:spChg chg="del">
          <ac:chgData name="ANTONIO CANTERO CAJA" userId="121df0ed-e5ce-436f-bba6-1c74f0610cf3" providerId="ADAL" clId="{F2E20596-521D-4287-A81A-93142A614B1A}" dt="2023-01-30T22:50:39.645" v="145"/>
          <ac:spMkLst>
            <pc:docMk/>
            <pc:sldMk cId="1969021547" sldId="865"/>
            <ac:spMk id="17" creationId="{3301E07F-4F79-4B58-8698-EF24DC1ECDBF}"/>
          </ac:spMkLst>
        </pc:spChg>
        <pc:spChg chg="del">
          <ac:chgData name="ANTONIO CANTERO CAJA" userId="121df0ed-e5ce-436f-bba6-1c74f0610cf3" providerId="ADAL" clId="{F2E20596-521D-4287-A81A-93142A614B1A}" dt="2023-01-30T22:50:39.645" v="145"/>
          <ac:spMkLst>
            <pc:docMk/>
            <pc:sldMk cId="1969021547" sldId="865"/>
            <ac:spMk id="19" creationId="{E58B2195-5055-402F-A3E7-53FF0E4980C3}"/>
          </ac:spMkLst>
        </pc:spChg>
        <pc:spChg chg="del">
          <ac:chgData name="ANTONIO CANTERO CAJA" userId="121df0ed-e5ce-436f-bba6-1c74f0610cf3" providerId="ADAL" clId="{F2E20596-521D-4287-A81A-93142A614B1A}" dt="2023-01-30T22:50:39.645" v="145"/>
          <ac:spMkLst>
            <pc:docMk/>
            <pc:sldMk cId="1969021547" sldId="865"/>
            <ac:spMk id="21" creationId="{9EE6F773-742A-491A-9A00-A2A150DF500A}"/>
          </ac:spMkLst>
        </pc:spChg>
      </pc:sldChg>
      <pc:sldChg chg="addSp delSp modSp mod ord setBg delAnim">
        <pc:chgData name="ANTONIO CANTERO CAJA" userId="121df0ed-e5ce-436f-bba6-1c74f0610cf3" providerId="ADAL" clId="{F2E20596-521D-4287-A81A-93142A614B1A}" dt="2023-02-04T08:21:13.277" v="5464" actId="14100"/>
        <pc:sldMkLst>
          <pc:docMk/>
          <pc:sldMk cId="4219697053" sldId="866"/>
        </pc:sldMkLst>
        <pc:spChg chg="mod">
          <ac:chgData name="ANTONIO CANTERO CAJA" userId="121df0ed-e5ce-436f-bba6-1c74f0610cf3" providerId="ADAL" clId="{F2E20596-521D-4287-A81A-93142A614B1A}" dt="2023-02-04T08:21:13.277" v="5464" actId="14100"/>
          <ac:spMkLst>
            <pc:docMk/>
            <pc:sldMk cId="4219697053" sldId="866"/>
            <ac:spMk id="2" creationId="{E846B400-C7E1-4FCA-AC57-212D30A8C656}"/>
          </ac:spMkLst>
        </pc:spChg>
        <pc:spChg chg="mod">
          <ac:chgData name="ANTONIO CANTERO CAJA" userId="121df0ed-e5ce-436f-bba6-1c74f0610cf3" providerId="ADAL" clId="{F2E20596-521D-4287-A81A-93142A614B1A}" dt="2023-01-30T22:41:50.682" v="57" actId="26606"/>
          <ac:spMkLst>
            <pc:docMk/>
            <pc:sldMk cId="4219697053" sldId="866"/>
            <ac:spMk id="3" creationId="{A68AC864-CCE7-4D5D-BE82-49894BCED17B}"/>
          </ac:spMkLst>
        </pc:spChg>
        <pc:spChg chg="add">
          <ac:chgData name="ANTONIO CANTERO CAJA" userId="121df0ed-e5ce-436f-bba6-1c74f0610cf3" providerId="ADAL" clId="{F2E20596-521D-4287-A81A-93142A614B1A}" dt="2023-01-30T22:41:50.682" v="57" actId="26606"/>
          <ac:spMkLst>
            <pc:docMk/>
            <pc:sldMk cId="4219697053" sldId="866"/>
            <ac:spMk id="9" creationId="{F13C74B1-5B17-4795-BED0-7140497B445A}"/>
          </ac:spMkLst>
        </pc:spChg>
        <pc:spChg chg="add">
          <ac:chgData name="ANTONIO CANTERO CAJA" userId="121df0ed-e5ce-436f-bba6-1c74f0610cf3" providerId="ADAL" clId="{F2E20596-521D-4287-A81A-93142A614B1A}" dt="2023-01-30T22:41:50.682" v="57" actId="26606"/>
          <ac:spMkLst>
            <pc:docMk/>
            <pc:sldMk cId="4219697053" sldId="866"/>
            <ac:spMk id="11" creationId="{D4974D33-8DC5-464E-8C6D-BE58F0669C17}"/>
          </ac:spMkLst>
        </pc:spChg>
        <pc:picChg chg="del">
          <ac:chgData name="ANTONIO CANTERO CAJA" userId="121df0ed-e5ce-436f-bba6-1c74f0610cf3" providerId="ADAL" clId="{F2E20596-521D-4287-A81A-93142A614B1A}" dt="2023-01-30T22:41:42.830" v="56" actId="478"/>
          <ac:picMkLst>
            <pc:docMk/>
            <pc:sldMk cId="4219697053" sldId="866"/>
            <ac:picMk id="4" creationId="{B96D66F7-23AB-483B-B017-20FC61778442}"/>
          </ac:picMkLst>
        </pc:picChg>
        <pc:picChg chg="add">
          <ac:chgData name="ANTONIO CANTERO CAJA" userId="121df0ed-e5ce-436f-bba6-1c74f0610cf3" providerId="ADAL" clId="{F2E20596-521D-4287-A81A-93142A614B1A}" dt="2023-01-30T22:41:50.682" v="57" actId="26606"/>
          <ac:picMkLst>
            <pc:docMk/>
            <pc:sldMk cId="4219697053" sldId="866"/>
            <ac:picMk id="5" creationId="{C1E1D3CB-F7E1-BD4F-25F2-7CD35B78925C}"/>
          </ac:picMkLst>
        </pc:picChg>
      </pc:sldChg>
      <pc:sldChg chg="addSp delSp modSp add mod setBg modNotes">
        <pc:chgData name="ANTONIO CANTERO CAJA" userId="121df0ed-e5ce-436f-bba6-1c74f0610cf3" providerId="ADAL" clId="{F2E20596-521D-4287-A81A-93142A614B1A}" dt="2023-02-06T18:35:17.401" v="10035"/>
        <pc:sldMkLst>
          <pc:docMk/>
          <pc:sldMk cId="0" sldId="867"/>
        </pc:sldMkLst>
        <pc:spChg chg="mod">
          <ac:chgData name="ANTONIO CANTERO CAJA" userId="121df0ed-e5ce-436f-bba6-1c74f0610cf3" providerId="ADAL" clId="{F2E20596-521D-4287-A81A-93142A614B1A}" dt="2023-01-31T22:17:56.817" v="414" actId="26606"/>
          <ac:spMkLst>
            <pc:docMk/>
            <pc:sldMk cId="0" sldId="867"/>
            <ac:spMk id="91" creationId="{00000000-0000-0000-0000-000000000000}"/>
          </ac:spMkLst>
        </pc:spChg>
        <pc:spChg chg="mod">
          <ac:chgData name="ANTONIO CANTERO CAJA" userId="121df0ed-e5ce-436f-bba6-1c74f0610cf3" providerId="ADAL" clId="{F2E20596-521D-4287-A81A-93142A614B1A}" dt="2023-01-31T22:17:56.817" v="414" actId="26606"/>
          <ac:spMkLst>
            <pc:docMk/>
            <pc:sldMk cId="0" sldId="867"/>
            <ac:spMk id="92" creationId="{00000000-0000-0000-0000-000000000000}"/>
          </ac:spMkLst>
        </pc:spChg>
        <pc:spChg chg="del mod ord">
          <ac:chgData name="ANTONIO CANTERO CAJA" userId="121df0ed-e5ce-436f-bba6-1c74f0610cf3" providerId="ADAL" clId="{F2E20596-521D-4287-A81A-93142A614B1A}" dt="2023-01-31T22:16:33.163" v="364" actId="21"/>
          <ac:spMkLst>
            <pc:docMk/>
            <pc:sldMk cId="0" sldId="867"/>
            <ac:spMk id="93" creationId="{00000000-0000-0000-0000-000000000000}"/>
          </ac:spMkLst>
        </pc:spChg>
        <pc:spChg chg="del mod ord">
          <ac:chgData name="ANTONIO CANTERO CAJA" userId="121df0ed-e5ce-436f-bba6-1c74f0610cf3" providerId="ADAL" clId="{F2E20596-521D-4287-A81A-93142A614B1A}" dt="2023-01-31T22:17:46.935" v="413" actId="21"/>
          <ac:spMkLst>
            <pc:docMk/>
            <pc:sldMk cId="0" sldId="867"/>
            <ac:spMk id="94" creationId="{00000000-0000-0000-0000-000000000000}"/>
          </ac:spMkLst>
        </pc:spChg>
        <pc:spChg chg="add del">
          <ac:chgData name="ANTONIO CANTERO CAJA" userId="121df0ed-e5ce-436f-bba6-1c74f0610cf3" providerId="ADAL" clId="{F2E20596-521D-4287-A81A-93142A614B1A}" dt="2023-01-31T22:17:56.817" v="414" actId="26606"/>
          <ac:spMkLst>
            <pc:docMk/>
            <pc:sldMk cId="0" sldId="867"/>
            <ac:spMk id="99" creationId="{CDA1A2E9-63FE-408D-A803-8E306ECAB4B3}"/>
          </ac:spMkLst>
        </pc:spChg>
        <pc:spChg chg="add del">
          <ac:chgData name="ANTONIO CANTERO CAJA" userId="121df0ed-e5ce-436f-bba6-1c74f0610cf3" providerId="ADAL" clId="{F2E20596-521D-4287-A81A-93142A614B1A}" dt="2023-01-31T22:17:56.817" v="414" actId="26606"/>
          <ac:spMkLst>
            <pc:docMk/>
            <pc:sldMk cId="0" sldId="867"/>
            <ac:spMk id="101" creationId="{FBE9F90C-C163-435B-9A68-D15C92D1CF2B}"/>
          </ac:spMkLst>
        </pc:spChg>
        <pc:spChg chg="add del">
          <ac:chgData name="ANTONIO CANTERO CAJA" userId="121df0ed-e5ce-436f-bba6-1c74f0610cf3" providerId="ADAL" clId="{F2E20596-521D-4287-A81A-93142A614B1A}" dt="2023-01-31T22:17:56.817" v="414" actId="26606"/>
          <ac:spMkLst>
            <pc:docMk/>
            <pc:sldMk cId="0" sldId="867"/>
            <ac:spMk id="103" creationId="{2C910467-8185-45DD-B8A2-A88DF20DF6E0}"/>
          </ac:spMkLst>
        </pc:spChg>
        <pc:spChg chg="add del">
          <ac:chgData name="ANTONIO CANTERO CAJA" userId="121df0ed-e5ce-436f-bba6-1c74f0610cf3" providerId="ADAL" clId="{F2E20596-521D-4287-A81A-93142A614B1A}" dt="2023-01-31T22:17:56.817" v="414" actId="26606"/>
          <ac:spMkLst>
            <pc:docMk/>
            <pc:sldMk cId="0" sldId="867"/>
            <ac:spMk id="105" creationId="{1A882A9F-F4E9-4E23-8F0B-20B5DF42EAA9}"/>
          </ac:spMkLst>
        </pc:spChg>
        <pc:spChg chg="add">
          <ac:chgData name="ANTONIO CANTERO CAJA" userId="121df0ed-e5ce-436f-bba6-1c74f0610cf3" providerId="ADAL" clId="{F2E20596-521D-4287-A81A-93142A614B1A}" dt="2023-01-31T22:17:56.817" v="414" actId="26606"/>
          <ac:spMkLst>
            <pc:docMk/>
            <pc:sldMk cId="0" sldId="867"/>
            <ac:spMk id="112" creationId="{D60E71B4-DE6B-4668-8007-AAE6137E4C8D}"/>
          </ac:spMkLst>
        </pc:spChg>
        <pc:spChg chg="add">
          <ac:chgData name="ANTONIO CANTERO CAJA" userId="121df0ed-e5ce-436f-bba6-1c74f0610cf3" providerId="ADAL" clId="{F2E20596-521D-4287-A81A-93142A614B1A}" dt="2023-01-31T22:17:56.817" v="414" actId="26606"/>
          <ac:spMkLst>
            <pc:docMk/>
            <pc:sldMk cId="0" sldId="867"/>
            <ac:spMk id="119" creationId="{0595ECE5-BD7E-4F71-820D-40971970872D}"/>
          </ac:spMkLst>
        </pc:spChg>
        <pc:grpChg chg="add">
          <ac:chgData name="ANTONIO CANTERO CAJA" userId="121df0ed-e5ce-436f-bba6-1c74f0610cf3" providerId="ADAL" clId="{F2E20596-521D-4287-A81A-93142A614B1A}" dt="2023-01-31T22:17:56.817" v="414" actId="26606"/>
          <ac:grpSpMkLst>
            <pc:docMk/>
            <pc:sldMk cId="0" sldId="867"/>
            <ac:grpSpMk id="114" creationId="{F6E4C944-4BB6-469F-81D8-BD81B4A1B54D}"/>
          </ac:grpSpMkLst>
        </pc:grpChg>
        <pc:picChg chg="add">
          <ac:chgData name="ANTONIO CANTERO CAJA" userId="121df0ed-e5ce-436f-bba6-1c74f0610cf3" providerId="ADAL" clId="{F2E20596-521D-4287-A81A-93142A614B1A}" dt="2023-01-31T22:17:56.817" v="414" actId="26606"/>
          <ac:picMkLst>
            <pc:docMk/>
            <pc:sldMk cId="0" sldId="867"/>
            <ac:picMk id="109" creationId="{AE8B52AD-3F16-750C-9D83-7C254B89BA45}"/>
          </ac:picMkLst>
        </pc:picChg>
      </pc:sldChg>
      <pc:sldChg chg="addSp modSp add mod setBg modNotes">
        <pc:chgData name="ANTONIO CANTERO CAJA" userId="121df0ed-e5ce-436f-bba6-1c74f0610cf3" providerId="ADAL" clId="{F2E20596-521D-4287-A81A-93142A614B1A}" dt="2023-02-06T18:35:17.401" v="10035"/>
        <pc:sldMkLst>
          <pc:docMk/>
          <pc:sldMk cId="0" sldId="868"/>
        </pc:sldMkLst>
        <pc:spChg chg="mod">
          <ac:chgData name="ANTONIO CANTERO CAJA" userId="121df0ed-e5ce-436f-bba6-1c74f0610cf3" providerId="ADAL" clId="{F2E20596-521D-4287-A81A-93142A614B1A}" dt="2023-01-31T22:20:43.455" v="464" actId="26606"/>
          <ac:spMkLst>
            <pc:docMk/>
            <pc:sldMk cId="0" sldId="868"/>
            <ac:spMk id="99" creationId="{00000000-0000-0000-0000-000000000000}"/>
          </ac:spMkLst>
        </pc:spChg>
        <pc:spChg chg="add">
          <ac:chgData name="ANTONIO CANTERO CAJA" userId="121df0ed-e5ce-436f-bba6-1c74f0610cf3" providerId="ADAL" clId="{F2E20596-521D-4287-A81A-93142A614B1A}" dt="2023-01-31T22:20:43.455" v="464" actId="26606"/>
          <ac:spMkLst>
            <pc:docMk/>
            <pc:sldMk cId="0" sldId="868"/>
            <ac:spMk id="108" creationId="{823AC064-BC96-4F32-8AE1-B2FD38754823}"/>
          </ac:spMkLst>
        </pc:spChg>
        <pc:picChg chg="mod">
          <ac:chgData name="ANTONIO CANTERO CAJA" userId="121df0ed-e5ce-436f-bba6-1c74f0610cf3" providerId="ADAL" clId="{F2E20596-521D-4287-A81A-93142A614B1A}" dt="2023-01-31T22:20:43.455" v="464" actId="26606"/>
          <ac:picMkLst>
            <pc:docMk/>
            <pc:sldMk cId="0" sldId="868"/>
            <ac:picMk id="100" creationId="{00000000-0000-0000-0000-000000000000}"/>
          </ac:picMkLst>
        </pc:picChg>
        <pc:picChg chg="mod">
          <ac:chgData name="ANTONIO CANTERO CAJA" userId="121df0ed-e5ce-436f-bba6-1c74f0610cf3" providerId="ADAL" clId="{F2E20596-521D-4287-A81A-93142A614B1A}" dt="2023-01-31T22:20:43.455" v="464" actId="26606"/>
          <ac:picMkLst>
            <pc:docMk/>
            <pc:sldMk cId="0" sldId="868"/>
            <ac:picMk id="101" creationId="{00000000-0000-0000-0000-000000000000}"/>
          </ac:picMkLst>
        </pc:picChg>
        <pc:cxnChg chg="add">
          <ac:chgData name="ANTONIO CANTERO CAJA" userId="121df0ed-e5ce-436f-bba6-1c74f0610cf3" providerId="ADAL" clId="{F2E20596-521D-4287-A81A-93142A614B1A}" dt="2023-01-31T22:20:43.455" v="464" actId="26606"/>
          <ac:cxnSpMkLst>
            <pc:docMk/>
            <pc:sldMk cId="0" sldId="868"/>
            <ac:cxnSpMk id="106" creationId="{DB146403-F3D6-484B-B2ED-97F9565D0370}"/>
          </ac:cxnSpMkLst>
        </pc:cxnChg>
        <pc:cxnChg chg="add">
          <ac:chgData name="ANTONIO CANTERO CAJA" userId="121df0ed-e5ce-436f-bba6-1c74f0610cf3" providerId="ADAL" clId="{F2E20596-521D-4287-A81A-93142A614B1A}" dt="2023-01-31T22:20:43.455" v="464" actId="26606"/>
          <ac:cxnSpMkLst>
            <pc:docMk/>
            <pc:sldMk cId="0" sldId="868"/>
            <ac:cxnSpMk id="110" creationId="{7E7C77BC-7138-40B1-A15B-20F57A494629}"/>
          </ac:cxnSpMkLst>
        </pc:cxnChg>
      </pc:sldChg>
      <pc:sldChg chg="addSp delSp modSp add del mod setBg modNotes">
        <pc:chgData name="ANTONIO CANTERO CAJA" userId="121df0ed-e5ce-436f-bba6-1c74f0610cf3" providerId="ADAL" clId="{F2E20596-521D-4287-A81A-93142A614B1A}" dt="2023-01-31T22:21:28.162" v="468" actId="47"/>
        <pc:sldMkLst>
          <pc:docMk/>
          <pc:sldMk cId="0" sldId="869"/>
        </pc:sldMkLst>
        <pc:spChg chg="mod">
          <ac:chgData name="ANTONIO CANTERO CAJA" userId="121df0ed-e5ce-436f-bba6-1c74f0610cf3" providerId="ADAL" clId="{F2E20596-521D-4287-A81A-93142A614B1A}" dt="2023-01-31T22:21:16.146" v="467" actId="26606"/>
          <ac:spMkLst>
            <pc:docMk/>
            <pc:sldMk cId="0" sldId="869"/>
            <ac:spMk id="106" creationId="{00000000-0000-0000-0000-000000000000}"/>
          </ac:spMkLst>
        </pc:spChg>
        <pc:spChg chg="mod">
          <ac:chgData name="ANTONIO CANTERO CAJA" userId="121df0ed-e5ce-436f-bba6-1c74f0610cf3" providerId="ADAL" clId="{F2E20596-521D-4287-A81A-93142A614B1A}" dt="2023-01-31T22:21:03.129" v="465" actId="164"/>
          <ac:spMkLst>
            <pc:docMk/>
            <pc:sldMk cId="0" sldId="869"/>
            <ac:spMk id="107" creationId="{00000000-0000-0000-0000-000000000000}"/>
          </ac:spMkLst>
        </pc:spChg>
        <pc:spChg chg="mod">
          <ac:chgData name="ANTONIO CANTERO CAJA" userId="121df0ed-e5ce-436f-bba6-1c74f0610cf3" providerId="ADAL" clId="{F2E20596-521D-4287-A81A-93142A614B1A}" dt="2023-01-31T22:21:03.129" v="465" actId="164"/>
          <ac:spMkLst>
            <pc:docMk/>
            <pc:sldMk cId="0" sldId="869"/>
            <ac:spMk id="108" creationId="{00000000-0000-0000-0000-000000000000}"/>
          </ac:spMkLst>
        </pc:spChg>
        <pc:spChg chg="add del">
          <ac:chgData name="ANTONIO CANTERO CAJA" userId="121df0ed-e5ce-436f-bba6-1c74f0610cf3" providerId="ADAL" clId="{F2E20596-521D-4287-A81A-93142A614B1A}" dt="2023-01-31T22:21:16.146" v="467" actId="26606"/>
          <ac:spMkLst>
            <pc:docMk/>
            <pc:sldMk cId="0" sldId="869"/>
            <ac:spMk id="115" creationId="{B5FA7C47-B7C1-4D2E-AB49-ED23BA34BA83}"/>
          </ac:spMkLst>
        </pc:spChg>
        <pc:spChg chg="add del">
          <ac:chgData name="ANTONIO CANTERO CAJA" userId="121df0ed-e5ce-436f-bba6-1c74f0610cf3" providerId="ADAL" clId="{F2E20596-521D-4287-A81A-93142A614B1A}" dt="2023-01-31T22:21:16.146" v="467" actId="26606"/>
          <ac:spMkLst>
            <pc:docMk/>
            <pc:sldMk cId="0" sldId="869"/>
            <ac:spMk id="117" creationId="{596EE156-ABF1-4329-A6BA-03B4254E0877}"/>
          </ac:spMkLst>
        </pc:spChg>
        <pc:spChg chg="add del">
          <ac:chgData name="ANTONIO CANTERO CAJA" userId="121df0ed-e5ce-436f-bba6-1c74f0610cf3" providerId="ADAL" clId="{F2E20596-521D-4287-A81A-93142A614B1A}" dt="2023-01-31T22:21:16.146" v="467" actId="26606"/>
          <ac:spMkLst>
            <pc:docMk/>
            <pc:sldMk cId="0" sldId="869"/>
            <ac:spMk id="119" creationId="{19B9933F-AAB3-444A-8BB5-9CA194A8BC63}"/>
          </ac:spMkLst>
        </pc:spChg>
        <pc:spChg chg="add del">
          <ac:chgData name="ANTONIO CANTERO CAJA" userId="121df0ed-e5ce-436f-bba6-1c74f0610cf3" providerId="ADAL" clId="{F2E20596-521D-4287-A81A-93142A614B1A}" dt="2023-01-31T22:21:16.146" v="467" actId="26606"/>
          <ac:spMkLst>
            <pc:docMk/>
            <pc:sldMk cId="0" sldId="869"/>
            <ac:spMk id="121" creationId="{7D20183A-0B1D-4A1F-89B1-ADBEDBC6E54E}"/>
          </ac:spMkLst>
        </pc:spChg>
        <pc:spChg chg="add del">
          <ac:chgData name="ANTONIO CANTERO CAJA" userId="121df0ed-e5ce-436f-bba6-1c74f0610cf3" providerId="ADAL" clId="{F2E20596-521D-4287-A81A-93142A614B1A}" dt="2023-01-31T22:21:16.146" v="467" actId="26606"/>
          <ac:spMkLst>
            <pc:docMk/>
            <pc:sldMk cId="0" sldId="869"/>
            <ac:spMk id="123" creationId="{131031D3-26CD-4214-A9A4-5857EFA15A0C}"/>
          </ac:spMkLst>
        </pc:spChg>
        <pc:grpChg chg="add mod">
          <ac:chgData name="ANTONIO CANTERO CAJA" userId="121df0ed-e5ce-436f-bba6-1c74f0610cf3" providerId="ADAL" clId="{F2E20596-521D-4287-A81A-93142A614B1A}" dt="2023-01-31T22:21:16.146" v="467" actId="26606"/>
          <ac:grpSpMkLst>
            <pc:docMk/>
            <pc:sldMk cId="0" sldId="869"/>
            <ac:grpSpMk id="2" creationId="{866A86EE-D384-51BD-C851-95D627B81C50}"/>
          </ac:grpSpMkLst>
        </pc:grpChg>
        <pc:picChg chg="mod">
          <ac:chgData name="ANTONIO CANTERO CAJA" userId="121df0ed-e5ce-436f-bba6-1c74f0610cf3" providerId="ADAL" clId="{F2E20596-521D-4287-A81A-93142A614B1A}" dt="2023-01-31T22:21:03.129" v="465" actId="164"/>
          <ac:picMkLst>
            <pc:docMk/>
            <pc:sldMk cId="0" sldId="869"/>
            <ac:picMk id="109" creationId="{00000000-0000-0000-0000-000000000000}"/>
          </ac:picMkLst>
        </pc:picChg>
        <pc:picChg chg="mod">
          <ac:chgData name="ANTONIO CANTERO CAJA" userId="121df0ed-e5ce-436f-bba6-1c74f0610cf3" providerId="ADAL" clId="{F2E20596-521D-4287-A81A-93142A614B1A}" dt="2023-01-31T22:21:03.129" v="465" actId="164"/>
          <ac:picMkLst>
            <pc:docMk/>
            <pc:sldMk cId="0" sldId="869"/>
            <ac:picMk id="110" creationId="{00000000-0000-0000-0000-000000000000}"/>
          </ac:picMkLst>
        </pc:picChg>
      </pc:sldChg>
      <pc:sldChg chg="add del">
        <pc:chgData name="ANTONIO CANTERO CAJA" userId="121df0ed-e5ce-436f-bba6-1c74f0610cf3" providerId="ADAL" clId="{F2E20596-521D-4287-A81A-93142A614B1A}" dt="2023-02-01T22:45:57.126" v="2245" actId="47"/>
        <pc:sldMkLst>
          <pc:docMk/>
          <pc:sldMk cId="0" sldId="870"/>
        </pc:sldMkLst>
      </pc:sldChg>
      <pc:sldChg chg="delSp add del setBg delDesignElem">
        <pc:chgData name="ANTONIO CANTERO CAJA" userId="121df0ed-e5ce-436f-bba6-1c74f0610cf3" providerId="ADAL" clId="{F2E20596-521D-4287-A81A-93142A614B1A}" dt="2023-01-30T22:51:42.956" v="146" actId="47"/>
        <pc:sldMkLst>
          <pc:docMk/>
          <pc:sldMk cId="755864665" sldId="871"/>
        </pc:sldMkLst>
        <pc:spChg chg="del">
          <ac:chgData name="ANTONIO CANTERO CAJA" userId="121df0ed-e5ce-436f-bba6-1c74f0610cf3" providerId="ADAL" clId="{F2E20596-521D-4287-A81A-93142A614B1A}" dt="2023-01-30T22:50:39.645" v="145"/>
          <ac:spMkLst>
            <pc:docMk/>
            <pc:sldMk cId="755864665" sldId="871"/>
            <ac:spMk id="8" creationId="{46F1F2C8-798B-4CCE-A851-94AFAF350BED}"/>
          </ac:spMkLst>
        </pc:spChg>
        <pc:spChg chg="del">
          <ac:chgData name="ANTONIO CANTERO CAJA" userId="121df0ed-e5ce-436f-bba6-1c74f0610cf3" providerId="ADAL" clId="{F2E20596-521D-4287-A81A-93142A614B1A}" dt="2023-01-30T22:50:39.645" v="145"/>
          <ac:spMkLst>
            <pc:docMk/>
            <pc:sldMk cId="755864665" sldId="871"/>
            <ac:spMk id="10" creationId="{755E9CD0-04B0-4A3C-B291-AD913379C713}"/>
          </ac:spMkLst>
        </pc:spChg>
        <pc:spChg chg="del">
          <ac:chgData name="ANTONIO CANTERO CAJA" userId="121df0ed-e5ce-436f-bba6-1c74f0610cf3" providerId="ADAL" clId="{F2E20596-521D-4287-A81A-93142A614B1A}" dt="2023-01-30T22:50:39.645" v="145"/>
          <ac:spMkLst>
            <pc:docMk/>
            <pc:sldMk cId="755864665" sldId="871"/>
            <ac:spMk id="12" creationId="{1DD8BF3B-6066-418C-8D1A-75C5E396FC04}"/>
          </ac:spMkLst>
        </pc:spChg>
        <pc:spChg chg="del">
          <ac:chgData name="ANTONIO CANTERO CAJA" userId="121df0ed-e5ce-436f-bba6-1c74f0610cf3" providerId="ADAL" clId="{F2E20596-521D-4287-A81A-93142A614B1A}" dt="2023-01-30T22:50:39.645" v="145"/>
          <ac:spMkLst>
            <pc:docMk/>
            <pc:sldMk cId="755864665" sldId="871"/>
            <ac:spMk id="14" creationId="{80BC66F9-7A74-4286-AD22-1174052CC22C}"/>
          </ac:spMkLst>
        </pc:spChg>
        <pc:spChg chg="del">
          <ac:chgData name="ANTONIO CANTERO CAJA" userId="121df0ed-e5ce-436f-bba6-1c74f0610cf3" providerId="ADAL" clId="{F2E20596-521D-4287-A81A-93142A614B1A}" dt="2023-01-30T22:50:39.645" v="145"/>
          <ac:spMkLst>
            <pc:docMk/>
            <pc:sldMk cId="755864665" sldId="871"/>
            <ac:spMk id="16" creationId="{D8142CC3-2B5C-48E6-9DF0-6C8ACBAF23EF}"/>
          </ac:spMkLst>
        </pc:spChg>
        <pc:spChg chg="del">
          <ac:chgData name="ANTONIO CANTERO CAJA" userId="121df0ed-e5ce-436f-bba6-1c74f0610cf3" providerId="ADAL" clId="{F2E20596-521D-4287-A81A-93142A614B1A}" dt="2023-01-30T22:50:39.645" v="145"/>
          <ac:spMkLst>
            <pc:docMk/>
            <pc:sldMk cId="755864665" sldId="871"/>
            <ac:spMk id="20" creationId="{46A89C79-8EF3-4AF9-B3D9-59A883F41C83}"/>
          </ac:spMkLst>
        </pc:spChg>
        <pc:spChg chg="del">
          <ac:chgData name="ANTONIO CANTERO CAJA" userId="121df0ed-e5ce-436f-bba6-1c74f0610cf3" providerId="ADAL" clId="{F2E20596-521D-4287-A81A-93142A614B1A}" dt="2023-01-30T22:50:39.645" v="145"/>
          <ac:spMkLst>
            <pc:docMk/>
            <pc:sldMk cId="755864665" sldId="871"/>
            <ac:spMk id="22" creationId="{EFE5CE34-4543-42E5-B82C-1F3D12422CDD}"/>
          </ac:spMkLst>
        </pc:spChg>
        <pc:spChg chg="del">
          <ac:chgData name="ANTONIO CANTERO CAJA" userId="121df0ed-e5ce-436f-bba6-1c74f0610cf3" providerId="ADAL" clId="{F2E20596-521D-4287-A81A-93142A614B1A}" dt="2023-01-30T22:50:39.645" v="145"/>
          <ac:spMkLst>
            <pc:docMk/>
            <pc:sldMk cId="755864665" sldId="871"/>
            <ac:spMk id="24" creationId="{72AF41FE-63D7-4695-81D2-66D2510E4486}"/>
          </ac:spMkLst>
        </pc:spChg>
        <pc:cxnChg chg="del">
          <ac:chgData name="ANTONIO CANTERO CAJA" userId="121df0ed-e5ce-436f-bba6-1c74f0610cf3" providerId="ADAL" clId="{F2E20596-521D-4287-A81A-93142A614B1A}" dt="2023-01-30T22:50:39.645" v="145"/>
          <ac:cxnSpMkLst>
            <pc:docMk/>
            <pc:sldMk cId="755864665" sldId="871"/>
            <ac:cxnSpMk id="18" creationId="{7B2D303B-3DD0-4319-9EAD-361847FEC71D}"/>
          </ac:cxnSpMkLst>
        </pc:cxnChg>
      </pc:sldChg>
      <pc:sldChg chg="delSp add del setBg delDesignElem">
        <pc:chgData name="ANTONIO CANTERO CAJA" userId="121df0ed-e5ce-436f-bba6-1c74f0610cf3" providerId="ADAL" clId="{F2E20596-521D-4287-A81A-93142A614B1A}" dt="2023-01-30T22:51:42.956" v="146" actId="47"/>
        <pc:sldMkLst>
          <pc:docMk/>
          <pc:sldMk cId="1901596987" sldId="872"/>
        </pc:sldMkLst>
        <pc:spChg chg="del">
          <ac:chgData name="ANTONIO CANTERO CAJA" userId="121df0ed-e5ce-436f-bba6-1c74f0610cf3" providerId="ADAL" clId="{F2E20596-521D-4287-A81A-93142A614B1A}" dt="2023-01-30T22:50:39.645" v="145"/>
          <ac:spMkLst>
            <pc:docMk/>
            <pc:sldMk cId="1901596987" sldId="872"/>
            <ac:spMk id="8" creationId="{907EF6B7-1338-4443-8C46-6A318D952DFD}"/>
          </ac:spMkLst>
        </pc:spChg>
        <pc:spChg chg="del">
          <ac:chgData name="ANTONIO CANTERO CAJA" userId="121df0ed-e5ce-436f-bba6-1c74f0610cf3" providerId="ADAL" clId="{F2E20596-521D-4287-A81A-93142A614B1A}" dt="2023-01-30T22:50:39.645" v="145"/>
          <ac:spMkLst>
            <pc:docMk/>
            <pc:sldMk cId="1901596987" sldId="872"/>
            <ac:spMk id="10" creationId="{DAAE4CDD-124C-4DCF-9584-B6033B545DD5}"/>
          </ac:spMkLst>
        </pc:spChg>
        <pc:spChg chg="del">
          <ac:chgData name="ANTONIO CANTERO CAJA" userId="121df0ed-e5ce-436f-bba6-1c74f0610cf3" providerId="ADAL" clId="{F2E20596-521D-4287-A81A-93142A614B1A}" dt="2023-01-30T22:50:39.645" v="145"/>
          <ac:spMkLst>
            <pc:docMk/>
            <pc:sldMk cId="1901596987" sldId="872"/>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2644072787" sldId="873"/>
        </pc:sldMkLst>
        <pc:spChg chg="del">
          <ac:chgData name="ANTONIO CANTERO CAJA" userId="121df0ed-e5ce-436f-bba6-1c74f0610cf3" providerId="ADAL" clId="{F2E20596-521D-4287-A81A-93142A614B1A}" dt="2023-01-30T22:50:39.645" v="145"/>
          <ac:spMkLst>
            <pc:docMk/>
            <pc:sldMk cId="2644072787" sldId="873"/>
            <ac:spMk id="8" creationId="{907EF6B7-1338-4443-8C46-6A318D952DFD}"/>
          </ac:spMkLst>
        </pc:spChg>
        <pc:spChg chg="del">
          <ac:chgData name="ANTONIO CANTERO CAJA" userId="121df0ed-e5ce-436f-bba6-1c74f0610cf3" providerId="ADAL" clId="{F2E20596-521D-4287-A81A-93142A614B1A}" dt="2023-01-30T22:50:39.645" v="145"/>
          <ac:spMkLst>
            <pc:docMk/>
            <pc:sldMk cId="2644072787" sldId="873"/>
            <ac:spMk id="10" creationId="{DAAE4CDD-124C-4DCF-9584-B6033B545DD5}"/>
          </ac:spMkLst>
        </pc:spChg>
        <pc:spChg chg="del">
          <ac:chgData name="ANTONIO CANTERO CAJA" userId="121df0ed-e5ce-436f-bba6-1c74f0610cf3" providerId="ADAL" clId="{F2E20596-521D-4287-A81A-93142A614B1A}" dt="2023-01-30T22:50:39.645" v="145"/>
          <ac:spMkLst>
            <pc:docMk/>
            <pc:sldMk cId="2644072787" sldId="873"/>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1063219536" sldId="874"/>
        </pc:sldMkLst>
        <pc:spChg chg="del">
          <ac:chgData name="ANTONIO CANTERO CAJA" userId="121df0ed-e5ce-436f-bba6-1c74f0610cf3" providerId="ADAL" clId="{F2E20596-521D-4287-A81A-93142A614B1A}" dt="2023-01-30T22:50:39.645" v="145"/>
          <ac:spMkLst>
            <pc:docMk/>
            <pc:sldMk cId="1063219536" sldId="874"/>
            <ac:spMk id="8" creationId="{907EF6B7-1338-4443-8C46-6A318D952DFD}"/>
          </ac:spMkLst>
        </pc:spChg>
        <pc:spChg chg="del">
          <ac:chgData name="ANTONIO CANTERO CAJA" userId="121df0ed-e5ce-436f-bba6-1c74f0610cf3" providerId="ADAL" clId="{F2E20596-521D-4287-A81A-93142A614B1A}" dt="2023-01-30T22:50:39.645" v="145"/>
          <ac:spMkLst>
            <pc:docMk/>
            <pc:sldMk cId="1063219536" sldId="874"/>
            <ac:spMk id="10" creationId="{DAAE4CDD-124C-4DCF-9584-B6033B545DD5}"/>
          </ac:spMkLst>
        </pc:spChg>
        <pc:spChg chg="del">
          <ac:chgData name="ANTONIO CANTERO CAJA" userId="121df0ed-e5ce-436f-bba6-1c74f0610cf3" providerId="ADAL" clId="{F2E20596-521D-4287-A81A-93142A614B1A}" dt="2023-01-30T22:50:39.645" v="145"/>
          <ac:spMkLst>
            <pc:docMk/>
            <pc:sldMk cId="1063219536" sldId="874"/>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2960300025" sldId="875"/>
        </pc:sldMkLst>
        <pc:spChg chg="del">
          <ac:chgData name="ANTONIO CANTERO CAJA" userId="121df0ed-e5ce-436f-bba6-1c74f0610cf3" providerId="ADAL" clId="{F2E20596-521D-4287-A81A-93142A614B1A}" dt="2023-01-30T22:50:39.645" v="145"/>
          <ac:spMkLst>
            <pc:docMk/>
            <pc:sldMk cId="2960300025" sldId="875"/>
            <ac:spMk id="10" creationId="{4E1BEB12-92AF-4445-98AD-4C7756E7C93B}"/>
          </ac:spMkLst>
        </pc:spChg>
        <pc:spChg chg="del">
          <ac:chgData name="ANTONIO CANTERO CAJA" userId="121df0ed-e5ce-436f-bba6-1c74f0610cf3" providerId="ADAL" clId="{F2E20596-521D-4287-A81A-93142A614B1A}" dt="2023-01-30T22:50:39.645" v="145"/>
          <ac:spMkLst>
            <pc:docMk/>
            <pc:sldMk cId="2960300025" sldId="875"/>
            <ac:spMk id="12" creationId="{D0522C2C-7B5C-48A7-A969-03941E5D2E76}"/>
          </ac:spMkLst>
        </pc:spChg>
        <pc:spChg chg="del">
          <ac:chgData name="ANTONIO CANTERO CAJA" userId="121df0ed-e5ce-436f-bba6-1c74f0610cf3" providerId="ADAL" clId="{F2E20596-521D-4287-A81A-93142A614B1A}" dt="2023-01-30T22:50:39.645" v="145"/>
          <ac:spMkLst>
            <pc:docMk/>
            <pc:sldMk cId="2960300025" sldId="875"/>
            <ac:spMk id="14" creationId="{9C682A1A-5B2D-4111-BBD6-620165633E5B}"/>
          </ac:spMkLst>
        </pc:spChg>
        <pc:spChg chg="del">
          <ac:chgData name="ANTONIO CANTERO CAJA" userId="121df0ed-e5ce-436f-bba6-1c74f0610cf3" providerId="ADAL" clId="{F2E20596-521D-4287-A81A-93142A614B1A}" dt="2023-01-30T22:50:39.645" v="145"/>
          <ac:spMkLst>
            <pc:docMk/>
            <pc:sldMk cId="2960300025" sldId="875"/>
            <ac:spMk id="16" creationId="{D6EE29F2-D77F-4BD0-A20B-334D316A1C9D}"/>
          </ac:spMkLst>
        </pc:spChg>
        <pc:spChg chg="del">
          <ac:chgData name="ANTONIO CANTERO CAJA" userId="121df0ed-e5ce-436f-bba6-1c74f0610cf3" providerId="ADAL" clId="{F2E20596-521D-4287-A81A-93142A614B1A}" dt="2023-01-30T22:50:39.645" v="145"/>
          <ac:spMkLst>
            <pc:docMk/>
            <pc:sldMk cId="2960300025" sldId="875"/>
            <ac:spMk id="18" creationId="{22D09ED2-868F-42C6-866E-F92E0CEF314F}"/>
          </ac:spMkLst>
        </pc:spChg>
      </pc:sldChg>
      <pc:sldChg chg="add del setBg">
        <pc:chgData name="ANTONIO CANTERO CAJA" userId="121df0ed-e5ce-436f-bba6-1c74f0610cf3" providerId="ADAL" clId="{F2E20596-521D-4287-A81A-93142A614B1A}" dt="2023-01-30T22:51:42.956" v="146" actId="47"/>
        <pc:sldMkLst>
          <pc:docMk/>
          <pc:sldMk cId="3597042683" sldId="876"/>
        </pc:sldMkLst>
      </pc:sldChg>
      <pc:sldChg chg="add del setBg">
        <pc:chgData name="ANTONIO CANTERO CAJA" userId="121df0ed-e5ce-436f-bba6-1c74f0610cf3" providerId="ADAL" clId="{F2E20596-521D-4287-A81A-93142A614B1A}" dt="2023-01-30T22:51:42.956" v="146" actId="47"/>
        <pc:sldMkLst>
          <pc:docMk/>
          <pc:sldMk cId="885881186" sldId="877"/>
        </pc:sldMkLst>
      </pc:sldChg>
      <pc:sldChg chg="delSp add del setBg delDesignElem">
        <pc:chgData name="ANTONIO CANTERO CAJA" userId="121df0ed-e5ce-436f-bba6-1c74f0610cf3" providerId="ADAL" clId="{F2E20596-521D-4287-A81A-93142A614B1A}" dt="2023-01-30T22:51:42.956" v="146" actId="47"/>
        <pc:sldMkLst>
          <pc:docMk/>
          <pc:sldMk cId="2932675397" sldId="878"/>
        </pc:sldMkLst>
        <pc:spChg chg="del">
          <ac:chgData name="ANTONIO CANTERO CAJA" userId="121df0ed-e5ce-436f-bba6-1c74f0610cf3" providerId="ADAL" clId="{F2E20596-521D-4287-A81A-93142A614B1A}" dt="2023-01-30T22:50:39.645" v="145"/>
          <ac:spMkLst>
            <pc:docMk/>
            <pc:sldMk cId="2932675397" sldId="878"/>
            <ac:spMk id="10" creationId="{4E1BEB12-92AF-4445-98AD-4C7756E7C93B}"/>
          </ac:spMkLst>
        </pc:spChg>
        <pc:spChg chg="del">
          <ac:chgData name="ANTONIO CANTERO CAJA" userId="121df0ed-e5ce-436f-bba6-1c74f0610cf3" providerId="ADAL" clId="{F2E20596-521D-4287-A81A-93142A614B1A}" dt="2023-01-30T22:50:39.645" v="145"/>
          <ac:spMkLst>
            <pc:docMk/>
            <pc:sldMk cId="2932675397" sldId="878"/>
            <ac:spMk id="12" creationId="{D0522C2C-7B5C-48A7-A969-03941E5D2E76}"/>
          </ac:spMkLst>
        </pc:spChg>
        <pc:spChg chg="del">
          <ac:chgData name="ANTONIO CANTERO CAJA" userId="121df0ed-e5ce-436f-bba6-1c74f0610cf3" providerId="ADAL" clId="{F2E20596-521D-4287-A81A-93142A614B1A}" dt="2023-01-30T22:50:39.645" v="145"/>
          <ac:spMkLst>
            <pc:docMk/>
            <pc:sldMk cId="2932675397" sldId="878"/>
            <ac:spMk id="14" creationId="{9C682A1A-5B2D-4111-BBD6-620165633E5B}"/>
          </ac:spMkLst>
        </pc:spChg>
        <pc:spChg chg="del">
          <ac:chgData name="ANTONIO CANTERO CAJA" userId="121df0ed-e5ce-436f-bba6-1c74f0610cf3" providerId="ADAL" clId="{F2E20596-521D-4287-A81A-93142A614B1A}" dt="2023-01-30T22:50:39.645" v="145"/>
          <ac:spMkLst>
            <pc:docMk/>
            <pc:sldMk cId="2932675397" sldId="878"/>
            <ac:spMk id="16" creationId="{D6EE29F2-D77F-4BD0-A20B-334D316A1C9D}"/>
          </ac:spMkLst>
        </pc:spChg>
        <pc:spChg chg="del">
          <ac:chgData name="ANTONIO CANTERO CAJA" userId="121df0ed-e5ce-436f-bba6-1c74f0610cf3" providerId="ADAL" clId="{F2E20596-521D-4287-A81A-93142A614B1A}" dt="2023-01-30T22:50:39.645" v="145"/>
          <ac:spMkLst>
            <pc:docMk/>
            <pc:sldMk cId="2932675397" sldId="878"/>
            <ac:spMk id="18" creationId="{22D09ED2-868F-42C6-866E-F92E0CEF314F}"/>
          </ac:spMkLst>
        </pc:spChg>
      </pc:sldChg>
      <pc:sldChg chg="add del setBg">
        <pc:chgData name="ANTONIO CANTERO CAJA" userId="121df0ed-e5ce-436f-bba6-1c74f0610cf3" providerId="ADAL" clId="{F2E20596-521D-4287-A81A-93142A614B1A}" dt="2023-01-30T22:51:42.956" v="146" actId="47"/>
        <pc:sldMkLst>
          <pc:docMk/>
          <pc:sldMk cId="472808083" sldId="879"/>
        </pc:sldMkLst>
      </pc:sldChg>
      <pc:sldChg chg="add del">
        <pc:chgData name="ANTONIO CANTERO CAJA" userId="121df0ed-e5ce-436f-bba6-1c74f0610cf3" providerId="ADAL" clId="{F2E20596-521D-4287-A81A-93142A614B1A}" dt="2023-01-30T22:51:42.956" v="146" actId="47"/>
        <pc:sldMkLst>
          <pc:docMk/>
          <pc:sldMk cId="403352991" sldId="880"/>
        </pc:sldMkLst>
      </pc:sldChg>
      <pc:sldChg chg="add del setBg">
        <pc:chgData name="ANTONIO CANTERO CAJA" userId="121df0ed-e5ce-436f-bba6-1c74f0610cf3" providerId="ADAL" clId="{F2E20596-521D-4287-A81A-93142A614B1A}" dt="2023-01-30T22:51:42.956" v="146" actId="47"/>
        <pc:sldMkLst>
          <pc:docMk/>
          <pc:sldMk cId="436157316" sldId="881"/>
        </pc:sldMkLst>
      </pc:sldChg>
      <pc:sldChg chg="delSp add del setBg delDesignElem">
        <pc:chgData name="ANTONIO CANTERO CAJA" userId="121df0ed-e5ce-436f-bba6-1c74f0610cf3" providerId="ADAL" clId="{F2E20596-521D-4287-A81A-93142A614B1A}" dt="2023-01-30T22:51:42.956" v="146" actId="47"/>
        <pc:sldMkLst>
          <pc:docMk/>
          <pc:sldMk cId="648974093" sldId="882"/>
        </pc:sldMkLst>
        <pc:spChg chg="del">
          <ac:chgData name="ANTONIO CANTERO CAJA" userId="121df0ed-e5ce-436f-bba6-1c74f0610cf3" providerId="ADAL" clId="{F2E20596-521D-4287-A81A-93142A614B1A}" dt="2023-01-30T22:50:39.645" v="145"/>
          <ac:spMkLst>
            <pc:docMk/>
            <pc:sldMk cId="648974093" sldId="882"/>
            <ac:spMk id="77" creationId="{CBF9EBB4-5078-47B2-AAA0-DF4A88D8182A}"/>
          </ac:spMkLst>
        </pc:spChg>
        <pc:spChg chg="del">
          <ac:chgData name="ANTONIO CANTERO CAJA" userId="121df0ed-e5ce-436f-bba6-1c74f0610cf3" providerId="ADAL" clId="{F2E20596-521D-4287-A81A-93142A614B1A}" dt="2023-01-30T22:50:39.645" v="145"/>
          <ac:spMkLst>
            <pc:docMk/>
            <pc:sldMk cId="648974093" sldId="882"/>
            <ac:spMk id="2052" creationId="{A34066D6-1B59-4642-A86D-39464CEE971B}"/>
          </ac:spMkLst>
        </pc:spChg>
        <pc:spChg chg="del">
          <ac:chgData name="ANTONIO CANTERO CAJA" userId="121df0ed-e5ce-436f-bba6-1c74f0610cf3" providerId="ADAL" clId="{F2E20596-521D-4287-A81A-93142A614B1A}" dt="2023-01-30T22:50:39.645" v="145"/>
          <ac:spMkLst>
            <pc:docMk/>
            <pc:sldMk cId="648974093" sldId="882"/>
            <ac:spMk id="2053" creationId="{18E928D9-3091-4385-B979-265D55AD02CE}"/>
          </ac:spMkLst>
        </pc:spChg>
        <pc:spChg chg="del">
          <ac:chgData name="ANTONIO CANTERO CAJA" userId="121df0ed-e5ce-436f-bba6-1c74f0610cf3" providerId="ADAL" clId="{F2E20596-521D-4287-A81A-93142A614B1A}" dt="2023-01-30T22:50:39.645" v="145"/>
          <ac:spMkLst>
            <pc:docMk/>
            <pc:sldMk cId="648974093" sldId="882"/>
            <ac:spMk id="2054" creationId="{7D602432-D774-4CF5-94E8-7D52D01059D2}"/>
          </ac:spMkLst>
        </pc:spChg>
      </pc:sldChg>
      <pc:sldChg chg="add del">
        <pc:chgData name="ANTONIO CANTERO CAJA" userId="121df0ed-e5ce-436f-bba6-1c74f0610cf3" providerId="ADAL" clId="{F2E20596-521D-4287-A81A-93142A614B1A}" dt="2023-01-30T22:51:42.956" v="146" actId="47"/>
        <pc:sldMkLst>
          <pc:docMk/>
          <pc:sldMk cId="413198675" sldId="883"/>
        </pc:sldMkLst>
      </pc:sldChg>
      <pc:sldChg chg="add del">
        <pc:chgData name="ANTONIO CANTERO CAJA" userId="121df0ed-e5ce-436f-bba6-1c74f0610cf3" providerId="ADAL" clId="{F2E20596-521D-4287-A81A-93142A614B1A}" dt="2023-01-30T22:51:42.956" v="146" actId="47"/>
        <pc:sldMkLst>
          <pc:docMk/>
          <pc:sldMk cId="184653741" sldId="884"/>
        </pc:sldMkLst>
      </pc:sldChg>
      <pc:sldChg chg="add del">
        <pc:chgData name="ANTONIO CANTERO CAJA" userId="121df0ed-e5ce-436f-bba6-1c74f0610cf3" providerId="ADAL" clId="{F2E20596-521D-4287-A81A-93142A614B1A}" dt="2023-01-30T22:51:42.956" v="146" actId="47"/>
        <pc:sldMkLst>
          <pc:docMk/>
          <pc:sldMk cId="936754939" sldId="885"/>
        </pc:sldMkLst>
      </pc:sldChg>
      <pc:sldChg chg="add del">
        <pc:chgData name="ANTONIO CANTERO CAJA" userId="121df0ed-e5ce-436f-bba6-1c74f0610cf3" providerId="ADAL" clId="{F2E20596-521D-4287-A81A-93142A614B1A}" dt="2023-01-30T22:51:42.956" v="146" actId="47"/>
        <pc:sldMkLst>
          <pc:docMk/>
          <pc:sldMk cId="4202936181" sldId="886"/>
        </pc:sldMkLst>
      </pc:sldChg>
      <pc:sldChg chg="add del">
        <pc:chgData name="ANTONIO CANTERO CAJA" userId="121df0ed-e5ce-436f-bba6-1c74f0610cf3" providerId="ADAL" clId="{F2E20596-521D-4287-A81A-93142A614B1A}" dt="2023-01-30T22:51:42.956" v="146" actId="47"/>
        <pc:sldMkLst>
          <pc:docMk/>
          <pc:sldMk cId="1536682114" sldId="887"/>
        </pc:sldMkLst>
      </pc:sldChg>
      <pc:sldChg chg="add del">
        <pc:chgData name="ANTONIO CANTERO CAJA" userId="121df0ed-e5ce-436f-bba6-1c74f0610cf3" providerId="ADAL" clId="{F2E20596-521D-4287-A81A-93142A614B1A}" dt="2023-01-30T22:51:42.956" v="146" actId="47"/>
        <pc:sldMkLst>
          <pc:docMk/>
          <pc:sldMk cId="4244330194" sldId="888"/>
        </pc:sldMkLst>
      </pc:sldChg>
      <pc:sldChg chg="delSp add del setBg delDesignElem">
        <pc:chgData name="ANTONIO CANTERO CAJA" userId="121df0ed-e5ce-436f-bba6-1c74f0610cf3" providerId="ADAL" clId="{F2E20596-521D-4287-A81A-93142A614B1A}" dt="2023-01-30T22:51:42.956" v="146" actId="47"/>
        <pc:sldMkLst>
          <pc:docMk/>
          <pc:sldMk cId="2359853341" sldId="889"/>
        </pc:sldMkLst>
        <pc:spChg chg="del">
          <ac:chgData name="ANTONIO CANTERO CAJA" userId="121df0ed-e5ce-436f-bba6-1c74f0610cf3" providerId="ADAL" clId="{F2E20596-521D-4287-A81A-93142A614B1A}" dt="2023-01-30T22:50:39.645" v="145"/>
          <ac:spMkLst>
            <pc:docMk/>
            <pc:sldMk cId="2359853341" sldId="889"/>
            <ac:spMk id="20" creationId="{D0394FE2-BDDA-4ECE-B320-81AE19E90566}"/>
          </ac:spMkLst>
        </pc:spChg>
        <pc:spChg chg="del">
          <ac:chgData name="ANTONIO CANTERO CAJA" userId="121df0ed-e5ce-436f-bba6-1c74f0610cf3" providerId="ADAL" clId="{F2E20596-521D-4287-A81A-93142A614B1A}" dt="2023-01-30T22:50:39.645" v="145"/>
          <ac:spMkLst>
            <pc:docMk/>
            <pc:sldMk cId="2359853341" sldId="889"/>
            <ac:spMk id="22" creationId="{0625AAC5-802A-4197-8804-2B78FF65CEE8}"/>
          </ac:spMkLst>
        </pc:spChg>
        <pc:spChg chg="del">
          <ac:chgData name="ANTONIO CANTERO CAJA" userId="121df0ed-e5ce-436f-bba6-1c74f0610cf3" providerId="ADAL" clId="{F2E20596-521D-4287-A81A-93142A614B1A}" dt="2023-01-30T22:50:39.645" v="145"/>
          <ac:spMkLst>
            <pc:docMk/>
            <pc:sldMk cId="2359853341" sldId="889"/>
            <ac:spMk id="24" creationId="{A1B139DD-0E8D-42FA-9171-C5F001754A88}"/>
          </ac:spMkLst>
        </pc:spChg>
      </pc:sldChg>
      <pc:sldChg chg="delSp add del setBg delDesignElem">
        <pc:chgData name="ANTONIO CANTERO CAJA" userId="121df0ed-e5ce-436f-bba6-1c74f0610cf3" providerId="ADAL" clId="{F2E20596-521D-4287-A81A-93142A614B1A}" dt="2023-01-30T22:51:42.956" v="146" actId="47"/>
        <pc:sldMkLst>
          <pc:docMk/>
          <pc:sldMk cId="784053586" sldId="890"/>
        </pc:sldMkLst>
        <pc:spChg chg="del">
          <ac:chgData name="ANTONIO CANTERO CAJA" userId="121df0ed-e5ce-436f-bba6-1c74f0610cf3" providerId="ADAL" clId="{F2E20596-521D-4287-A81A-93142A614B1A}" dt="2023-01-30T22:50:39.645" v="145"/>
          <ac:spMkLst>
            <pc:docMk/>
            <pc:sldMk cId="784053586" sldId="890"/>
            <ac:spMk id="17" creationId="{3301E07F-4F79-4B58-8698-EF24DC1ECDBF}"/>
          </ac:spMkLst>
        </pc:spChg>
        <pc:spChg chg="del">
          <ac:chgData name="ANTONIO CANTERO CAJA" userId="121df0ed-e5ce-436f-bba6-1c74f0610cf3" providerId="ADAL" clId="{F2E20596-521D-4287-A81A-93142A614B1A}" dt="2023-01-30T22:50:39.645" v="145"/>
          <ac:spMkLst>
            <pc:docMk/>
            <pc:sldMk cId="784053586" sldId="890"/>
            <ac:spMk id="19" creationId="{E58B2195-5055-402F-A3E7-53FF0E4980C3}"/>
          </ac:spMkLst>
        </pc:spChg>
        <pc:spChg chg="del">
          <ac:chgData name="ANTONIO CANTERO CAJA" userId="121df0ed-e5ce-436f-bba6-1c74f0610cf3" providerId="ADAL" clId="{F2E20596-521D-4287-A81A-93142A614B1A}" dt="2023-01-30T22:50:39.645" v="145"/>
          <ac:spMkLst>
            <pc:docMk/>
            <pc:sldMk cId="784053586" sldId="890"/>
            <ac:spMk id="21" creationId="{9EE6F773-742A-491A-9A00-A2A150DF500A}"/>
          </ac:spMkLst>
        </pc:spChg>
      </pc:sldChg>
      <pc:sldChg chg="delSp add del setBg delDesignElem">
        <pc:chgData name="ANTONIO CANTERO CAJA" userId="121df0ed-e5ce-436f-bba6-1c74f0610cf3" providerId="ADAL" clId="{F2E20596-521D-4287-A81A-93142A614B1A}" dt="2023-01-30T22:51:42.956" v="146" actId="47"/>
        <pc:sldMkLst>
          <pc:docMk/>
          <pc:sldMk cId="852897153" sldId="891"/>
        </pc:sldMkLst>
        <pc:cxnChg chg="del">
          <ac:chgData name="ANTONIO CANTERO CAJA" userId="121df0ed-e5ce-436f-bba6-1c74f0610cf3" providerId="ADAL" clId="{F2E20596-521D-4287-A81A-93142A614B1A}" dt="2023-01-30T22:50:39.645" v="145"/>
          <ac:cxnSpMkLst>
            <pc:docMk/>
            <pc:sldMk cId="852897153" sldId="891"/>
            <ac:cxnSpMk id="9" creationId="{A7F400EE-A8A5-48AF-B4D6-291B52C6F0B0}"/>
          </ac:cxnSpMkLst>
        </pc:cxnChg>
      </pc:sldChg>
      <pc:sldChg chg="delSp add del setBg delDesignElem">
        <pc:chgData name="ANTONIO CANTERO CAJA" userId="121df0ed-e5ce-436f-bba6-1c74f0610cf3" providerId="ADAL" clId="{F2E20596-521D-4287-A81A-93142A614B1A}" dt="2023-01-30T22:51:42.956" v="146" actId="47"/>
        <pc:sldMkLst>
          <pc:docMk/>
          <pc:sldMk cId="4176334192" sldId="892"/>
        </pc:sldMkLst>
        <pc:spChg chg="del">
          <ac:chgData name="ANTONIO CANTERO CAJA" userId="121df0ed-e5ce-436f-bba6-1c74f0610cf3" providerId="ADAL" clId="{F2E20596-521D-4287-A81A-93142A614B1A}" dt="2023-01-30T22:50:39.645" v="145"/>
          <ac:spMkLst>
            <pc:docMk/>
            <pc:sldMk cId="4176334192" sldId="892"/>
            <ac:spMk id="8" creationId="{907EF6B7-1338-4443-8C46-6A318D952DFD}"/>
          </ac:spMkLst>
        </pc:spChg>
        <pc:spChg chg="del">
          <ac:chgData name="ANTONIO CANTERO CAJA" userId="121df0ed-e5ce-436f-bba6-1c74f0610cf3" providerId="ADAL" clId="{F2E20596-521D-4287-A81A-93142A614B1A}" dt="2023-01-30T22:50:39.645" v="145"/>
          <ac:spMkLst>
            <pc:docMk/>
            <pc:sldMk cId="4176334192" sldId="892"/>
            <ac:spMk id="10" creationId="{DAAE4CDD-124C-4DCF-9584-B6033B545DD5}"/>
          </ac:spMkLst>
        </pc:spChg>
        <pc:spChg chg="del">
          <ac:chgData name="ANTONIO CANTERO CAJA" userId="121df0ed-e5ce-436f-bba6-1c74f0610cf3" providerId="ADAL" clId="{F2E20596-521D-4287-A81A-93142A614B1A}" dt="2023-01-30T22:50:39.645" v="145"/>
          <ac:spMkLst>
            <pc:docMk/>
            <pc:sldMk cId="4176334192" sldId="892"/>
            <ac:spMk id="12" creationId="{081E4A58-353D-44AE-B2FC-2A74E2E400F7}"/>
          </ac:spMkLst>
        </pc:spChg>
      </pc:sldChg>
      <pc:sldChg chg="delSp add del setBg delDesignElem">
        <pc:chgData name="ANTONIO CANTERO CAJA" userId="121df0ed-e5ce-436f-bba6-1c74f0610cf3" providerId="ADAL" clId="{F2E20596-521D-4287-A81A-93142A614B1A}" dt="2023-01-30T22:51:42.956" v="146" actId="47"/>
        <pc:sldMkLst>
          <pc:docMk/>
          <pc:sldMk cId="880947611" sldId="893"/>
        </pc:sldMkLst>
        <pc:spChg chg="del">
          <ac:chgData name="ANTONIO CANTERO CAJA" userId="121df0ed-e5ce-436f-bba6-1c74f0610cf3" providerId="ADAL" clId="{F2E20596-521D-4287-A81A-93142A614B1A}" dt="2023-01-30T22:50:39.645" v="145"/>
          <ac:spMkLst>
            <pc:docMk/>
            <pc:sldMk cId="880947611" sldId="893"/>
            <ac:spMk id="8" creationId="{907EF6B7-1338-4443-8C46-6A318D952DFD}"/>
          </ac:spMkLst>
        </pc:spChg>
        <pc:spChg chg="del">
          <ac:chgData name="ANTONIO CANTERO CAJA" userId="121df0ed-e5ce-436f-bba6-1c74f0610cf3" providerId="ADAL" clId="{F2E20596-521D-4287-A81A-93142A614B1A}" dt="2023-01-30T22:50:39.645" v="145"/>
          <ac:spMkLst>
            <pc:docMk/>
            <pc:sldMk cId="880947611" sldId="893"/>
            <ac:spMk id="10" creationId="{DAAE4CDD-124C-4DCF-9584-B6033B545DD5}"/>
          </ac:spMkLst>
        </pc:spChg>
        <pc:spChg chg="del">
          <ac:chgData name="ANTONIO CANTERO CAJA" userId="121df0ed-e5ce-436f-bba6-1c74f0610cf3" providerId="ADAL" clId="{F2E20596-521D-4287-A81A-93142A614B1A}" dt="2023-01-30T22:50:39.645" v="145"/>
          <ac:spMkLst>
            <pc:docMk/>
            <pc:sldMk cId="880947611" sldId="893"/>
            <ac:spMk id="12" creationId="{081E4A58-353D-44AE-B2FC-2A74E2E400F7}"/>
          </ac:spMkLst>
        </pc:spChg>
      </pc:sldChg>
      <pc:sldChg chg="addSp delSp modSp add mod setBg delAnim delDesignElem">
        <pc:chgData name="ANTONIO CANTERO CAJA" userId="121df0ed-e5ce-436f-bba6-1c74f0610cf3" providerId="ADAL" clId="{F2E20596-521D-4287-A81A-93142A614B1A}" dt="2023-02-05T22:07:20.771" v="9826" actId="20577"/>
        <pc:sldMkLst>
          <pc:docMk/>
          <pc:sldMk cId="1153099399" sldId="894"/>
        </pc:sldMkLst>
        <pc:spChg chg="mod">
          <ac:chgData name="ANTONIO CANTERO CAJA" userId="121df0ed-e5ce-436f-bba6-1c74f0610cf3" providerId="ADAL" clId="{F2E20596-521D-4287-A81A-93142A614B1A}" dt="2023-02-01T18:54:53.479" v="1704"/>
          <ac:spMkLst>
            <pc:docMk/>
            <pc:sldMk cId="1153099399" sldId="894"/>
            <ac:spMk id="2" creationId="{4897835C-35CC-4A37-8053-A9723A1F7087}"/>
          </ac:spMkLst>
        </pc:spChg>
        <pc:spChg chg="mod">
          <ac:chgData name="ANTONIO CANTERO CAJA" userId="121df0ed-e5ce-436f-bba6-1c74f0610cf3" providerId="ADAL" clId="{F2E20596-521D-4287-A81A-93142A614B1A}" dt="2023-02-05T22:07:20.771" v="9826" actId="20577"/>
          <ac:spMkLst>
            <pc:docMk/>
            <pc:sldMk cId="1153099399" sldId="894"/>
            <ac:spMk id="3" creationId="{DBF36335-E40B-492E-A3FF-F531B40E6194}"/>
          </ac:spMkLst>
        </pc:spChg>
        <pc:spChg chg="add">
          <ac:chgData name="ANTONIO CANTERO CAJA" userId="121df0ed-e5ce-436f-bba6-1c74f0610cf3" providerId="ADAL" clId="{F2E20596-521D-4287-A81A-93142A614B1A}" dt="2023-02-01T18:54:37.524" v="1701" actId="26606"/>
          <ac:spMkLst>
            <pc:docMk/>
            <pc:sldMk cId="1153099399" sldId="894"/>
            <ac:spMk id="12" creationId="{3E443FD7-A66B-4AA0-872D-B088B9BC5F17}"/>
          </ac:spMkLst>
        </pc:spChg>
        <pc:spChg chg="add">
          <ac:chgData name="ANTONIO CANTERO CAJA" userId="121df0ed-e5ce-436f-bba6-1c74f0610cf3" providerId="ADAL" clId="{F2E20596-521D-4287-A81A-93142A614B1A}" dt="2023-02-01T18:54:37.524" v="1701" actId="26606"/>
          <ac:spMkLst>
            <pc:docMk/>
            <pc:sldMk cId="1153099399" sldId="894"/>
            <ac:spMk id="14" creationId="{C04BE0EF-3561-49B4-9A29-F283168A91C7}"/>
          </ac:spMkLst>
        </pc:spChg>
        <pc:spChg chg="del">
          <ac:chgData name="ANTONIO CANTERO CAJA" userId="121df0ed-e5ce-436f-bba6-1c74f0610cf3" providerId="ADAL" clId="{F2E20596-521D-4287-A81A-93142A614B1A}" dt="2023-01-30T22:50:39.645" v="145"/>
          <ac:spMkLst>
            <pc:docMk/>
            <pc:sldMk cId="1153099399" sldId="894"/>
            <ac:spMk id="17" creationId="{3301E07F-4F79-4B58-8698-EF24DC1ECDBF}"/>
          </ac:spMkLst>
        </pc:spChg>
        <pc:spChg chg="del">
          <ac:chgData name="ANTONIO CANTERO CAJA" userId="121df0ed-e5ce-436f-bba6-1c74f0610cf3" providerId="ADAL" clId="{F2E20596-521D-4287-A81A-93142A614B1A}" dt="2023-01-30T22:50:39.645" v="145"/>
          <ac:spMkLst>
            <pc:docMk/>
            <pc:sldMk cId="1153099399" sldId="894"/>
            <ac:spMk id="19" creationId="{E58B2195-5055-402F-A3E7-53FF0E4980C3}"/>
          </ac:spMkLst>
        </pc:spChg>
        <pc:spChg chg="del">
          <ac:chgData name="ANTONIO CANTERO CAJA" userId="121df0ed-e5ce-436f-bba6-1c74f0610cf3" providerId="ADAL" clId="{F2E20596-521D-4287-A81A-93142A614B1A}" dt="2023-01-30T22:50:39.645" v="145"/>
          <ac:spMkLst>
            <pc:docMk/>
            <pc:sldMk cId="1153099399" sldId="894"/>
            <ac:spMk id="21" creationId="{9EE6F773-742A-491A-9A00-A2A150DF500A}"/>
          </ac:spMkLst>
        </pc:spChg>
        <pc:picChg chg="del">
          <ac:chgData name="ANTONIO CANTERO CAJA" userId="121df0ed-e5ce-436f-bba6-1c74f0610cf3" providerId="ADAL" clId="{F2E20596-521D-4287-A81A-93142A614B1A}" dt="2023-02-01T18:54:27.348" v="1700" actId="21"/>
          <ac:picMkLst>
            <pc:docMk/>
            <pc:sldMk cId="1153099399" sldId="894"/>
            <ac:picMk id="4" creationId="{2AEDFAFD-CD44-4A20-A832-511C2848692C}"/>
          </ac:picMkLst>
        </pc:picChg>
        <pc:picChg chg="mod">
          <ac:chgData name="ANTONIO CANTERO CAJA" userId="121df0ed-e5ce-436f-bba6-1c74f0610cf3" providerId="ADAL" clId="{F2E20596-521D-4287-A81A-93142A614B1A}" dt="2023-02-01T18:54:37.524" v="1701" actId="26606"/>
          <ac:picMkLst>
            <pc:docMk/>
            <pc:sldMk cId="1153099399" sldId="894"/>
            <ac:picMk id="7" creationId="{EBACB078-4B74-4D44-8026-0279684D5B93}"/>
          </ac:picMkLst>
        </pc:picChg>
      </pc:sldChg>
      <pc:sldChg chg="addSp delSp modSp add mod setBg delDesignElem">
        <pc:chgData name="ANTONIO CANTERO CAJA" userId="121df0ed-e5ce-436f-bba6-1c74f0610cf3" providerId="ADAL" clId="{F2E20596-521D-4287-A81A-93142A614B1A}" dt="2023-01-30T23:02:45.503" v="211" actId="26606"/>
        <pc:sldMkLst>
          <pc:docMk/>
          <pc:sldMk cId="1456045663" sldId="895"/>
        </pc:sldMkLst>
        <pc:spChg chg="mod">
          <ac:chgData name="ANTONIO CANTERO CAJA" userId="121df0ed-e5ce-436f-bba6-1c74f0610cf3" providerId="ADAL" clId="{F2E20596-521D-4287-A81A-93142A614B1A}" dt="2023-01-30T23:02:45.503" v="211" actId="26606"/>
          <ac:spMkLst>
            <pc:docMk/>
            <pc:sldMk cId="1456045663" sldId="895"/>
            <ac:spMk id="2" creationId="{FFAFC050-2DFC-463E-B6D2-313ED734DCF5}"/>
          </ac:spMkLst>
        </pc:spChg>
        <pc:spChg chg="mod">
          <ac:chgData name="ANTONIO CANTERO CAJA" userId="121df0ed-e5ce-436f-bba6-1c74f0610cf3" providerId="ADAL" clId="{F2E20596-521D-4287-A81A-93142A614B1A}" dt="2023-01-30T23:02:45.503" v="211" actId="26606"/>
          <ac:spMkLst>
            <pc:docMk/>
            <pc:sldMk cId="1456045663" sldId="895"/>
            <ac:spMk id="3" creationId="{E65F3549-206F-40B6-AD3D-2703FDAA0F99}"/>
          </ac:spMkLst>
        </pc:spChg>
        <pc:spChg chg="add">
          <ac:chgData name="ANTONIO CANTERO CAJA" userId="121df0ed-e5ce-436f-bba6-1c74f0610cf3" providerId="ADAL" clId="{F2E20596-521D-4287-A81A-93142A614B1A}" dt="2023-01-30T23:02:45.503" v="211" actId="26606"/>
          <ac:spMkLst>
            <pc:docMk/>
            <pc:sldMk cId="1456045663" sldId="895"/>
            <ac:spMk id="5" creationId="{6A1473A6-3F22-483E-8A30-80B9D2B14592}"/>
          </ac:spMkLst>
        </pc:spChg>
        <pc:spChg chg="del">
          <ac:chgData name="ANTONIO CANTERO CAJA" userId="121df0ed-e5ce-436f-bba6-1c74f0610cf3" providerId="ADAL" clId="{F2E20596-521D-4287-A81A-93142A614B1A}" dt="2023-01-30T22:50:39.645" v="145"/>
          <ac:spMkLst>
            <pc:docMk/>
            <pc:sldMk cId="1456045663" sldId="895"/>
            <ac:spMk id="8" creationId="{907EF6B7-1338-4443-8C46-6A318D952DFD}"/>
          </ac:spMkLst>
        </pc:spChg>
        <pc:spChg chg="del">
          <ac:chgData name="ANTONIO CANTERO CAJA" userId="121df0ed-e5ce-436f-bba6-1c74f0610cf3" providerId="ADAL" clId="{F2E20596-521D-4287-A81A-93142A614B1A}" dt="2023-01-30T22:50:39.645" v="145"/>
          <ac:spMkLst>
            <pc:docMk/>
            <pc:sldMk cId="1456045663" sldId="895"/>
            <ac:spMk id="10" creationId="{DAAE4CDD-124C-4DCF-9584-B6033B545DD5}"/>
          </ac:spMkLst>
        </pc:spChg>
        <pc:spChg chg="del">
          <ac:chgData name="ANTONIO CANTERO CAJA" userId="121df0ed-e5ce-436f-bba6-1c74f0610cf3" providerId="ADAL" clId="{F2E20596-521D-4287-A81A-93142A614B1A}" dt="2023-01-30T22:50:39.645" v="145"/>
          <ac:spMkLst>
            <pc:docMk/>
            <pc:sldMk cId="1456045663" sldId="895"/>
            <ac:spMk id="12" creationId="{081E4A58-353D-44AE-B2FC-2A74E2E400F7}"/>
          </ac:spMkLst>
        </pc:spChg>
        <pc:grpChg chg="add">
          <ac:chgData name="ANTONIO CANTERO CAJA" userId="121df0ed-e5ce-436f-bba6-1c74f0610cf3" providerId="ADAL" clId="{F2E20596-521D-4287-A81A-93142A614B1A}" dt="2023-01-30T23:02:45.503" v="211" actId="26606"/>
          <ac:grpSpMkLst>
            <pc:docMk/>
            <pc:sldMk cId="1456045663" sldId="895"/>
            <ac:grpSpMk id="6" creationId="{AA1375E3-3E53-4D75-BAB7-E5929BFCB25F}"/>
          </ac:grpSpMkLst>
        </pc:grpChg>
      </pc:sldChg>
      <pc:sldChg chg="addSp delSp modSp add del mod ord setBg delDesignElem">
        <pc:chgData name="ANTONIO CANTERO CAJA" userId="121df0ed-e5ce-436f-bba6-1c74f0610cf3" providerId="ADAL" clId="{F2E20596-521D-4287-A81A-93142A614B1A}" dt="2023-02-05T09:22:20.914" v="9318" actId="47"/>
        <pc:sldMkLst>
          <pc:docMk/>
          <pc:sldMk cId="2136136683" sldId="896"/>
        </pc:sldMkLst>
        <pc:spChg chg="mod">
          <ac:chgData name="ANTONIO CANTERO CAJA" userId="121df0ed-e5ce-436f-bba6-1c74f0610cf3" providerId="ADAL" clId="{F2E20596-521D-4287-A81A-93142A614B1A}" dt="2023-02-05T09:12:04.775" v="9231" actId="26606"/>
          <ac:spMkLst>
            <pc:docMk/>
            <pc:sldMk cId="2136136683" sldId="896"/>
            <ac:spMk id="5" creationId="{B58A411C-47CD-42B8-AB96-C9C3D85969ED}"/>
          </ac:spMkLst>
        </pc:spChg>
        <pc:spChg chg="mod">
          <ac:chgData name="ANTONIO CANTERO CAJA" userId="121df0ed-e5ce-436f-bba6-1c74f0610cf3" providerId="ADAL" clId="{F2E20596-521D-4287-A81A-93142A614B1A}" dt="2023-02-05T09:12:04.775" v="9231" actId="26606"/>
          <ac:spMkLst>
            <pc:docMk/>
            <pc:sldMk cId="2136136683" sldId="896"/>
            <ac:spMk id="6" creationId="{DC501E65-2F4D-43A2-A1B2-37947DA5E39A}"/>
          </ac:spMkLst>
        </pc:spChg>
        <pc:spChg chg="add del">
          <ac:chgData name="ANTONIO CANTERO CAJA" userId="121df0ed-e5ce-436f-bba6-1c74f0610cf3" providerId="ADAL" clId="{F2E20596-521D-4287-A81A-93142A614B1A}" dt="2023-02-01T20:39:48.799" v="1762" actId="26606"/>
          <ac:spMkLst>
            <pc:docMk/>
            <pc:sldMk cId="2136136683" sldId="896"/>
            <ac:spMk id="8" creationId="{0B3B9DBC-97CC-4A18-B4A6-66E240292269}"/>
          </ac:spMkLst>
        </pc:spChg>
        <pc:spChg chg="add del">
          <ac:chgData name="ANTONIO CANTERO CAJA" userId="121df0ed-e5ce-436f-bba6-1c74f0610cf3" providerId="ADAL" clId="{F2E20596-521D-4287-A81A-93142A614B1A}" dt="2023-02-01T20:39:48.799" v="1762" actId="26606"/>
          <ac:spMkLst>
            <pc:docMk/>
            <pc:sldMk cId="2136136683" sldId="896"/>
            <ac:spMk id="9" creationId="{F4492644-1D84-449E-94E4-5FC5C873D32E}"/>
          </ac:spMkLst>
        </pc:spChg>
        <pc:spChg chg="add del">
          <ac:chgData name="ANTONIO CANTERO CAJA" userId="121df0ed-e5ce-436f-bba6-1c74f0610cf3" providerId="ADAL" clId="{F2E20596-521D-4287-A81A-93142A614B1A}" dt="2023-02-01T20:39:48.799" v="1762" actId="26606"/>
          <ac:spMkLst>
            <pc:docMk/>
            <pc:sldMk cId="2136136683" sldId="896"/>
            <ac:spMk id="10" creationId="{94EE1A74-DEBF-434E-8B5E-7AB296ECBE08}"/>
          </ac:spMkLst>
        </pc:spChg>
        <pc:spChg chg="del">
          <ac:chgData name="ANTONIO CANTERO CAJA" userId="121df0ed-e5ce-436f-bba6-1c74f0610cf3" providerId="ADAL" clId="{F2E20596-521D-4287-A81A-93142A614B1A}" dt="2023-01-30T22:50:39.645" v="145"/>
          <ac:spMkLst>
            <pc:docMk/>
            <pc:sldMk cId="2136136683" sldId="896"/>
            <ac:spMk id="11" creationId="{D278ADA9-6383-4BDD-80D2-8899A402687B}"/>
          </ac:spMkLst>
        </pc:spChg>
        <pc:spChg chg="add del">
          <ac:chgData name="ANTONIO CANTERO CAJA" userId="121df0ed-e5ce-436f-bba6-1c74f0610cf3" providerId="ADAL" clId="{F2E20596-521D-4287-A81A-93142A614B1A}" dt="2023-02-01T20:39:48.799" v="1762" actId="26606"/>
          <ac:spMkLst>
            <pc:docMk/>
            <pc:sldMk cId="2136136683" sldId="896"/>
            <ac:spMk id="12" creationId="{8C7C4D4B-92D9-4FA4-A294-749E8574FF51}"/>
          </ac:spMkLst>
        </pc:spChg>
        <pc:spChg chg="del">
          <ac:chgData name="ANTONIO CANTERO CAJA" userId="121df0ed-e5ce-436f-bba6-1c74f0610cf3" providerId="ADAL" clId="{F2E20596-521D-4287-A81A-93142A614B1A}" dt="2023-01-30T22:50:39.645" v="145"/>
          <ac:spMkLst>
            <pc:docMk/>
            <pc:sldMk cId="2136136683" sldId="896"/>
            <ac:spMk id="13" creationId="{484B7147-B0F6-40ED-B5A2-FF72BC8198B6}"/>
          </ac:spMkLst>
        </pc:spChg>
        <pc:spChg chg="add del">
          <ac:chgData name="ANTONIO CANTERO CAJA" userId="121df0ed-e5ce-436f-bba6-1c74f0610cf3" providerId="ADAL" clId="{F2E20596-521D-4287-A81A-93142A614B1A}" dt="2023-02-01T20:39:48.799" v="1762" actId="26606"/>
          <ac:spMkLst>
            <pc:docMk/>
            <pc:sldMk cId="2136136683" sldId="896"/>
            <ac:spMk id="14" creationId="{BADA3358-2A3F-41B0-A458-6FD1DB3AF9BB}"/>
          </ac:spMkLst>
        </pc:spChg>
        <pc:spChg chg="del">
          <ac:chgData name="ANTONIO CANTERO CAJA" userId="121df0ed-e5ce-436f-bba6-1c74f0610cf3" providerId="ADAL" clId="{F2E20596-521D-4287-A81A-93142A614B1A}" dt="2023-01-30T22:50:39.645" v="145"/>
          <ac:spMkLst>
            <pc:docMk/>
            <pc:sldMk cId="2136136683" sldId="896"/>
            <ac:spMk id="15" creationId="{B36D2DE0-0628-4A9A-A59D-7BA8B5EB3022}"/>
          </ac:spMkLst>
        </pc:spChg>
        <pc:spChg chg="add del">
          <ac:chgData name="ANTONIO CANTERO CAJA" userId="121df0ed-e5ce-436f-bba6-1c74f0610cf3" providerId="ADAL" clId="{F2E20596-521D-4287-A81A-93142A614B1A}" dt="2023-02-01T20:39:48.799" v="1762" actId="26606"/>
          <ac:spMkLst>
            <pc:docMk/>
            <pc:sldMk cId="2136136683" sldId="896"/>
            <ac:spMk id="16" creationId="{E4737216-37B2-43AD-AB08-05BFCCEFC99E}"/>
          </ac:spMkLst>
        </pc:spChg>
        <pc:spChg chg="del">
          <ac:chgData name="ANTONIO CANTERO CAJA" userId="121df0ed-e5ce-436f-bba6-1c74f0610cf3" providerId="ADAL" clId="{F2E20596-521D-4287-A81A-93142A614B1A}" dt="2023-01-30T22:50:39.645" v="145"/>
          <ac:spMkLst>
            <pc:docMk/>
            <pc:sldMk cId="2136136683" sldId="896"/>
            <ac:spMk id="17" creationId="{48E405C9-94BE-41DA-928C-DEC9A8550E9F}"/>
          </ac:spMkLst>
        </pc:spChg>
        <pc:spChg chg="del">
          <ac:chgData name="ANTONIO CANTERO CAJA" userId="121df0ed-e5ce-436f-bba6-1c74f0610cf3" providerId="ADAL" clId="{F2E20596-521D-4287-A81A-93142A614B1A}" dt="2023-01-30T22:50:39.645" v="145"/>
          <ac:spMkLst>
            <pc:docMk/>
            <pc:sldMk cId="2136136683" sldId="896"/>
            <ac:spMk id="19" creationId="{D2091A72-D5BB-42AC-8FD3-F7747D90861E}"/>
          </ac:spMkLst>
        </pc:spChg>
        <pc:spChg chg="add del">
          <ac:chgData name="ANTONIO CANTERO CAJA" userId="121df0ed-e5ce-436f-bba6-1c74f0610cf3" providerId="ADAL" clId="{F2E20596-521D-4287-A81A-93142A614B1A}" dt="2023-02-05T09:12:04.775" v="9231" actId="26606"/>
          <ac:spMkLst>
            <pc:docMk/>
            <pc:sldMk cId="2136136683" sldId="896"/>
            <ac:spMk id="20" creationId="{342D24BD-D4F4-48F4-9D0A-94C709D2845E}"/>
          </ac:spMkLst>
        </pc:spChg>
        <pc:spChg chg="del">
          <ac:chgData name="ANTONIO CANTERO CAJA" userId="121df0ed-e5ce-436f-bba6-1c74f0610cf3" providerId="ADAL" clId="{F2E20596-521D-4287-A81A-93142A614B1A}" dt="2023-01-30T22:50:39.645" v="145"/>
          <ac:spMkLst>
            <pc:docMk/>
            <pc:sldMk cId="2136136683" sldId="896"/>
            <ac:spMk id="21" creationId="{6ED12BFC-A737-46AF-8411-481112D54B0C}"/>
          </ac:spMkLst>
        </pc:spChg>
        <pc:spChg chg="add">
          <ac:chgData name="ANTONIO CANTERO CAJA" userId="121df0ed-e5ce-436f-bba6-1c74f0610cf3" providerId="ADAL" clId="{F2E20596-521D-4287-A81A-93142A614B1A}" dt="2023-02-05T09:12:04.775" v="9231" actId="26606"/>
          <ac:spMkLst>
            <pc:docMk/>
            <pc:sldMk cId="2136136683" sldId="896"/>
            <ac:spMk id="25" creationId="{ECC07320-C2CA-4E29-8481-9D9E143C7788}"/>
          </ac:spMkLst>
        </pc:spChg>
        <pc:spChg chg="add">
          <ac:chgData name="ANTONIO CANTERO CAJA" userId="121df0ed-e5ce-436f-bba6-1c74f0610cf3" providerId="ADAL" clId="{F2E20596-521D-4287-A81A-93142A614B1A}" dt="2023-02-05T09:12:04.775" v="9231" actId="26606"/>
          <ac:spMkLst>
            <pc:docMk/>
            <pc:sldMk cId="2136136683" sldId="896"/>
            <ac:spMk id="27" creationId="{178FB36B-5BFE-42CA-BC60-1115E0D95EEC}"/>
          </ac:spMkLst>
        </pc:spChg>
        <pc:picChg chg="add mod">
          <ac:chgData name="ANTONIO CANTERO CAJA" userId="121df0ed-e5ce-436f-bba6-1c74f0610cf3" providerId="ADAL" clId="{F2E20596-521D-4287-A81A-93142A614B1A}" dt="2023-02-05T09:12:04.775" v="9231" actId="26606"/>
          <ac:picMkLst>
            <pc:docMk/>
            <pc:sldMk cId="2136136683" sldId="896"/>
            <ac:picMk id="18" creationId="{10E1AE4E-CCDF-668B-2876-DAE409A70AD7}"/>
          </ac:picMkLst>
        </pc:picChg>
      </pc:sldChg>
      <pc:sldChg chg="addSp delSp modSp new del mod modMedia setBg modClrScheme delAnim chgLayout">
        <pc:chgData name="ANTONIO CANTERO CAJA" userId="121df0ed-e5ce-436f-bba6-1c74f0610cf3" providerId="ADAL" clId="{F2E20596-521D-4287-A81A-93142A614B1A}" dt="2023-02-01T22:06:50.008" v="1961" actId="47"/>
        <pc:sldMkLst>
          <pc:docMk/>
          <pc:sldMk cId="1918463567" sldId="897"/>
        </pc:sldMkLst>
        <pc:spChg chg="del mod ord">
          <ac:chgData name="ANTONIO CANTERO CAJA" userId="121df0ed-e5ce-436f-bba6-1c74f0610cf3" providerId="ADAL" clId="{F2E20596-521D-4287-A81A-93142A614B1A}" dt="2023-01-31T22:18:58.807" v="417" actId="700"/>
          <ac:spMkLst>
            <pc:docMk/>
            <pc:sldMk cId="1918463567" sldId="897"/>
            <ac:spMk id="2" creationId="{D216CD28-55CA-0589-A2AC-6C593ADE8540}"/>
          </ac:spMkLst>
        </pc:spChg>
        <pc:spChg chg="del mod ord">
          <ac:chgData name="ANTONIO CANTERO CAJA" userId="121df0ed-e5ce-436f-bba6-1c74f0610cf3" providerId="ADAL" clId="{F2E20596-521D-4287-A81A-93142A614B1A}" dt="2023-01-31T22:18:58.807" v="417" actId="700"/>
          <ac:spMkLst>
            <pc:docMk/>
            <pc:sldMk cId="1918463567" sldId="897"/>
            <ac:spMk id="3" creationId="{84BCA250-A412-6FA6-94EF-99DBF285DAE2}"/>
          </ac:spMkLst>
        </pc:spChg>
        <pc:spChg chg="add del mod ord">
          <ac:chgData name="ANTONIO CANTERO CAJA" userId="121df0ed-e5ce-436f-bba6-1c74f0610cf3" providerId="ADAL" clId="{F2E20596-521D-4287-A81A-93142A614B1A}" dt="2023-01-31T22:20:20.901" v="463" actId="26606"/>
          <ac:spMkLst>
            <pc:docMk/>
            <pc:sldMk cId="1918463567" sldId="897"/>
            <ac:spMk id="4" creationId="{6823DA40-2C79-1FC5-6150-F3F4366CEB47}"/>
          </ac:spMkLst>
        </pc:spChg>
        <pc:spChg chg="add mod ord">
          <ac:chgData name="ANTONIO CANTERO CAJA" userId="121df0ed-e5ce-436f-bba6-1c74f0610cf3" providerId="ADAL" clId="{F2E20596-521D-4287-A81A-93142A614B1A}" dt="2023-01-31T22:20:20.901" v="463" actId="26606"/>
          <ac:spMkLst>
            <pc:docMk/>
            <pc:sldMk cId="1918463567" sldId="897"/>
            <ac:spMk id="5" creationId="{CB58903F-173C-CA54-7E81-76A6D1AFF859}"/>
          </ac:spMkLst>
        </pc:spChg>
        <pc:spChg chg="add del mod">
          <ac:chgData name="ANTONIO CANTERO CAJA" userId="121df0ed-e5ce-436f-bba6-1c74f0610cf3" providerId="ADAL" clId="{F2E20596-521D-4287-A81A-93142A614B1A}" dt="2023-01-31T22:19:07.438" v="421"/>
          <ac:spMkLst>
            <pc:docMk/>
            <pc:sldMk cId="1918463567" sldId="897"/>
            <ac:spMk id="6" creationId="{43750E1F-E361-E420-9B10-BCDF6C08CDD3}"/>
          </ac:spMkLst>
        </pc:spChg>
        <pc:spChg chg="add del">
          <ac:chgData name="ANTONIO CANTERO CAJA" userId="121df0ed-e5ce-436f-bba6-1c74f0610cf3" providerId="ADAL" clId="{F2E20596-521D-4287-A81A-93142A614B1A}" dt="2023-01-31T22:20:20.896" v="462" actId="26606"/>
          <ac:spMkLst>
            <pc:docMk/>
            <pc:sldMk cId="1918463567" sldId="897"/>
            <ac:spMk id="10" creationId="{4D24BFD5-D814-402B-B6C4-EEF6AE14B0F2}"/>
          </ac:spMkLst>
        </pc:spChg>
        <pc:spChg chg="add del">
          <ac:chgData name="ANTONIO CANTERO CAJA" userId="121df0ed-e5ce-436f-bba6-1c74f0610cf3" providerId="ADAL" clId="{F2E20596-521D-4287-A81A-93142A614B1A}" dt="2023-01-31T22:20:08.862" v="458" actId="26606"/>
          <ac:spMkLst>
            <pc:docMk/>
            <pc:sldMk cId="1918463567" sldId="897"/>
            <ac:spMk id="11" creationId="{6F828D28-8E09-41CC-8229-3070B5467A96}"/>
          </ac:spMkLst>
        </pc:spChg>
        <pc:spChg chg="add del">
          <ac:chgData name="ANTONIO CANTERO CAJA" userId="121df0ed-e5ce-436f-bba6-1c74f0610cf3" providerId="ADAL" clId="{F2E20596-521D-4287-A81A-93142A614B1A}" dt="2023-01-31T22:20:20.896" v="462" actId="26606"/>
          <ac:spMkLst>
            <pc:docMk/>
            <pc:sldMk cId="1918463567" sldId="897"/>
            <ac:spMk id="12" creationId="{36FED7E8-9A97-475F-9FA4-113410D4433B}"/>
          </ac:spMkLst>
        </pc:spChg>
        <pc:spChg chg="add del">
          <ac:chgData name="ANTONIO CANTERO CAJA" userId="121df0ed-e5ce-436f-bba6-1c74f0610cf3" providerId="ADAL" clId="{F2E20596-521D-4287-A81A-93142A614B1A}" dt="2023-01-31T22:20:08.862" v="458" actId="26606"/>
          <ac:spMkLst>
            <pc:docMk/>
            <pc:sldMk cId="1918463567" sldId="897"/>
            <ac:spMk id="13" creationId="{D5B012D8-7F27-4758-9AC6-C889B154BD73}"/>
          </ac:spMkLst>
        </pc:spChg>
        <pc:spChg chg="add del">
          <ac:chgData name="ANTONIO CANTERO CAJA" userId="121df0ed-e5ce-436f-bba6-1c74f0610cf3" providerId="ADAL" clId="{F2E20596-521D-4287-A81A-93142A614B1A}" dt="2023-01-31T22:20:20.896" v="462" actId="26606"/>
          <ac:spMkLst>
            <pc:docMk/>
            <pc:sldMk cId="1918463567" sldId="897"/>
            <ac:spMk id="14" creationId="{2A39B854-4B6C-4F7F-A602-6F97770CED70}"/>
          </ac:spMkLst>
        </pc:spChg>
        <pc:spChg chg="add del">
          <ac:chgData name="ANTONIO CANTERO CAJA" userId="121df0ed-e5ce-436f-bba6-1c74f0610cf3" providerId="ADAL" clId="{F2E20596-521D-4287-A81A-93142A614B1A}" dt="2023-01-31T22:20:08.862" v="458" actId="26606"/>
          <ac:spMkLst>
            <pc:docMk/>
            <pc:sldMk cId="1918463567" sldId="897"/>
            <ac:spMk id="15" creationId="{4063B759-00FC-46D1-9898-8E8625268FAF}"/>
          </ac:spMkLst>
        </pc:spChg>
        <pc:spChg chg="add del">
          <ac:chgData name="ANTONIO CANTERO CAJA" userId="121df0ed-e5ce-436f-bba6-1c74f0610cf3" providerId="ADAL" clId="{F2E20596-521D-4287-A81A-93142A614B1A}" dt="2023-01-31T22:20:15.576" v="460" actId="26606"/>
          <ac:spMkLst>
            <pc:docMk/>
            <pc:sldMk cId="1918463567" sldId="897"/>
            <ac:spMk id="18" creationId="{5E27EA8F-F771-44D1-A9DB-FEFBFE61BB1F}"/>
          </ac:spMkLst>
        </pc:spChg>
        <pc:spChg chg="add">
          <ac:chgData name="ANTONIO CANTERO CAJA" userId="121df0ed-e5ce-436f-bba6-1c74f0610cf3" providerId="ADAL" clId="{F2E20596-521D-4287-A81A-93142A614B1A}" dt="2023-01-31T22:20:20.901" v="463" actId="26606"/>
          <ac:spMkLst>
            <pc:docMk/>
            <pc:sldMk cId="1918463567" sldId="897"/>
            <ac:spMk id="19" creationId="{30AAE497-2BA5-40DB-AF32-B5DB541AC5A2}"/>
          </ac:spMkLst>
        </pc:spChg>
        <pc:picChg chg="add del mod">
          <ac:chgData name="ANTONIO CANTERO CAJA" userId="121df0ed-e5ce-436f-bba6-1c74f0610cf3" providerId="ADAL" clId="{F2E20596-521D-4287-A81A-93142A614B1A}" dt="2023-01-31T22:20:08.862" v="458" actId="26606"/>
          <ac:picMkLst>
            <pc:docMk/>
            <pc:sldMk cId="1918463567" sldId="897"/>
            <ac:picMk id="7" creationId="{62C2EE50-2E11-0B36-26ED-3BB93665B2B9}"/>
          </ac:picMkLst>
        </pc:picChg>
        <pc:picChg chg="add">
          <ac:chgData name="ANTONIO CANTERO CAJA" userId="121df0ed-e5ce-436f-bba6-1c74f0610cf3" providerId="ADAL" clId="{F2E20596-521D-4287-A81A-93142A614B1A}" dt="2023-01-31T22:20:20.901" v="463" actId="26606"/>
          <ac:picMkLst>
            <pc:docMk/>
            <pc:sldMk cId="1918463567" sldId="897"/>
            <ac:picMk id="16" creationId="{0013027D-EB95-8BE1-3141-8B64E9293FAF}"/>
          </ac:picMkLst>
        </pc:picChg>
        <pc:picChg chg="add del">
          <ac:chgData name="ANTONIO CANTERO CAJA" userId="121df0ed-e5ce-436f-bba6-1c74f0610cf3" providerId="ADAL" clId="{F2E20596-521D-4287-A81A-93142A614B1A}" dt="2023-01-31T22:20:15.576" v="460" actId="26606"/>
          <ac:picMkLst>
            <pc:docMk/>
            <pc:sldMk cId="1918463567" sldId="897"/>
            <ac:picMk id="17" creationId="{C7650047-C6A6-9E73-952E-7E1337AD3E84}"/>
          </ac:picMkLst>
        </pc:picChg>
      </pc:sldChg>
      <pc:sldChg chg="addSp delSp modSp add mod delAnim modNotes">
        <pc:chgData name="ANTONIO CANTERO CAJA" userId="121df0ed-e5ce-436f-bba6-1c74f0610cf3" providerId="ADAL" clId="{F2E20596-521D-4287-A81A-93142A614B1A}" dt="2023-02-07T06:19:05.984" v="10651" actId="207"/>
        <pc:sldMkLst>
          <pc:docMk/>
          <pc:sldMk cId="3666136410" sldId="898"/>
        </pc:sldMkLst>
        <pc:spChg chg="add del mod">
          <ac:chgData name="ANTONIO CANTERO CAJA" userId="121df0ed-e5ce-436f-bba6-1c74f0610cf3" providerId="ADAL" clId="{F2E20596-521D-4287-A81A-93142A614B1A}" dt="2023-02-07T06:14:56.492" v="10626" actId="478"/>
          <ac:spMkLst>
            <pc:docMk/>
            <pc:sldMk cId="3666136410" sldId="898"/>
            <ac:spMk id="4" creationId="{432B27B3-6B86-EF27-031C-2F83B4D4B076}"/>
          </ac:spMkLst>
        </pc:spChg>
        <pc:spChg chg="add mod">
          <ac:chgData name="ANTONIO CANTERO CAJA" userId="121df0ed-e5ce-436f-bba6-1c74f0610cf3" providerId="ADAL" clId="{F2E20596-521D-4287-A81A-93142A614B1A}" dt="2023-02-07T06:19:05.984" v="10651" actId="207"/>
          <ac:spMkLst>
            <pc:docMk/>
            <pc:sldMk cId="3666136410" sldId="898"/>
            <ac:spMk id="5" creationId="{C33007DE-C9A7-FC36-0DD0-1DB247FA9592}"/>
          </ac:spMkLst>
        </pc:spChg>
        <pc:spChg chg="add mod">
          <ac:chgData name="ANTONIO CANTERO CAJA" userId="121df0ed-e5ce-436f-bba6-1c74f0610cf3" providerId="ADAL" clId="{F2E20596-521D-4287-A81A-93142A614B1A}" dt="2023-02-07T06:17:22.849" v="10634" actId="404"/>
          <ac:spMkLst>
            <pc:docMk/>
            <pc:sldMk cId="3666136410" sldId="898"/>
            <ac:spMk id="6" creationId="{BD5979DF-2784-F6BC-9EF9-3BE2263DF33D}"/>
          </ac:spMkLst>
        </pc:spChg>
        <pc:spChg chg="del mod">
          <ac:chgData name="ANTONIO CANTERO CAJA" userId="121df0ed-e5ce-436f-bba6-1c74f0610cf3" providerId="ADAL" clId="{F2E20596-521D-4287-A81A-93142A614B1A}" dt="2023-02-07T06:14:46.394" v="10623" actId="478"/>
          <ac:spMkLst>
            <pc:docMk/>
            <pc:sldMk cId="3666136410" sldId="898"/>
            <ac:spMk id="232" creationId="{00000000-0000-0000-0000-000000000000}"/>
          </ac:spMkLst>
        </pc:spChg>
        <pc:spChg chg="mod">
          <ac:chgData name="ANTONIO CANTERO CAJA" userId="121df0ed-e5ce-436f-bba6-1c74f0610cf3" providerId="ADAL" clId="{F2E20596-521D-4287-A81A-93142A614B1A}" dt="2023-02-07T06:15:27.586" v="10633" actId="404"/>
          <ac:spMkLst>
            <pc:docMk/>
            <pc:sldMk cId="3666136410" sldId="898"/>
            <ac:spMk id="233" creationId="{00000000-0000-0000-0000-000000000000}"/>
          </ac:spMkLst>
        </pc:spChg>
        <pc:picChg chg="mod">
          <ac:chgData name="ANTONIO CANTERO CAJA" userId="121df0ed-e5ce-436f-bba6-1c74f0610cf3" providerId="ADAL" clId="{F2E20596-521D-4287-A81A-93142A614B1A}" dt="2023-02-01T18:51:58.830" v="1695"/>
          <ac:picMkLst>
            <pc:docMk/>
            <pc:sldMk cId="3666136410" sldId="898"/>
            <ac:picMk id="2" creationId="{2B64DF5B-0580-4475-8CB0-5DF0084F20CB}"/>
          </ac:picMkLst>
        </pc:picChg>
        <pc:picChg chg="del">
          <ac:chgData name="ANTONIO CANTERO CAJA" userId="121df0ed-e5ce-436f-bba6-1c74f0610cf3" providerId="ADAL" clId="{F2E20596-521D-4287-A81A-93142A614B1A}" dt="2023-01-31T22:27:37.592" v="502" actId="478"/>
          <ac:picMkLst>
            <pc:docMk/>
            <pc:sldMk cId="3666136410" sldId="898"/>
            <ac:picMk id="3" creationId="{BDD95748-DDCC-4E9D-8805-A6013AE67508}"/>
          </ac:picMkLst>
        </pc:picChg>
        <pc:picChg chg="del">
          <ac:chgData name="ANTONIO CANTERO CAJA" userId="121df0ed-e5ce-436f-bba6-1c74f0610cf3" providerId="ADAL" clId="{F2E20596-521D-4287-A81A-93142A614B1A}" dt="2023-01-31T22:27:49.283" v="504" actId="478"/>
          <ac:picMkLst>
            <pc:docMk/>
            <pc:sldMk cId="3666136410" sldId="898"/>
            <ac:picMk id="4" creationId="{F6BB8CC8-BDFC-444C-B39A-490AA118E75F}"/>
          </ac:picMkLst>
        </pc:picChg>
        <pc:picChg chg="add del mod">
          <ac:chgData name="ANTONIO CANTERO CAJA" userId="121df0ed-e5ce-436f-bba6-1c74f0610cf3" providerId="ADAL" clId="{F2E20596-521D-4287-A81A-93142A614B1A}" dt="2023-02-07T06:14:52.330" v="10625" actId="478"/>
          <ac:picMkLst>
            <pc:docMk/>
            <pc:sldMk cId="3666136410" sldId="898"/>
            <ac:picMk id="8" creationId="{95E67094-9E18-68B1-5D4E-06FD20325C79}"/>
          </ac:picMkLst>
        </pc:picChg>
        <pc:picChg chg="add del mod">
          <ac:chgData name="ANTONIO CANTERO CAJA" userId="121df0ed-e5ce-436f-bba6-1c74f0610cf3" providerId="ADAL" clId="{F2E20596-521D-4287-A81A-93142A614B1A}" dt="2023-01-31T22:39:53.525" v="537" actId="478"/>
          <ac:picMkLst>
            <pc:docMk/>
            <pc:sldMk cId="3666136410" sldId="898"/>
            <ac:picMk id="1026" creationId="{CB36A874-C753-EEBB-F08F-6A84D73D0C47}"/>
          </ac:picMkLst>
        </pc:picChg>
        <pc:picChg chg="del">
          <ac:chgData name="ANTONIO CANTERO CAJA" userId="121df0ed-e5ce-436f-bba6-1c74f0610cf3" providerId="ADAL" clId="{F2E20596-521D-4287-A81A-93142A614B1A}" dt="2023-01-31T22:27:41.056" v="503" actId="478"/>
          <ac:picMkLst>
            <pc:docMk/>
            <pc:sldMk cId="3666136410" sldId="898"/>
            <ac:picMk id="3074" creationId="{FF225AE9-28A2-4F3C-907E-DEB93502DDFA}"/>
          </ac:picMkLst>
        </pc:picChg>
      </pc:sldChg>
      <pc:sldChg chg="addSp modSp new del mod setBg">
        <pc:chgData name="ANTONIO CANTERO CAJA" userId="121df0ed-e5ce-436f-bba6-1c74f0610cf3" providerId="ADAL" clId="{F2E20596-521D-4287-A81A-93142A614B1A}" dt="2023-02-01T22:19:02.636" v="1990" actId="47"/>
        <pc:sldMkLst>
          <pc:docMk/>
          <pc:sldMk cId="1203604985" sldId="899"/>
        </pc:sldMkLst>
        <pc:spChg chg="mod">
          <ac:chgData name="ANTONIO CANTERO CAJA" userId="121df0ed-e5ce-436f-bba6-1c74f0610cf3" providerId="ADAL" clId="{F2E20596-521D-4287-A81A-93142A614B1A}" dt="2023-01-31T22:41:36.098" v="562" actId="26606"/>
          <ac:spMkLst>
            <pc:docMk/>
            <pc:sldMk cId="1203604985" sldId="899"/>
            <ac:spMk id="2" creationId="{90E15641-2674-0E86-78E1-B6337BA86E69}"/>
          </ac:spMkLst>
        </pc:spChg>
        <pc:spChg chg="mod">
          <ac:chgData name="ANTONIO CANTERO CAJA" userId="121df0ed-e5ce-436f-bba6-1c74f0610cf3" providerId="ADAL" clId="{F2E20596-521D-4287-A81A-93142A614B1A}" dt="2023-02-01T22:18:55.950" v="1989" actId="21"/>
          <ac:spMkLst>
            <pc:docMk/>
            <pc:sldMk cId="1203604985" sldId="899"/>
            <ac:spMk id="3" creationId="{75AA8083-2C56-5DBE-5FD8-861E340A0FE2}"/>
          </ac:spMkLst>
        </pc:spChg>
        <pc:spChg chg="add">
          <ac:chgData name="ANTONIO CANTERO CAJA" userId="121df0ed-e5ce-436f-bba6-1c74f0610cf3" providerId="ADAL" clId="{F2E20596-521D-4287-A81A-93142A614B1A}" dt="2023-01-31T22:41:36.098" v="562" actId="26606"/>
          <ac:spMkLst>
            <pc:docMk/>
            <pc:sldMk cId="1203604985" sldId="899"/>
            <ac:spMk id="8" creationId="{1B15ED52-F352-441B-82BF-E0EA34836D08}"/>
          </ac:spMkLst>
        </pc:spChg>
        <pc:spChg chg="add">
          <ac:chgData name="ANTONIO CANTERO CAJA" userId="121df0ed-e5ce-436f-bba6-1c74f0610cf3" providerId="ADAL" clId="{F2E20596-521D-4287-A81A-93142A614B1A}" dt="2023-01-31T22:41:36.098" v="562" actId="26606"/>
          <ac:spMkLst>
            <pc:docMk/>
            <pc:sldMk cId="1203604985" sldId="899"/>
            <ac:spMk id="10" creationId="{3B2E3793-BFE6-45A2-9B7B-E18844431C99}"/>
          </ac:spMkLst>
        </pc:spChg>
        <pc:spChg chg="add">
          <ac:chgData name="ANTONIO CANTERO CAJA" userId="121df0ed-e5ce-436f-bba6-1c74f0610cf3" providerId="ADAL" clId="{F2E20596-521D-4287-A81A-93142A614B1A}" dt="2023-01-31T22:41:36.098" v="562" actId="26606"/>
          <ac:spMkLst>
            <pc:docMk/>
            <pc:sldMk cId="1203604985" sldId="899"/>
            <ac:spMk id="12" creationId="{BC4C4868-CB8F-4AF9-9CDB-8108F2C19B67}"/>
          </ac:spMkLst>
        </pc:spChg>
        <pc:spChg chg="add">
          <ac:chgData name="ANTONIO CANTERO CAJA" userId="121df0ed-e5ce-436f-bba6-1c74f0610cf3" providerId="ADAL" clId="{F2E20596-521D-4287-A81A-93142A614B1A}" dt="2023-01-31T22:41:36.098" v="562" actId="26606"/>
          <ac:spMkLst>
            <pc:docMk/>
            <pc:sldMk cId="1203604985" sldId="899"/>
            <ac:spMk id="14" creationId="{375E0459-6403-40CD-989D-56A4407CA12E}"/>
          </ac:spMkLst>
        </pc:spChg>
        <pc:spChg chg="add">
          <ac:chgData name="ANTONIO CANTERO CAJA" userId="121df0ed-e5ce-436f-bba6-1c74f0610cf3" providerId="ADAL" clId="{F2E20596-521D-4287-A81A-93142A614B1A}" dt="2023-01-31T22:41:36.098" v="562" actId="26606"/>
          <ac:spMkLst>
            <pc:docMk/>
            <pc:sldMk cId="1203604985" sldId="899"/>
            <ac:spMk id="16" creationId="{53E5B1A8-3AC9-4BD1-9BBC-78CA94F2D1BA}"/>
          </ac:spMkLst>
        </pc:spChg>
      </pc:sldChg>
      <pc:sldChg chg="addSp delSp modSp new mod setBg">
        <pc:chgData name="ANTONIO CANTERO CAJA" userId="121df0ed-e5ce-436f-bba6-1c74f0610cf3" providerId="ADAL" clId="{F2E20596-521D-4287-A81A-93142A614B1A}" dt="2023-02-01T19:01:01.549" v="1744" actId="20577"/>
        <pc:sldMkLst>
          <pc:docMk/>
          <pc:sldMk cId="3762962597" sldId="900"/>
        </pc:sldMkLst>
        <pc:spChg chg="mod">
          <ac:chgData name="ANTONIO CANTERO CAJA" userId="121df0ed-e5ce-436f-bba6-1c74f0610cf3" providerId="ADAL" clId="{F2E20596-521D-4287-A81A-93142A614B1A}" dt="2023-02-01T17:28:28.013" v="1688" actId="26606"/>
          <ac:spMkLst>
            <pc:docMk/>
            <pc:sldMk cId="3762962597" sldId="900"/>
            <ac:spMk id="2" creationId="{7A303DF9-73DA-A6CE-ADCF-86B821F3A7D0}"/>
          </ac:spMkLst>
        </pc:spChg>
        <pc:spChg chg="mod ord">
          <ac:chgData name="ANTONIO CANTERO CAJA" userId="121df0ed-e5ce-436f-bba6-1c74f0610cf3" providerId="ADAL" clId="{F2E20596-521D-4287-A81A-93142A614B1A}" dt="2023-02-01T19:01:01.549" v="1744" actId="20577"/>
          <ac:spMkLst>
            <pc:docMk/>
            <pc:sldMk cId="3762962597" sldId="900"/>
            <ac:spMk id="3" creationId="{2E6FA252-A666-D08F-0F96-AC2099EE8444}"/>
          </ac:spMkLst>
        </pc:spChg>
        <pc:spChg chg="add del">
          <ac:chgData name="ANTONIO CANTERO CAJA" userId="121df0ed-e5ce-436f-bba6-1c74f0610cf3" providerId="ADAL" clId="{F2E20596-521D-4287-A81A-93142A614B1A}" dt="2023-02-01T17:28:28.013" v="1688" actId="26606"/>
          <ac:spMkLst>
            <pc:docMk/>
            <pc:sldMk cId="3762962597" sldId="900"/>
            <ac:spMk id="8" creationId="{1B15ED52-F352-441B-82BF-E0EA34836D08}"/>
          </ac:spMkLst>
        </pc:spChg>
        <pc:spChg chg="add del">
          <ac:chgData name="ANTONIO CANTERO CAJA" userId="121df0ed-e5ce-436f-bba6-1c74f0610cf3" providerId="ADAL" clId="{F2E20596-521D-4287-A81A-93142A614B1A}" dt="2023-02-01T17:28:28.013" v="1688" actId="26606"/>
          <ac:spMkLst>
            <pc:docMk/>
            <pc:sldMk cId="3762962597" sldId="900"/>
            <ac:spMk id="10" creationId="{3B2E3793-BFE6-45A2-9B7B-E18844431C99}"/>
          </ac:spMkLst>
        </pc:spChg>
        <pc:spChg chg="add del">
          <ac:chgData name="ANTONIO CANTERO CAJA" userId="121df0ed-e5ce-436f-bba6-1c74f0610cf3" providerId="ADAL" clId="{F2E20596-521D-4287-A81A-93142A614B1A}" dt="2023-02-01T17:28:28.013" v="1688" actId="26606"/>
          <ac:spMkLst>
            <pc:docMk/>
            <pc:sldMk cId="3762962597" sldId="900"/>
            <ac:spMk id="12" creationId="{BC4C4868-CB8F-4AF9-9CDB-8108F2C19B67}"/>
          </ac:spMkLst>
        </pc:spChg>
        <pc:spChg chg="add del">
          <ac:chgData name="ANTONIO CANTERO CAJA" userId="121df0ed-e5ce-436f-bba6-1c74f0610cf3" providerId="ADAL" clId="{F2E20596-521D-4287-A81A-93142A614B1A}" dt="2023-02-01T17:28:28.013" v="1688" actId="26606"/>
          <ac:spMkLst>
            <pc:docMk/>
            <pc:sldMk cId="3762962597" sldId="900"/>
            <ac:spMk id="14" creationId="{375E0459-6403-40CD-989D-56A4407CA12E}"/>
          </ac:spMkLst>
        </pc:spChg>
        <pc:spChg chg="add del">
          <ac:chgData name="ANTONIO CANTERO CAJA" userId="121df0ed-e5ce-436f-bba6-1c74f0610cf3" providerId="ADAL" clId="{F2E20596-521D-4287-A81A-93142A614B1A}" dt="2023-02-01T17:28:28.013" v="1688" actId="26606"/>
          <ac:spMkLst>
            <pc:docMk/>
            <pc:sldMk cId="3762962597" sldId="900"/>
            <ac:spMk id="16" creationId="{53E5B1A8-3AC9-4BD1-9BBC-78CA94F2D1BA}"/>
          </ac:spMkLst>
        </pc:spChg>
        <pc:spChg chg="add">
          <ac:chgData name="ANTONIO CANTERO CAJA" userId="121df0ed-e5ce-436f-bba6-1c74f0610cf3" providerId="ADAL" clId="{F2E20596-521D-4287-A81A-93142A614B1A}" dt="2023-02-01T17:28:28.013" v="1688" actId="26606"/>
          <ac:spMkLst>
            <pc:docMk/>
            <pc:sldMk cId="3762962597" sldId="900"/>
            <ac:spMk id="3079" creationId="{2C61293E-6EBE-43EF-A52C-9BEBFD7679D4}"/>
          </ac:spMkLst>
        </pc:spChg>
        <pc:spChg chg="add">
          <ac:chgData name="ANTONIO CANTERO CAJA" userId="121df0ed-e5ce-436f-bba6-1c74f0610cf3" providerId="ADAL" clId="{F2E20596-521D-4287-A81A-93142A614B1A}" dt="2023-02-01T17:28:28.013" v="1688" actId="26606"/>
          <ac:spMkLst>
            <pc:docMk/>
            <pc:sldMk cId="3762962597" sldId="900"/>
            <ac:spMk id="3081" creationId="{21540236-BFD5-4A9D-8840-4703E7F76825}"/>
          </ac:spMkLst>
        </pc:spChg>
        <pc:picChg chg="add mod">
          <ac:chgData name="ANTONIO CANTERO CAJA" userId="121df0ed-e5ce-436f-bba6-1c74f0610cf3" providerId="ADAL" clId="{F2E20596-521D-4287-A81A-93142A614B1A}" dt="2023-02-01T18:50:23.881" v="1692"/>
          <ac:picMkLst>
            <pc:docMk/>
            <pc:sldMk cId="3762962597" sldId="900"/>
            <ac:picMk id="3074" creationId="{2A69F760-8868-3E6B-B01C-FAEF21320A4C}"/>
          </ac:picMkLst>
        </pc:picChg>
      </pc:sldChg>
      <pc:sldChg chg="addSp delSp modSp new mod setBg">
        <pc:chgData name="ANTONIO CANTERO CAJA" userId="121df0ed-e5ce-436f-bba6-1c74f0610cf3" providerId="ADAL" clId="{F2E20596-521D-4287-A81A-93142A614B1A}" dt="2023-02-06T21:17:03.534" v="10277" actId="113"/>
        <pc:sldMkLst>
          <pc:docMk/>
          <pc:sldMk cId="3897815458" sldId="901"/>
        </pc:sldMkLst>
        <pc:spChg chg="mod">
          <ac:chgData name="ANTONIO CANTERO CAJA" userId="121df0ed-e5ce-436f-bba6-1c74f0610cf3" providerId="ADAL" clId="{F2E20596-521D-4287-A81A-93142A614B1A}" dt="2023-02-01T16:50:52.787" v="1193" actId="26606"/>
          <ac:spMkLst>
            <pc:docMk/>
            <pc:sldMk cId="3897815458" sldId="901"/>
            <ac:spMk id="2" creationId="{93F16D36-4E03-FEA4-6F5C-EF0631A7BFE9}"/>
          </ac:spMkLst>
        </pc:spChg>
        <pc:spChg chg="del mod">
          <ac:chgData name="ANTONIO CANTERO CAJA" userId="121df0ed-e5ce-436f-bba6-1c74f0610cf3" providerId="ADAL" clId="{F2E20596-521D-4287-A81A-93142A614B1A}" dt="2023-02-01T16:50:52.787" v="1193" actId="26606"/>
          <ac:spMkLst>
            <pc:docMk/>
            <pc:sldMk cId="3897815458" sldId="901"/>
            <ac:spMk id="3" creationId="{828173B8-C6FF-570A-540C-B1EDD09B2BFE}"/>
          </ac:spMkLst>
        </pc:spChg>
        <pc:spChg chg="add">
          <ac:chgData name="ANTONIO CANTERO CAJA" userId="121df0ed-e5ce-436f-bba6-1c74f0610cf3" providerId="ADAL" clId="{F2E20596-521D-4287-A81A-93142A614B1A}" dt="2023-02-01T16:50:52.787" v="1193" actId="26606"/>
          <ac:spMkLst>
            <pc:docMk/>
            <pc:sldMk cId="3897815458" sldId="901"/>
            <ac:spMk id="9" creationId="{B819A166-7571-4003-A6B8-B62034C3ED30}"/>
          </ac:spMkLst>
        </pc:spChg>
        <pc:graphicFrameChg chg="add mod modGraphic">
          <ac:chgData name="ANTONIO CANTERO CAJA" userId="121df0ed-e5ce-436f-bba6-1c74f0610cf3" providerId="ADAL" clId="{F2E20596-521D-4287-A81A-93142A614B1A}" dt="2023-02-06T21:17:03.534" v="10277" actId="113"/>
          <ac:graphicFrameMkLst>
            <pc:docMk/>
            <pc:sldMk cId="3897815458" sldId="901"/>
            <ac:graphicFrameMk id="5" creationId="{4DFE2819-1997-1C9D-3597-3E8F7536C6AF}"/>
          </ac:graphicFrameMkLst>
        </pc:graphicFrameChg>
      </pc:sldChg>
      <pc:sldChg chg="addSp delSp modSp new del mod setBg">
        <pc:chgData name="ANTONIO CANTERO CAJA" userId="121df0ed-e5ce-436f-bba6-1c74f0610cf3" providerId="ADAL" clId="{F2E20596-521D-4287-A81A-93142A614B1A}" dt="2023-02-05T21:41:33.723" v="9732" actId="47"/>
        <pc:sldMkLst>
          <pc:docMk/>
          <pc:sldMk cId="1666422999" sldId="902"/>
        </pc:sldMkLst>
        <pc:spChg chg="mod">
          <ac:chgData name="ANTONIO CANTERO CAJA" userId="121df0ed-e5ce-436f-bba6-1c74f0610cf3" providerId="ADAL" clId="{F2E20596-521D-4287-A81A-93142A614B1A}" dt="2023-02-01T21:04:36.366" v="1947" actId="21"/>
          <ac:spMkLst>
            <pc:docMk/>
            <pc:sldMk cId="1666422999" sldId="902"/>
            <ac:spMk id="2" creationId="{CDB88415-6C17-34D8-86E8-3A661D5413B8}"/>
          </ac:spMkLst>
        </pc:spChg>
        <pc:spChg chg="del">
          <ac:chgData name="ANTONIO CANTERO CAJA" userId="121df0ed-e5ce-436f-bba6-1c74f0610cf3" providerId="ADAL" clId="{F2E20596-521D-4287-A81A-93142A614B1A}" dt="2023-02-01T21:01:20.149" v="1877" actId="26606"/>
          <ac:spMkLst>
            <pc:docMk/>
            <pc:sldMk cId="1666422999" sldId="902"/>
            <ac:spMk id="3" creationId="{9818261B-9B34-466A-BCC8-C7A39979CDC2}"/>
          </ac:spMkLst>
        </pc:spChg>
        <pc:spChg chg="add mod">
          <ac:chgData name="ANTONIO CANTERO CAJA" userId="121df0ed-e5ce-436f-bba6-1c74f0610cf3" providerId="ADAL" clId="{F2E20596-521D-4287-A81A-93142A614B1A}" dt="2023-02-01T21:04:26.127" v="1946" actId="20577"/>
          <ac:spMkLst>
            <pc:docMk/>
            <pc:sldMk cId="1666422999" sldId="902"/>
            <ac:spMk id="4" creationId="{7FA998DB-886E-F297-490B-745F0DAB1263}"/>
          </ac:spMkLst>
        </pc:spChg>
        <pc:spChg chg="add mod">
          <ac:chgData name="ANTONIO CANTERO CAJA" userId="121df0ed-e5ce-436f-bba6-1c74f0610cf3" providerId="ADAL" clId="{F2E20596-521D-4287-A81A-93142A614B1A}" dt="2023-02-01T21:04:57.858" v="1958" actId="403"/>
          <ac:spMkLst>
            <pc:docMk/>
            <pc:sldMk cId="1666422999" sldId="902"/>
            <ac:spMk id="6" creationId="{469EF741-66A8-0B36-F56F-45115B24A22A}"/>
          </ac:spMkLst>
        </pc:spChg>
        <pc:spChg chg="add">
          <ac:chgData name="ANTONIO CANTERO CAJA" userId="121df0ed-e5ce-436f-bba6-1c74f0610cf3" providerId="ADAL" clId="{F2E20596-521D-4287-A81A-93142A614B1A}" dt="2023-02-01T21:01:20.149" v="1877" actId="26606"/>
          <ac:spMkLst>
            <pc:docMk/>
            <pc:sldMk cId="1666422999" sldId="902"/>
            <ac:spMk id="9" creationId="{6F828D28-8E09-41CC-8229-3070B5467A96}"/>
          </ac:spMkLst>
        </pc:spChg>
        <pc:spChg chg="add">
          <ac:chgData name="ANTONIO CANTERO CAJA" userId="121df0ed-e5ce-436f-bba6-1c74f0610cf3" providerId="ADAL" clId="{F2E20596-521D-4287-A81A-93142A614B1A}" dt="2023-02-01T21:01:20.149" v="1877" actId="26606"/>
          <ac:spMkLst>
            <pc:docMk/>
            <pc:sldMk cId="1666422999" sldId="902"/>
            <ac:spMk id="11" creationId="{D5B012D8-7F27-4758-9AC6-C889B154BD73}"/>
          </ac:spMkLst>
        </pc:spChg>
        <pc:spChg chg="add">
          <ac:chgData name="ANTONIO CANTERO CAJA" userId="121df0ed-e5ce-436f-bba6-1c74f0610cf3" providerId="ADAL" clId="{F2E20596-521D-4287-A81A-93142A614B1A}" dt="2023-02-01T21:01:20.149" v="1877" actId="26606"/>
          <ac:spMkLst>
            <pc:docMk/>
            <pc:sldMk cId="1666422999" sldId="902"/>
            <ac:spMk id="13" creationId="{4063B759-00FC-46D1-9898-8E8625268FAF}"/>
          </ac:spMkLst>
        </pc:spChg>
        <pc:picChg chg="add del mod">
          <ac:chgData name="ANTONIO CANTERO CAJA" userId="121df0ed-e5ce-436f-bba6-1c74f0610cf3" providerId="ADAL" clId="{F2E20596-521D-4287-A81A-93142A614B1A}" dt="2023-02-01T22:06:48.193" v="1960" actId="478"/>
          <ac:picMkLst>
            <pc:docMk/>
            <pc:sldMk cId="1666422999" sldId="902"/>
            <ac:picMk id="5" creationId="{3A41BE18-4808-A5E8-3574-C5E82F602E61}"/>
          </ac:picMkLst>
        </pc:picChg>
      </pc:sldChg>
      <pc:sldChg chg="addSp delSp modSp new mod setBg">
        <pc:chgData name="ANTONIO CANTERO CAJA" userId="121df0ed-e5ce-436f-bba6-1c74f0610cf3" providerId="ADAL" clId="{F2E20596-521D-4287-A81A-93142A614B1A}" dt="2023-02-02T18:26:31.572" v="2736" actId="20577"/>
        <pc:sldMkLst>
          <pc:docMk/>
          <pc:sldMk cId="3897452746" sldId="903"/>
        </pc:sldMkLst>
        <pc:spChg chg="mod">
          <ac:chgData name="ANTONIO CANTERO CAJA" userId="121df0ed-e5ce-436f-bba6-1c74f0610cf3" providerId="ADAL" clId="{F2E20596-521D-4287-A81A-93142A614B1A}" dt="2023-02-02T07:19:07.960" v="2503" actId="26606"/>
          <ac:spMkLst>
            <pc:docMk/>
            <pc:sldMk cId="3897452746" sldId="903"/>
            <ac:spMk id="2" creationId="{BCE5AD7B-D271-98D3-21BC-DDADD7C627C3}"/>
          </ac:spMkLst>
        </pc:spChg>
        <pc:spChg chg="del mod">
          <ac:chgData name="ANTONIO CANTERO CAJA" userId="121df0ed-e5ce-436f-bba6-1c74f0610cf3" providerId="ADAL" clId="{F2E20596-521D-4287-A81A-93142A614B1A}" dt="2023-02-02T07:19:07.960" v="2503" actId="26606"/>
          <ac:spMkLst>
            <pc:docMk/>
            <pc:sldMk cId="3897452746" sldId="903"/>
            <ac:spMk id="3" creationId="{7453EE3E-5E81-F9F9-8B37-CC8C7292E210}"/>
          </ac:spMkLst>
        </pc:spChg>
        <pc:graphicFrameChg chg="add mod">
          <ac:chgData name="ANTONIO CANTERO CAJA" userId="121df0ed-e5ce-436f-bba6-1c74f0610cf3" providerId="ADAL" clId="{F2E20596-521D-4287-A81A-93142A614B1A}" dt="2023-02-02T18:26:31.572" v="2736" actId="20577"/>
          <ac:graphicFrameMkLst>
            <pc:docMk/>
            <pc:sldMk cId="3897452746" sldId="903"/>
            <ac:graphicFrameMk id="5" creationId="{BB15BD27-9A60-8F4F-2A43-4E3DED4D0E9C}"/>
          </ac:graphicFrameMkLst>
        </pc:graphicFrameChg>
      </pc:sldChg>
      <pc:sldChg chg="addSp delSp modSp new mod setBg modClrScheme setClrOvrMap chgLayout">
        <pc:chgData name="ANTONIO CANTERO CAJA" userId="121df0ed-e5ce-436f-bba6-1c74f0610cf3" providerId="ADAL" clId="{F2E20596-521D-4287-A81A-93142A614B1A}" dt="2023-02-02T21:01:57.790" v="2847" actId="26606"/>
        <pc:sldMkLst>
          <pc:docMk/>
          <pc:sldMk cId="3536577292" sldId="904"/>
        </pc:sldMkLst>
        <pc:spChg chg="mod ord">
          <ac:chgData name="ANTONIO CANTERO CAJA" userId="121df0ed-e5ce-436f-bba6-1c74f0610cf3" providerId="ADAL" clId="{F2E20596-521D-4287-A81A-93142A614B1A}" dt="2023-02-02T21:01:57.790" v="2847" actId="26606"/>
          <ac:spMkLst>
            <pc:docMk/>
            <pc:sldMk cId="3536577292" sldId="904"/>
            <ac:spMk id="2" creationId="{3C5F1506-1066-E3CB-C933-EA35A852E06F}"/>
          </ac:spMkLst>
        </pc:spChg>
        <pc:spChg chg="del mod ord">
          <ac:chgData name="ANTONIO CANTERO CAJA" userId="121df0ed-e5ce-436f-bba6-1c74f0610cf3" providerId="ADAL" clId="{F2E20596-521D-4287-A81A-93142A614B1A}" dt="2023-02-02T18:21:08.066" v="2580" actId="700"/>
          <ac:spMkLst>
            <pc:docMk/>
            <pc:sldMk cId="3536577292" sldId="904"/>
            <ac:spMk id="3" creationId="{93B65032-4E19-C217-DF8F-8B6C39C8B743}"/>
          </ac:spMkLst>
        </pc:spChg>
        <pc:spChg chg="add mod ord">
          <ac:chgData name="ANTONIO CANTERO CAJA" userId="121df0ed-e5ce-436f-bba6-1c74f0610cf3" providerId="ADAL" clId="{F2E20596-521D-4287-A81A-93142A614B1A}" dt="2023-02-02T21:01:57.790" v="2847" actId="26606"/>
          <ac:spMkLst>
            <pc:docMk/>
            <pc:sldMk cId="3536577292" sldId="904"/>
            <ac:spMk id="4" creationId="{E46B754F-C659-E8A4-0E31-0AD2BDC4231C}"/>
          </ac:spMkLst>
        </pc:spChg>
        <pc:spChg chg="add del">
          <ac:chgData name="ANTONIO CANTERO CAJA" userId="121df0ed-e5ce-436f-bba6-1c74f0610cf3" providerId="ADAL" clId="{F2E20596-521D-4287-A81A-93142A614B1A}" dt="2023-02-02T21:01:57.790" v="2847" actId="26606"/>
          <ac:spMkLst>
            <pc:docMk/>
            <pc:sldMk cId="3536577292" sldId="904"/>
            <ac:spMk id="10" creationId="{E49CC64F-7275-4E33-961B-0C5CDC439875}"/>
          </ac:spMkLst>
        </pc:spChg>
        <pc:spChg chg="add">
          <ac:chgData name="ANTONIO CANTERO CAJA" userId="121df0ed-e5ce-436f-bba6-1c74f0610cf3" providerId="ADAL" clId="{F2E20596-521D-4287-A81A-93142A614B1A}" dt="2023-02-02T21:01:57.790" v="2847" actId="26606"/>
          <ac:spMkLst>
            <pc:docMk/>
            <pc:sldMk cId="3536577292" sldId="904"/>
            <ac:spMk id="15" creationId="{ECD0BF72-0C4D-44AB-AA6C-FD2587C5D76B}"/>
          </ac:spMkLst>
        </pc:spChg>
        <pc:spChg chg="add">
          <ac:chgData name="ANTONIO CANTERO CAJA" userId="121df0ed-e5ce-436f-bba6-1c74f0610cf3" providerId="ADAL" clId="{F2E20596-521D-4287-A81A-93142A614B1A}" dt="2023-02-02T21:01:57.790" v="2847" actId="26606"/>
          <ac:spMkLst>
            <pc:docMk/>
            <pc:sldMk cId="3536577292" sldId="904"/>
            <ac:spMk id="17" creationId="{5523C670-74D7-4ED8-BA51-B6FB6557024C}"/>
          </ac:spMkLst>
        </pc:spChg>
        <pc:spChg chg="add">
          <ac:chgData name="ANTONIO CANTERO CAJA" userId="121df0ed-e5ce-436f-bba6-1c74f0610cf3" providerId="ADAL" clId="{F2E20596-521D-4287-A81A-93142A614B1A}" dt="2023-02-02T21:01:57.790" v="2847" actId="26606"/>
          <ac:spMkLst>
            <pc:docMk/>
            <pc:sldMk cId="3536577292" sldId="904"/>
            <ac:spMk id="19" creationId="{BAEEE533-7CA5-4134-A14A-8575F66C6140}"/>
          </ac:spMkLst>
        </pc:spChg>
        <pc:spChg chg="add">
          <ac:chgData name="ANTONIO CANTERO CAJA" userId="121df0ed-e5ce-436f-bba6-1c74f0610cf3" providerId="ADAL" clId="{F2E20596-521D-4287-A81A-93142A614B1A}" dt="2023-02-02T21:01:57.790" v="2847" actId="26606"/>
          <ac:spMkLst>
            <pc:docMk/>
            <pc:sldMk cId="3536577292" sldId="904"/>
            <ac:spMk id="21" creationId="{E64B7817-E956-406B-A85B-5AEF36B1F50B}"/>
          </ac:spMkLst>
        </pc:spChg>
        <pc:spChg chg="add">
          <ac:chgData name="ANTONIO CANTERO CAJA" userId="121df0ed-e5ce-436f-bba6-1c74f0610cf3" providerId="ADAL" clId="{F2E20596-521D-4287-A81A-93142A614B1A}" dt="2023-02-02T21:01:57.790" v="2847" actId="26606"/>
          <ac:spMkLst>
            <pc:docMk/>
            <pc:sldMk cId="3536577292" sldId="904"/>
            <ac:spMk id="23" creationId="{92FC9C1F-8CBA-4083-8724-3735C556D844}"/>
          </ac:spMkLst>
        </pc:spChg>
        <pc:picChg chg="add mod ord">
          <ac:chgData name="ANTONIO CANTERO CAJA" userId="121df0ed-e5ce-436f-bba6-1c74f0610cf3" providerId="ADAL" clId="{F2E20596-521D-4287-A81A-93142A614B1A}" dt="2023-02-02T21:01:57.790" v="2847" actId="26606"/>
          <ac:picMkLst>
            <pc:docMk/>
            <pc:sldMk cId="3536577292" sldId="904"/>
            <ac:picMk id="6" creationId="{05E0F6A3-E01B-6E6D-9322-7DB9C71EDAFA}"/>
          </ac:picMkLst>
        </pc:picChg>
      </pc:sldChg>
      <pc:sldChg chg="addSp delSp modSp add mod modNotes">
        <pc:chgData name="ANTONIO CANTERO CAJA" userId="121df0ed-e5ce-436f-bba6-1c74f0610cf3" providerId="ADAL" clId="{F2E20596-521D-4287-A81A-93142A614B1A}" dt="2023-02-06T18:35:17.401" v="10035"/>
        <pc:sldMkLst>
          <pc:docMk/>
          <pc:sldMk cId="0" sldId="905"/>
        </pc:sldMkLst>
        <pc:spChg chg="add mod">
          <ac:chgData name="ANTONIO CANTERO CAJA" userId="121df0ed-e5ce-436f-bba6-1c74f0610cf3" providerId="ADAL" clId="{F2E20596-521D-4287-A81A-93142A614B1A}" dt="2023-02-04T07:38:16.599" v="4992" actId="478"/>
          <ac:spMkLst>
            <pc:docMk/>
            <pc:sldMk cId="0" sldId="905"/>
            <ac:spMk id="3" creationId="{C7B6A5AD-727A-189A-D7C9-490AB9DF1FA0}"/>
          </ac:spMkLst>
        </pc:spChg>
        <pc:spChg chg="del">
          <ac:chgData name="ANTONIO CANTERO CAJA" userId="121df0ed-e5ce-436f-bba6-1c74f0610cf3" providerId="ADAL" clId="{F2E20596-521D-4287-A81A-93142A614B1A}" dt="2023-02-04T07:38:16.599" v="4992" actId="478"/>
          <ac:spMkLst>
            <pc:docMk/>
            <pc:sldMk cId="0" sldId="905"/>
            <ac:spMk id="415" creationId="{00000000-0000-0000-0000-000000000000}"/>
          </ac:spMkLst>
        </pc:spChg>
      </pc:sldChg>
      <pc:sldChg chg="add del">
        <pc:chgData name="ANTONIO CANTERO CAJA" userId="121df0ed-e5ce-436f-bba6-1c74f0610cf3" providerId="ADAL" clId="{F2E20596-521D-4287-A81A-93142A614B1A}" dt="2023-02-04T09:54:47.930" v="7423" actId="47"/>
        <pc:sldMkLst>
          <pc:docMk/>
          <pc:sldMk cId="0" sldId="906"/>
        </pc:sldMkLst>
      </pc:sldChg>
      <pc:sldChg chg="addSp modSp add mod ord setBg modNotes">
        <pc:chgData name="ANTONIO CANTERO CAJA" userId="121df0ed-e5ce-436f-bba6-1c74f0610cf3" providerId="ADAL" clId="{F2E20596-521D-4287-A81A-93142A614B1A}" dt="2023-02-06T18:35:17.401" v="10035"/>
        <pc:sldMkLst>
          <pc:docMk/>
          <pc:sldMk cId="0" sldId="907"/>
        </pc:sldMkLst>
        <pc:spChg chg="mod">
          <ac:chgData name="ANTONIO CANTERO CAJA" userId="121df0ed-e5ce-436f-bba6-1c74f0610cf3" providerId="ADAL" clId="{F2E20596-521D-4287-A81A-93142A614B1A}" dt="2023-02-02T21:00:55.030" v="2845" actId="26606"/>
          <ac:spMkLst>
            <pc:docMk/>
            <pc:sldMk cId="0" sldId="907"/>
            <ac:spMk id="471" creationId="{00000000-0000-0000-0000-000000000000}"/>
          </ac:spMkLst>
        </pc:spChg>
        <pc:spChg chg="mod">
          <ac:chgData name="ANTONIO CANTERO CAJA" userId="121df0ed-e5ce-436f-bba6-1c74f0610cf3" providerId="ADAL" clId="{F2E20596-521D-4287-A81A-93142A614B1A}" dt="2023-02-02T21:00:55.030" v="2845" actId="26606"/>
          <ac:spMkLst>
            <pc:docMk/>
            <pc:sldMk cId="0" sldId="907"/>
            <ac:spMk id="472" creationId="{00000000-0000-0000-0000-000000000000}"/>
          </ac:spMkLst>
        </pc:spChg>
        <pc:spChg chg="add">
          <ac:chgData name="ANTONIO CANTERO CAJA" userId="121df0ed-e5ce-436f-bba6-1c74f0610cf3" providerId="ADAL" clId="{F2E20596-521D-4287-A81A-93142A614B1A}" dt="2023-02-02T21:00:55.030" v="2845" actId="26606"/>
          <ac:spMkLst>
            <pc:docMk/>
            <pc:sldMk cId="0" sldId="907"/>
            <ac:spMk id="477" creationId="{DC8C3900-B8A1-4965-88E6-CBCBFE067207}"/>
          </ac:spMkLst>
        </pc:spChg>
      </pc:sldChg>
      <pc:sldChg chg="addSp delSp modSp add del mod setBg delDesignElem">
        <pc:chgData name="ANTONIO CANTERO CAJA" userId="121df0ed-e5ce-436f-bba6-1c74f0610cf3" providerId="ADAL" clId="{F2E20596-521D-4287-A81A-93142A614B1A}" dt="2023-02-04T09:54:39.823" v="7420" actId="47"/>
        <pc:sldMkLst>
          <pc:docMk/>
          <pc:sldMk cId="0" sldId="908"/>
        </pc:sldMkLst>
        <pc:spChg chg="mod">
          <ac:chgData name="ANTONIO CANTERO CAJA" userId="121df0ed-e5ce-436f-bba6-1c74f0610cf3" providerId="ADAL" clId="{F2E20596-521D-4287-A81A-93142A614B1A}" dt="2023-02-02T21:00:41.178" v="2844" actId="26606"/>
          <ac:spMkLst>
            <pc:docMk/>
            <pc:sldMk cId="0" sldId="908"/>
            <ac:spMk id="477" creationId="{00000000-0000-0000-0000-000000000000}"/>
          </ac:spMkLst>
        </pc:spChg>
        <pc:spChg chg="del">
          <ac:chgData name="ANTONIO CANTERO CAJA" userId="121df0ed-e5ce-436f-bba6-1c74f0610cf3" providerId="ADAL" clId="{F2E20596-521D-4287-A81A-93142A614B1A}" dt="2023-02-02T19:56:56.446" v="2771"/>
          <ac:spMkLst>
            <pc:docMk/>
            <pc:sldMk cId="0" sldId="908"/>
            <ac:spMk id="482" creationId="{66B332A4-D438-4773-A77F-5ED49A448D9D}"/>
          </ac:spMkLst>
        </pc:spChg>
        <pc:spChg chg="add">
          <ac:chgData name="ANTONIO CANTERO CAJA" userId="121df0ed-e5ce-436f-bba6-1c74f0610cf3" providerId="ADAL" clId="{F2E20596-521D-4287-A81A-93142A614B1A}" dt="2023-02-02T21:00:41.178" v="2844" actId="26606"/>
          <ac:spMkLst>
            <pc:docMk/>
            <pc:sldMk cId="0" sldId="908"/>
            <ac:spMk id="483" creationId="{ECD0BF72-0C4D-44AB-AA6C-FD2587C5D76B}"/>
          </ac:spMkLst>
        </pc:spChg>
        <pc:spChg chg="del">
          <ac:chgData name="ANTONIO CANTERO CAJA" userId="121df0ed-e5ce-436f-bba6-1c74f0610cf3" providerId="ADAL" clId="{F2E20596-521D-4287-A81A-93142A614B1A}" dt="2023-02-02T19:56:56.446" v="2771"/>
          <ac:spMkLst>
            <pc:docMk/>
            <pc:sldMk cId="0" sldId="908"/>
            <ac:spMk id="484" creationId="{DF9AD32D-FF05-44F4-BD4D-9CEE89B71EB9}"/>
          </ac:spMkLst>
        </pc:spChg>
        <pc:spChg chg="add">
          <ac:chgData name="ANTONIO CANTERO CAJA" userId="121df0ed-e5ce-436f-bba6-1c74f0610cf3" providerId="ADAL" clId="{F2E20596-521D-4287-A81A-93142A614B1A}" dt="2023-02-02T21:00:41.178" v="2844" actId="26606"/>
          <ac:spMkLst>
            <pc:docMk/>
            <pc:sldMk cId="0" sldId="908"/>
            <ac:spMk id="485" creationId="{5523C670-74D7-4ED8-BA51-B6FB6557024C}"/>
          </ac:spMkLst>
        </pc:spChg>
        <pc:spChg chg="add">
          <ac:chgData name="ANTONIO CANTERO CAJA" userId="121df0ed-e5ce-436f-bba6-1c74f0610cf3" providerId="ADAL" clId="{F2E20596-521D-4287-A81A-93142A614B1A}" dt="2023-02-02T21:00:41.178" v="2844" actId="26606"/>
          <ac:spMkLst>
            <pc:docMk/>
            <pc:sldMk cId="0" sldId="908"/>
            <ac:spMk id="487" creationId="{BAEEE533-7CA5-4134-A14A-8575F66C6140}"/>
          </ac:spMkLst>
        </pc:spChg>
        <pc:spChg chg="add">
          <ac:chgData name="ANTONIO CANTERO CAJA" userId="121df0ed-e5ce-436f-bba6-1c74f0610cf3" providerId="ADAL" clId="{F2E20596-521D-4287-A81A-93142A614B1A}" dt="2023-02-02T21:00:41.178" v="2844" actId="26606"/>
          <ac:spMkLst>
            <pc:docMk/>
            <pc:sldMk cId="0" sldId="908"/>
            <ac:spMk id="489" creationId="{E64B7817-E956-406B-A85B-5AEF36B1F50B}"/>
          </ac:spMkLst>
        </pc:spChg>
        <pc:spChg chg="add">
          <ac:chgData name="ANTONIO CANTERO CAJA" userId="121df0ed-e5ce-436f-bba6-1c74f0610cf3" providerId="ADAL" clId="{F2E20596-521D-4287-A81A-93142A614B1A}" dt="2023-02-02T21:00:41.178" v="2844" actId="26606"/>
          <ac:spMkLst>
            <pc:docMk/>
            <pc:sldMk cId="0" sldId="908"/>
            <ac:spMk id="491" creationId="{92FC9C1F-8CBA-4083-8724-3735C556D844}"/>
          </ac:spMkLst>
        </pc:spChg>
        <pc:picChg chg="add">
          <ac:chgData name="ANTONIO CANTERO CAJA" userId="121df0ed-e5ce-436f-bba6-1c74f0610cf3" providerId="ADAL" clId="{F2E20596-521D-4287-A81A-93142A614B1A}" dt="2023-02-02T21:00:41.178" v="2844" actId="26606"/>
          <ac:picMkLst>
            <pc:docMk/>
            <pc:sldMk cId="0" sldId="908"/>
            <ac:picMk id="479" creationId="{CC576856-2D5D-C2E9-4E88-BE3246F57543}"/>
          </ac:picMkLst>
        </pc:picChg>
      </pc:sldChg>
      <pc:sldChg chg="add del">
        <pc:chgData name="ANTONIO CANTERO CAJA" userId="121df0ed-e5ce-436f-bba6-1c74f0610cf3" providerId="ADAL" clId="{F2E20596-521D-4287-A81A-93142A614B1A}" dt="2023-02-04T09:54:39.823" v="7420" actId="47"/>
        <pc:sldMkLst>
          <pc:docMk/>
          <pc:sldMk cId="0" sldId="909"/>
        </pc:sldMkLst>
      </pc:sldChg>
      <pc:sldChg chg="addSp modSp add del mod modAnim">
        <pc:chgData name="ANTONIO CANTERO CAJA" userId="121df0ed-e5ce-436f-bba6-1c74f0610cf3" providerId="ADAL" clId="{F2E20596-521D-4287-A81A-93142A614B1A}" dt="2023-02-04T09:54:39.823" v="7420" actId="47"/>
        <pc:sldMkLst>
          <pc:docMk/>
          <pc:sldMk cId="0" sldId="910"/>
        </pc:sldMkLst>
        <pc:spChg chg="mod">
          <ac:chgData name="ANTONIO CANTERO CAJA" userId="121df0ed-e5ce-436f-bba6-1c74f0610cf3" providerId="ADAL" clId="{F2E20596-521D-4287-A81A-93142A614B1A}" dt="2023-02-04T08:57:07.402" v="6399" actId="164"/>
          <ac:spMkLst>
            <pc:docMk/>
            <pc:sldMk cId="0" sldId="910"/>
            <ac:spMk id="495" creationId="{00000000-0000-0000-0000-000000000000}"/>
          </ac:spMkLst>
        </pc:spChg>
        <pc:spChg chg="mod">
          <ac:chgData name="ANTONIO CANTERO CAJA" userId="121df0ed-e5ce-436f-bba6-1c74f0610cf3" providerId="ADAL" clId="{F2E20596-521D-4287-A81A-93142A614B1A}" dt="2023-02-04T08:57:07.402" v="6399" actId="164"/>
          <ac:spMkLst>
            <pc:docMk/>
            <pc:sldMk cId="0" sldId="910"/>
            <ac:spMk id="496" creationId="{00000000-0000-0000-0000-000000000000}"/>
          </ac:spMkLst>
        </pc:spChg>
        <pc:grpChg chg="add mod">
          <ac:chgData name="ANTONIO CANTERO CAJA" userId="121df0ed-e5ce-436f-bba6-1c74f0610cf3" providerId="ADAL" clId="{F2E20596-521D-4287-A81A-93142A614B1A}" dt="2023-02-04T08:57:13.081" v="6400" actId="1076"/>
          <ac:grpSpMkLst>
            <pc:docMk/>
            <pc:sldMk cId="0" sldId="910"/>
            <ac:grpSpMk id="2" creationId="{DEF1C9FE-2E5B-20F9-5D75-3C4DC74631A9}"/>
          </ac:grpSpMkLst>
        </pc:grpChg>
        <pc:picChg chg="mod">
          <ac:chgData name="ANTONIO CANTERO CAJA" userId="121df0ed-e5ce-436f-bba6-1c74f0610cf3" providerId="ADAL" clId="{F2E20596-521D-4287-A81A-93142A614B1A}" dt="2023-02-04T08:57:07.402" v="6399" actId="164"/>
          <ac:picMkLst>
            <pc:docMk/>
            <pc:sldMk cId="0" sldId="910"/>
            <ac:picMk id="493" creationId="{00000000-0000-0000-0000-000000000000}"/>
          </ac:picMkLst>
        </pc:picChg>
      </pc:sldChg>
      <pc:sldChg chg="modSp add del">
        <pc:chgData name="ANTONIO CANTERO CAJA" userId="121df0ed-e5ce-436f-bba6-1c74f0610cf3" providerId="ADAL" clId="{F2E20596-521D-4287-A81A-93142A614B1A}" dt="2023-02-04T09:54:39.823" v="7420" actId="47"/>
        <pc:sldMkLst>
          <pc:docMk/>
          <pc:sldMk cId="0" sldId="911"/>
        </pc:sldMkLst>
        <pc:spChg chg="mod">
          <ac:chgData name="ANTONIO CANTERO CAJA" userId="121df0ed-e5ce-436f-bba6-1c74f0610cf3" providerId="ADAL" clId="{F2E20596-521D-4287-A81A-93142A614B1A}" dt="2023-02-02T20:29:00.766" v="2775" actId="404"/>
          <ac:spMkLst>
            <pc:docMk/>
            <pc:sldMk cId="0" sldId="911"/>
            <ac:spMk id="503" creationId="{00000000-0000-0000-0000-000000000000}"/>
          </ac:spMkLst>
        </pc:spChg>
        <pc:spChg chg="mod">
          <ac:chgData name="ANTONIO CANTERO CAJA" userId="121df0ed-e5ce-436f-bba6-1c74f0610cf3" providerId="ADAL" clId="{F2E20596-521D-4287-A81A-93142A614B1A}" dt="2023-02-02T20:29:00.766" v="2775" actId="404"/>
          <ac:spMkLst>
            <pc:docMk/>
            <pc:sldMk cId="0" sldId="911"/>
            <ac:spMk id="504" creationId="{00000000-0000-0000-0000-000000000000}"/>
          </ac:spMkLst>
        </pc:spChg>
      </pc:sldChg>
      <pc:sldChg chg="addSp delSp modSp add del mod setBg delDesignElem">
        <pc:chgData name="ANTONIO CANTERO CAJA" userId="121df0ed-e5ce-436f-bba6-1c74f0610cf3" providerId="ADAL" clId="{F2E20596-521D-4287-A81A-93142A614B1A}" dt="2023-02-04T10:13:15.017" v="7442" actId="47"/>
        <pc:sldMkLst>
          <pc:docMk/>
          <pc:sldMk cId="0" sldId="912"/>
        </pc:sldMkLst>
        <pc:spChg chg="mod">
          <ac:chgData name="ANTONIO CANTERO CAJA" userId="121df0ed-e5ce-436f-bba6-1c74f0610cf3" providerId="ADAL" clId="{F2E20596-521D-4287-A81A-93142A614B1A}" dt="2023-02-02T20:29:11.051" v="2778" actId="26606"/>
          <ac:spMkLst>
            <pc:docMk/>
            <pc:sldMk cId="0" sldId="912"/>
            <ac:spMk id="510" creationId="{00000000-0000-0000-0000-000000000000}"/>
          </ac:spMkLst>
        </pc:spChg>
        <pc:spChg chg="del">
          <ac:chgData name="ANTONIO CANTERO CAJA" userId="121df0ed-e5ce-436f-bba6-1c74f0610cf3" providerId="ADAL" clId="{F2E20596-521D-4287-A81A-93142A614B1A}" dt="2023-02-02T19:56:56.446" v="2771"/>
          <ac:spMkLst>
            <pc:docMk/>
            <pc:sldMk cId="0" sldId="912"/>
            <ac:spMk id="515" creationId="{FFD48BC7-DC40-47DE-87EE-9F4B6ECB9ABB}"/>
          </ac:spMkLst>
        </pc:spChg>
        <pc:spChg chg="add del">
          <ac:chgData name="ANTONIO CANTERO CAJA" userId="121df0ed-e5ce-436f-bba6-1c74f0610cf3" providerId="ADAL" clId="{F2E20596-521D-4287-A81A-93142A614B1A}" dt="2023-02-02T20:29:11.045" v="2777" actId="26606"/>
          <ac:spMkLst>
            <pc:docMk/>
            <pc:sldMk cId="0" sldId="912"/>
            <ac:spMk id="516" creationId="{9B7AD9F6-8CE7-4299-8FC6-328F4DCD3FF9}"/>
          </ac:spMkLst>
        </pc:spChg>
        <pc:spChg chg="del">
          <ac:chgData name="ANTONIO CANTERO CAJA" userId="121df0ed-e5ce-436f-bba6-1c74f0610cf3" providerId="ADAL" clId="{F2E20596-521D-4287-A81A-93142A614B1A}" dt="2023-02-02T19:56:56.446" v="2771"/>
          <ac:spMkLst>
            <pc:docMk/>
            <pc:sldMk cId="0" sldId="912"/>
            <ac:spMk id="517" creationId="{E502BBC7-2C76-46F3-BC24-5985BC13DB88}"/>
          </ac:spMkLst>
        </pc:spChg>
        <pc:spChg chg="add del">
          <ac:chgData name="ANTONIO CANTERO CAJA" userId="121df0ed-e5ce-436f-bba6-1c74f0610cf3" providerId="ADAL" clId="{F2E20596-521D-4287-A81A-93142A614B1A}" dt="2023-02-02T20:29:11.045" v="2777" actId="26606"/>
          <ac:spMkLst>
            <pc:docMk/>
            <pc:sldMk cId="0" sldId="912"/>
            <ac:spMk id="518" creationId="{F49775AF-8896-43EE-92C6-83497D6DC56F}"/>
          </ac:spMkLst>
        </pc:spChg>
        <pc:spChg chg="del">
          <ac:chgData name="ANTONIO CANTERO CAJA" userId="121df0ed-e5ce-436f-bba6-1c74f0610cf3" providerId="ADAL" clId="{F2E20596-521D-4287-A81A-93142A614B1A}" dt="2023-02-02T19:56:56.446" v="2771"/>
          <ac:spMkLst>
            <pc:docMk/>
            <pc:sldMk cId="0" sldId="912"/>
            <ac:spMk id="519" creationId="{C7F28D52-2A5F-4D23-81AE-7CB8B591C7AF}"/>
          </ac:spMkLst>
        </pc:spChg>
        <pc:spChg chg="del">
          <ac:chgData name="ANTONIO CANTERO CAJA" userId="121df0ed-e5ce-436f-bba6-1c74f0610cf3" providerId="ADAL" clId="{F2E20596-521D-4287-A81A-93142A614B1A}" dt="2023-02-02T19:56:56.446" v="2771"/>
          <ac:spMkLst>
            <pc:docMk/>
            <pc:sldMk cId="0" sldId="912"/>
            <ac:spMk id="521" creationId="{3629484E-3792-4B3D-89AD-7C8A1ED0E0D4}"/>
          </ac:spMkLst>
        </pc:spChg>
        <pc:spChg chg="add">
          <ac:chgData name="ANTONIO CANTERO CAJA" userId="121df0ed-e5ce-436f-bba6-1c74f0610cf3" providerId="ADAL" clId="{F2E20596-521D-4287-A81A-93142A614B1A}" dt="2023-02-02T20:29:11.051" v="2778" actId="26606"/>
          <ac:spMkLst>
            <pc:docMk/>
            <pc:sldMk cId="0" sldId="912"/>
            <ac:spMk id="522" creationId="{7A627F2F-FE66-45EE-9738-2828B5939B0C}"/>
          </ac:spMkLst>
        </pc:spChg>
        <pc:picChg chg="add del">
          <ac:chgData name="ANTONIO CANTERO CAJA" userId="121df0ed-e5ce-436f-bba6-1c74f0610cf3" providerId="ADAL" clId="{F2E20596-521D-4287-A81A-93142A614B1A}" dt="2023-02-02T20:29:11.045" v="2777" actId="26606"/>
          <ac:picMkLst>
            <pc:docMk/>
            <pc:sldMk cId="0" sldId="912"/>
            <ac:picMk id="512" creationId="{1BD0A0CB-007B-B5D5-7FB5-8EE5DFF82A86}"/>
          </ac:picMkLst>
        </pc:picChg>
        <pc:picChg chg="add">
          <ac:chgData name="ANTONIO CANTERO CAJA" userId="121df0ed-e5ce-436f-bba6-1c74f0610cf3" providerId="ADAL" clId="{F2E20596-521D-4287-A81A-93142A614B1A}" dt="2023-02-02T20:29:11.051" v="2778" actId="26606"/>
          <ac:picMkLst>
            <pc:docMk/>
            <pc:sldMk cId="0" sldId="912"/>
            <ac:picMk id="520" creationId="{E0EF2F46-CCDE-B376-0083-60AC0A6CB77B}"/>
          </ac:picMkLst>
        </pc:picChg>
      </pc:sldChg>
      <pc:sldChg chg="addSp modSp add mod ord setBg modAnim modNotes">
        <pc:chgData name="ANTONIO CANTERO CAJA" userId="121df0ed-e5ce-436f-bba6-1c74f0610cf3" providerId="ADAL" clId="{F2E20596-521D-4287-A81A-93142A614B1A}" dt="2023-02-06T21:48:39.367" v="10281"/>
        <pc:sldMkLst>
          <pc:docMk/>
          <pc:sldMk cId="0" sldId="913"/>
        </pc:sldMkLst>
        <pc:spChg chg="mod">
          <ac:chgData name="ANTONIO CANTERO CAJA" userId="121df0ed-e5ce-436f-bba6-1c74f0610cf3" providerId="ADAL" clId="{F2E20596-521D-4287-A81A-93142A614B1A}" dt="2023-02-04T09:59:30.454" v="7441" actId="403"/>
          <ac:spMkLst>
            <pc:docMk/>
            <pc:sldMk cId="0" sldId="913"/>
            <ac:spMk id="515" creationId="{00000000-0000-0000-0000-000000000000}"/>
          </ac:spMkLst>
        </pc:spChg>
        <pc:spChg chg="add">
          <ac:chgData name="ANTONIO CANTERO CAJA" userId="121df0ed-e5ce-436f-bba6-1c74f0610cf3" providerId="ADAL" clId="{F2E20596-521D-4287-A81A-93142A614B1A}" dt="2023-02-02T20:29:20.971" v="2779" actId="26606"/>
          <ac:spMkLst>
            <pc:docMk/>
            <pc:sldMk cId="0" sldId="913"/>
            <ac:spMk id="521" creationId="{E6760941-EF99-4F61-A95D-3C3E7C08DBD6}"/>
          </ac:spMkLst>
        </pc:spChg>
        <pc:spChg chg="add">
          <ac:chgData name="ANTONIO CANTERO CAJA" userId="121df0ed-e5ce-436f-bba6-1c74f0610cf3" providerId="ADAL" clId="{F2E20596-521D-4287-A81A-93142A614B1A}" dt="2023-02-02T20:29:20.971" v="2779" actId="26606"/>
          <ac:spMkLst>
            <pc:docMk/>
            <pc:sldMk cId="0" sldId="913"/>
            <ac:spMk id="523" creationId="{44D9B9FF-D6DA-4F69-B4A0-BA1550D65CD9}"/>
          </ac:spMkLst>
        </pc:spChg>
        <pc:spChg chg="add">
          <ac:chgData name="ANTONIO CANTERO CAJA" userId="121df0ed-e5ce-436f-bba6-1c74f0610cf3" providerId="ADAL" clId="{F2E20596-521D-4287-A81A-93142A614B1A}" dt="2023-02-02T20:29:20.971" v="2779" actId="26606"/>
          <ac:spMkLst>
            <pc:docMk/>
            <pc:sldMk cId="0" sldId="913"/>
            <ac:spMk id="525" creationId="{A7DC0AF9-0747-4070-A6D7-DF3681B9EB08}"/>
          </ac:spMkLst>
        </pc:spChg>
        <pc:spChg chg="add">
          <ac:chgData name="ANTONIO CANTERO CAJA" userId="121df0ed-e5ce-436f-bba6-1c74f0610cf3" providerId="ADAL" clId="{F2E20596-521D-4287-A81A-93142A614B1A}" dt="2023-02-02T20:29:20.971" v="2779" actId="26606"/>
          <ac:spMkLst>
            <pc:docMk/>
            <pc:sldMk cId="0" sldId="913"/>
            <ac:spMk id="527" creationId="{74612EAD-0A8C-4C44-AFE1-3DF0669AC819}"/>
          </ac:spMkLst>
        </pc:spChg>
        <pc:spChg chg="add">
          <ac:chgData name="ANTONIO CANTERO CAJA" userId="121df0ed-e5ce-436f-bba6-1c74f0610cf3" providerId="ADAL" clId="{F2E20596-521D-4287-A81A-93142A614B1A}" dt="2023-02-02T20:29:20.971" v="2779" actId="26606"/>
          <ac:spMkLst>
            <pc:docMk/>
            <pc:sldMk cId="0" sldId="913"/>
            <ac:spMk id="529" creationId="{C2D46295-4D0D-487B-8972-141A047FB174}"/>
          </ac:spMkLst>
        </pc:spChg>
        <pc:picChg chg="mod">
          <ac:chgData name="ANTONIO CANTERO CAJA" userId="121df0ed-e5ce-436f-bba6-1c74f0610cf3" providerId="ADAL" clId="{F2E20596-521D-4287-A81A-93142A614B1A}" dt="2023-02-02T20:29:20.971" v="2779" actId="26606"/>
          <ac:picMkLst>
            <pc:docMk/>
            <pc:sldMk cId="0" sldId="913"/>
            <ac:picMk id="516" creationId="{00000000-0000-0000-0000-000000000000}"/>
          </ac:picMkLst>
        </pc:picChg>
      </pc:sldChg>
      <pc:sldChg chg="add ord modNotes">
        <pc:chgData name="ANTONIO CANTERO CAJA" userId="121df0ed-e5ce-436f-bba6-1c74f0610cf3" providerId="ADAL" clId="{F2E20596-521D-4287-A81A-93142A614B1A}" dt="2023-02-06T18:35:17.401" v="10035"/>
        <pc:sldMkLst>
          <pc:docMk/>
          <pc:sldMk cId="0" sldId="914"/>
        </pc:sldMkLst>
      </pc:sldChg>
      <pc:sldChg chg="add del">
        <pc:chgData name="ANTONIO CANTERO CAJA" userId="121df0ed-e5ce-436f-bba6-1c74f0610cf3" providerId="ADAL" clId="{F2E20596-521D-4287-A81A-93142A614B1A}" dt="2023-02-04T10:13:15.017" v="7442" actId="47"/>
        <pc:sldMkLst>
          <pc:docMk/>
          <pc:sldMk cId="0" sldId="915"/>
        </pc:sldMkLst>
      </pc:sldChg>
      <pc:sldChg chg="add del">
        <pc:chgData name="ANTONIO CANTERO CAJA" userId="121df0ed-e5ce-436f-bba6-1c74f0610cf3" providerId="ADAL" clId="{F2E20596-521D-4287-A81A-93142A614B1A}" dt="2023-02-04T10:13:15.017" v="7442" actId="47"/>
        <pc:sldMkLst>
          <pc:docMk/>
          <pc:sldMk cId="0" sldId="916"/>
        </pc:sldMkLst>
      </pc:sldChg>
      <pc:sldChg chg="addSp delSp modSp add del mod setBg delDesignElem">
        <pc:chgData name="ANTONIO CANTERO CAJA" userId="121df0ed-e5ce-436f-bba6-1c74f0610cf3" providerId="ADAL" clId="{F2E20596-521D-4287-A81A-93142A614B1A}" dt="2023-02-04T10:13:15.017" v="7442" actId="47"/>
        <pc:sldMkLst>
          <pc:docMk/>
          <pc:sldMk cId="0" sldId="917"/>
        </pc:sldMkLst>
        <pc:spChg chg="mod">
          <ac:chgData name="ANTONIO CANTERO CAJA" userId="121df0ed-e5ce-436f-bba6-1c74f0610cf3" providerId="ADAL" clId="{F2E20596-521D-4287-A81A-93142A614B1A}" dt="2023-02-02T20:30:59.609" v="2780" actId="26606"/>
          <ac:spMkLst>
            <pc:docMk/>
            <pc:sldMk cId="0" sldId="917"/>
            <ac:spMk id="700" creationId="{00000000-0000-0000-0000-000000000000}"/>
          </ac:spMkLst>
        </pc:spChg>
        <pc:spChg chg="add">
          <ac:chgData name="ANTONIO CANTERO CAJA" userId="121df0ed-e5ce-436f-bba6-1c74f0610cf3" providerId="ADAL" clId="{F2E20596-521D-4287-A81A-93142A614B1A}" dt="2023-02-02T20:30:59.609" v="2780" actId="26606"/>
          <ac:spMkLst>
            <pc:docMk/>
            <pc:sldMk cId="0" sldId="917"/>
            <ac:spMk id="703" creationId="{E6760941-EF99-4F61-A95D-3C3E7C08DBD6}"/>
          </ac:spMkLst>
        </pc:spChg>
        <pc:spChg chg="del">
          <ac:chgData name="ANTONIO CANTERO CAJA" userId="121df0ed-e5ce-436f-bba6-1c74f0610cf3" providerId="ADAL" clId="{F2E20596-521D-4287-A81A-93142A614B1A}" dt="2023-02-02T19:56:56.446" v="2771"/>
          <ac:spMkLst>
            <pc:docMk/>
            <pc:sldMk cId="0" sldId="917"/>
            <ac:spMk id="706" creationId="{26BDCA6B-3C9C-4213-A0D9-30BD5F0B073E}"/>
          </ac:spMkLst>
        </pc:spChg>
        <pc:spChg chg="del">
          <ac:chgData name="ANTONIO CANTERO CAJA" userId="121df0ed-e5ce-436f-bba6-1c74f0610cf3" providerId="ADAL" clId="{F2E20596-521D-4287-A81A-93142A614B1A}" dt="2023-02-02T19:56:56.446" v="2771"/>
          <ac:spMkLst>
            <pc:docMk/>
            <pc:sldMk cId="0" sldId="917"/>
            <ac:spMk id="708" creationId="{FDA12F62-867F-4684-B28B-E085D09DCC06}"/>
          </ac:spMkLst>
        </pc:spChg>
        <pc:spChg chg="add">
          <ac:chgData name="ANTONIO CANTERO CAJA" userId="121df0ed-e5ce-436f-bba6-1c74f0610cf3" providerId="ADAL" clId="{F2E20596-521D-4287-A81A-93142A614B1A}" dt="2023-02-02T20:30:59.609" v="2780" actId="26606"/>
          <ac:spMkLst>
            <pc:docMk/>
            <pc:sldMk cId="0" sldId="917"/>
            <ac:spMk id="710" creationId="{44D9B9FF-D6DA-4F69-B4A0-BA1550D65CD9}"/>
          </ac:spMkLst>
        </pc:spChg>
        <pc:spChg chg="add">
          <ac:chgData name="ANTONIO CANTERO CAJA" userId="121df0ed-e5ce-436f-bba6-1c74f0610cf3" providerId="ADAL" clId="{F2E20596-521D-4287-A81A-93142A614B1A}" dt="2023-02-02T20:30:59.609" v="2780" actId="26606"/>
          <ac:spMkLst>
            <pc:docMk/>
            <pc:sldMk cId="0" sldId="917"/>
            <ac:spMk id="712" creationId="{A7DC0AF9-0747-4070-A6D7-DF3681B9EB08}"/>
          </ac:spMkLst>
        </pc:spChg>
        <pc:spChg chg="add">
          <ac:chgData name="ANTONIO CANTERO CAJA" userId="121df0ed-e5ce-436f-bba6-1c74f0610cf3" providerId="ADAL" clId="{F2E20596-521D-4287-A81A-93142A614B1A}" dt="2023-02-02T20:30:59.609" v="2780" actId="26606"/>
          <ac:spMkLst>
            <pc:docMk/>
            <pc:sldMk cId="0" sldId="917"/>
            <ac:spMk id="714" creationId="{74612EAD-0A8C-4C44-AFE1-3DF0669AC819}"/>
          </ac:spMkLst>
        </pc:spChg>
        <pc:spChg chg="add">
          <ac:chgData name="ANTONIO CANTERO CAJA" userId="121df0ed-e5ce-436f-bba6-1c74f0610cf3" providerId="ADAL" clId="{F2E20596-521D-4287-A81A-93142A614B1A}" dt="2023-02-02T20:30:59.609" v="2780" actId="26606"/>
          <ac:spMkLst>
            <pc:docMk/>
            <pc:sldMk cId="0" sldId="917"/>
            <ac:spMk id="716" creationId="{C2D46295-4D0D-487B-8972-141A047FB174}"/>
          </ac:spMkLst>
        </pc:spChg>
        <pc:picChg chg="add">
          <ac:chgData name="ANTONIO CANTERO CAJA" userId="121df0ed-e5ce-436f-bba6-1c74f0610cf3" providerId="ADAL" clId="{F2E20596-521D-4287-A81A-93142A614B1A}" dt="2023-02-02T20:30:59.609" v="2780" actId="26606"/>
          <ac:picMkLst>
            <pc:docMk/>
            <pc:sldMk cId="0" sldId="917"/>
            <ac:picMk id="705" creationId="{271D3333-A64C-2CB5-5CD8-FA62626059A0}"/>
          </ac:picMkLst>
        </pc:picChg>
      </pc:sldChg>
      <pc:sldChg chg="add del">
        <pc:chgData name="ANTONIO CANTERO CAJA" userId="121df0ed-e5ce-436f-bba6-1c74f0610cf3" providerId="ADAL" clId="{F2E20596-521D-4287-A81A-93142A614B1A}" dt="2023-02-04T10:13:15.017" v="7442" actId="47"/>
        <pc:sldMkLst>
          <pc:docMk/>
          <pc:sldMk cId="0" sldId="918"/>
        </pc:sldMkLst>
      </pc:sldChg>
      <pc:sldChg chg="addSp modSp add del mod setBg">
        <pc:chgData name="ANTONIO CANTERO CAJA" userId="121df0ed-e5ce-436f-bba6-1c74f0610cf3" providerId="ADAL" clId="{F2E20596-521D-4287-A81A-93142A614B1A}" dt="2023-02-04T10:13:15.017" v="7442" actId="47"/>
        <pc:sldMkLst>
          <pc:docMk/>
          <pc:sldMk cId="0" sldId="919"/>
        </pc:sldMkLst>
        <pc:spChg chg="mod">
          <ac:chgData name="ANTONIO CANTERO CAJA" userId="121df0ed-e5ce-436f-bba6-1c74f0610cf3" providerId="ADAL" clId="{F2E20596-521D-4287-A81A-93142A614B1A}" dt="2023-02-02T20:31:37.656" v="2782" actId="26606"/>
          <ac:spMkLst>
            <pc:docMk/>
            <pc:sldMk cId="0" sldId="919"/>
            <ac:spMk id="739" creationId="{00000000-0000-0000-0000-000000000000}"/>
          </ac:spMkLst>
        </pc:spChg>
        <pc:spChg chg="mod ord">
          <ac:chgData name="ANTONIO CANTERO CAJA" userId="121df0ed-e5ce-436f-bba6-1c74f0610cf3" providerId="ADAL" clId="{F2E20596-521D-4287-A81A-93142A614B1A}" dt="2023-02-02T20:31:37.656" v="2782" actId="26606"/>
          <ac:spMkLst>
            <pc:docMk/>
            <pc:sldMk cId="0" sldId="919"/>
            <ac:spMk id="740" creationId="{00000000-0000-0000-0000-000000000000}"/>
          </ac:spMkLst>
        </pc:spChg>
        <pc:spChg chg="add">
          <ac:chgData name="ANTONIO CANTERO CAJA" userId="121df0ed-e5ce-436f-bba6-1c74f0610cf3" providerId="ADAL" clId="{F2E20596-521D-4287-A81A-93142A614B1A}" dt="2023-02-02T20:31:37.656" v="2782" actId="26606"/>
          <ac:spMkLst>
            <pc:docMk/>
            <pc:sldMk cId="0" sldId="919"/>
            <ac:spMk id="746" creationId="{2C61293E-6EBE-43EF-A52C-9BEBFD7679D4}"/>
          </ac:spMkLst>
        </pc:spChg>
        <pc:spChg chg="add">
          <ac:chgData name="ANTONIO CANTERO CAJA" userId="121df0ed-e5ce-436f-bba6-1c74f0610cf3" providerId="ADAL" clId="{F2E20596-521D-4287-A81A-93142A614B1A}" dt="2023-02-02T20:31:37.656" v="2782" actId="26606"/>
          <ac:spMkLst>
            <pc:docMk/>
            <pc:sldMk cId="0" sldId="919"/>
            <ac:spMk id="748" creationId="{3FCFB1DE-0B7E-48CC-BA90-B2AB0889F9D6}"/>
          </ac:spMkLst>
        </pc:spChg>
        <pc:picChg chg="mod">
          <ac:chgData name="ANTONIO CANTERO CAJA" userId="121df0ed-e5ce-436f-bba6-1c74f0610cf3" providerId="ADAL" clId="{F2E20596-521D-4287-A81A-93142A614B1A}" dt="2023-02-02T20:31:37.656" v="2782" actId="26606"/>
          <ac:picMkLst>
            <pc:docMk/>
            <pc:sldMk cId="0" sldId="919"/>
            <ac:picMk id="741" creationId="{00000000-0000-0000-0000-000000000000}"/>
          </ac:picMkLst>
        </pc:picChg>
      </pc:sldChg>
      <pc:sldChg chg="addSp modSp add del mod setBg">
        <pc:chgData name="ANTONIO CANTERO CAJA" userId="121df0ed-e5ce-436f-bba6-1c74f0610cf3" providerId="ADAL" clId="{F2E20596-521D-4287-A81A-93142A614B1A}" dt="2023-02-04T10:13:15.017" v="7442" actId="47"/>
        <pc:sldMkLst>
          <pc:docMk/>
          <pc:sldMk cId="0" sldId="920"/>
        </pc:sldMkLst>
        <pc:spChg chg="mod">
          <ac:chgData name="ANTONIO CANTERO CAJA" userId="121df0ed-e5ce-436f-bba6-1c74f0610cf3" providerId="ADAL" clId="{F2E20596-521D-4287-A81A-93142A614B1A}" dt="2023-02-02T20:31:15.540" v="2781" actId="26606"/>
          <ac:spMkLst>
            <pc:docMk/>
            <pc:sldMk cId="0" sldId="920"/>
            <ac:spMk id="746" creationId="{00000000-0000-0000-0000-000000000000}"/>
          </ac:spMkLst>
        </pc:spChg>
        <pc:spChg chg="add">
          <ac:chgData name="ANTONIO CANTERO CAJA" userId="121df0ed-e5ce-436f-bba6-1c74f0610cf3" providerId="ADAL" clId="{F2E20596-521D-4287-A81A-93142A614B1A}" dt="2023-02-02T20:31:15.540" v="2781" actId="26606"/>
          <ac:spMkLst>
            <pc:docMk/>
            <pc:sldMk cId="0" sldId="920"/>
            <ac:spMk id="760" creationId="{ECD0BF72-0C4D-44AB-AA6C-FD2587C5D76B}"/>
          </ac:spMkLst>
        </pc:spChg>
        <pc:spChg chg="add">
          <ac:chgData name="ANTONIO CANTERO CAJA" userId="121df0ed-e5ce-436f-bba6-1c74f0610cf3" providerId="ADAL" clId="{F2E20596-521D-4287-A81A-93142A614B1A}" dt="2023-02-02T20:31:15.540" v="2781" actId="26606"/>
          <ac:spMkLst>
            <pc:docMk/>
            <pc:sldMk cId="0" sldId="920"/>
            <ac:spMk id="762" creationId="{5523C670-74D7-4ED8-BA51-B6FB6557024C}"/>
          </ac:spMkLst>
        </pc:spChg>
        <pc:spChg chg="add">
          <ac:chgData name="ANTONIO CANTERO CAJA" userId="121df0ed-e5ce-436f-bba6-1c74f0610cf3" providerId="ADAL" clId="{F2E20596-521D-4287-A81A-93142A614B1A}" dt="2023-02-02T20:31:15.540" v="2781" actId="26606"/>
          <ac:spMkLst>
            <pc:docMk/>
            <pc:sldMk cId="0" sldId="920"/>
            <ac:spMk id="764" creationId="{BAEEE533-7CA5-4134-A14A-8575F66C6140}"/>
          </ac:spMkLst>
        </pc:spChg>
        <pc:spChg chg="add">
          <ac:chgData name="ANTONIO CANTERO CAJA" userId="121df0ed-e5ce-436f-bba6-1c74f0610cf3" providerId="ADAL" clId="{F2E20596-521D-4287-A81A-93142A614B1A}" dt="2023-02-02T20:31:15.540" v="2781" actId="26606"/>
          <ac:spMkLst>
            <pc:docMk/>
            <pc:sldMk cId="0" sldId="920"/>
            <ac:spMk id="766" creationId="{E64B7817-E956-406B-A85B-5AEF36B1F50B}"/>
          </ac:spMkLst>
        </pc:spChg>
        <pc:spChg chg="add">
          <ac:chgData name="ANTONIO CANTERO CAJA" userId="121df0ed-e5ce-436f-bba6-1c74f0610cf3" providerId="ADAL" clId="{F2E20596-521D-4287-A81A-93142A614B1A}" dt="2023-02-02T20:31:15.540" v="2781" actId="26606"/>
          <ac:spMkLst>
            <pc:docMk/>
            <pc:sldMk cId="0" sldId="920"/>
            <ac:spMk id="768" creationId="{92FC9C1F-8CBA-4083-8724-3735C556D844}"/>
          </ac:spMkLst>
        </pc:spChg>
        <pc:picChg chg="mod">
          <ac:chgData name="ANTONIO CANTERO CAJA" userId="121df0ed-e5ce-436f-bba6-1c74f0610cf3" providerId="ADAL" clId="{F2E20596-521D-4287-A81A-93142A614B1A}" dt="2023-02-02T20:31:15.540" v="2781" actId="26606"/>
          <ac:picMkLst>
            <pc:docMk/>
            <pc:sldMk cId="0" sldId="920"/>
            <ac:picMk id="755" creationId="{9ACB57F0-4E55-7961-ADDD-BCE02563AF56}"/>
          </ac:picMkLst>
        </pc:picChg>
      </pc:sldChg>
      <pc:sldChg chg="modSp add mod ord modNotes">
        <pc:chgData name="ANTONIO CANTERO CAJA" userId="121df0ed-e5ce-436f-bba6-1c74f0610cf3" providerId="ADAL" clId="{F2E20596-521D-4287-A81A-93142A614B1A}" dt="2023-02-06T18:35:17.401" v="10035"/>
        <pc:sldMkLst>
          <pc:docMk/>
          <pc:sldMk cId="0" sldId="921"/>
        </pc:sldMkLst>
        <pc:spChg chg="mod">
          <ac:chgData name="ANTONIO CANTERO CAJA" userId="121df0ed-e5ce-436f-bba6-1c74f0610cf3" providerId="ADAL" clId="{F2E20596-521D-4287-A81A-93142A614B1A}" dt="2023-02-02T20:32:37.112" v="2792" actId="14100"/>
          <ac:spMkLst>
            <pc:docMk/>
            <pc:sldMk cId="0" sldId="921"/>
            <ac:spMk id="785" creationId="{00000000-0000-0000-0000-000000000000}"/>
          </ac:spMkLst>
        </pc:spChg>
        <pc:spChg chg="mod">
          <ac:chgData name="ANTONIO CANTERO CAJA" userId="121df0ed-e5ce-436f-bba6-1c74f0610cf3" providerId="ADAL" clId="{F2E20596-521D-4287-A81A-93142A614B1A}" dt="2023-02-02T20:32:43.422" v="2794" actId="1076"/>
          <ac:spMkLst>
            <pc:docMk/>
            <pc:sldMk cId="0" sldId="921"/>
            <ac:spMk id="790" creationId="{00000000-0000-0000-0000-000000000000}"/>
          </ac:spMkLst>
        </pc:spChg>
      </pc:sldChg>
      <pc:sldChg chg="addSp modSp add mod ord setBg modNotes">
        <pc:chgData name="ANTONIO CANTERO CAJA" userId="121df0ed-e5ce-436f-bba6-1c74f0610cf3" providerId="ADAL" clId="{F2E20596-521D-4287-A81A-93142A614B1A}" dt="2023-02-06T18:35:17.401" v="10035"/>
        <pc:sldMkLst>
          <pc:docMk/>
          <pc:sldMk cId="0" sldId="922"/>
        </pc:sldMkLst>
        <pc:spChg chg="mod">
          <ac:chgData name="ANTONIO CANTERO CAJA" userId="121df0ed-e5ce-436f-bba6-1c74f0610cf3" providerId="ADAL" clId="{F2E20596-521D-4287-A81A-93142A614B1A}" dt="2023-02-02T20:57:47.337" v="2826" actId="26606"/>
          <ac:spMkLst>
            <pc:docMk/>
            <pc:sldMk cId="0" sldId="922"/>
            <ac:spMk id="1165" creationId="{00000000-0000-0000-0000-000000000000}"/>
          </ac:spMkLst>
        </pc:spChg>
        <pc:spChg chg="mod">
          <ac:chgData name="ANTONIO CANTERO CAJA" userId="121df0ed-e5ce-436f-bba6-1c74f0610cf3" providerId="ADAL" clId="{F2E20596-521D-4287-A81A-93142A614B1A}" dt="2023-02-05T22:10:47.436" v="9846" actId="790"/>
          <ac:spMkLst>
            <pc:docMk/>
            <pc:sldMk cId="0" sldId="922"/>
            <ac:spMk id="1166" creationId="{00000000-0000-0000-0000-000000000000}"/>
          </ac:spMkLst>
        </pc:spChg>
        <pc:spChg chg="add">
          <ac:chgData name="ANTONIO CANTERO CAJA" userId="121df0ed-e5ce-436f-bba6-1c74f0610cf3" providerId="ADAL" clId="{F2E20596-521D-4287-A81A-93142A614B1A}" dt="2023-02-02T20:57:47.337" v="2826" actId="26606"/>
          <ac:spMkLst>
            <pc:docMk/>
            <pc:sldMk cId="0" sldId="922"/>
            <ac:spMk id="1171" creationId="{DC8C3900-B8A1-4965-88E6-CBCBFE067207}"/>
          </ac:spMkLst>
        </pc:spChg>
      </pc:sldChg>
      <pc:sldChg chg="addSp delSp modSp add mod ord setBg delDesignElem modNotes">
        <pc:chgData name="ANTONIO CANTERO CAJA" userId="121df0ed-e5ce-436f-bba6-1c74f0610cf3" providerId="ADAL" clId="{F2E20596-521D-4287-A81A-93142A614B1A}" dt="2023-02-06T18:35:17.401" v="10035"/>
        <pc:sldMkLst>
          <pc:docMk/>
          <pc:sldMk cId="0" sldId="923"/>
        </pc:sldMkLst>
        <pc:spChg chg="mod">
          <ac:chgData name="ANTONIO CANTERO CAJA" userId="121df0ed-e5ce-436f-bba6-1c74f0610cf3" providerId="ADAL" clId="{F2E20596-521D-4287-A81A-93142A614B1A}" dt="2023-02-04T10:16:32.291" v="7453" actId="790"/>
          <ac:spMkLst>
            <pc:docMk/>
            <pc:sldMk cId="0" sldId="923"/>
            <ac:spMk id="1200" creationId="{00000000-0000-0000-0000-000000000000}"/>
          </ac:spMkLst>
        </pc:spChg>
        <pc:spChg chg="del">
          <ac:chgData name="ANTONIO CANTERO CAJA" userId="121df0ed-e5ce-436f-bba6-1c74f0610cf3" providerId="ADAL" clId="{F2E20596-521D-4287-A81A-93142A614B1A}" dt="2023-02-02T19:56:56.446" v="2771"/>
          <ac:spMkLst>
            <pc:docMk/>
            <pc:sldMk cId="0" sldId="923"/>
            <ac:spMk id="1206" creationId="{71B2258F-86CA-4D4D-8270-BC05FCDEBFB3}"/>
          </ac:spMkLst>
        </pc:spChg>
        <pc:spChg chg="add">
          <ac:chgData name="ANTONIO CANTERO CAJA" userId="121df0ed-e5ce-436f-bba6-1c74f0610cf3" providerId="ADAL" clId="{F2E20596-521D-4287-A81A-93142A614B1A}" dt="2023-02-02T20:56:05.752" v="2813" actId="26606"/>
          <ac:spMkLst>
            <pc:docMk/>
            <pc:sldMk cId="0" sldId="923"/>
            <ac:spMk id="1207" creationId="{BECACB72-3535-4C1F-B618-F4CBD214F4FF}"/>
          </ac:spMkLst>
        </pc:spChg>
        <pc:picChg chg="mod ord">
          <ac:chgData name="ANTONIO CANTERO CAJA" userId="121df0ed-e5ce-436f-bba6-1c74f0610cf3" providerId="ADAL" clId="{F2E20596-521D-4287-A81A-93142A614B1A}" dt="2023-02-02T20:56:05.752" v="2813" actId="26606"/>
          <ac:picMkLst>
            <pc:docMk/>
            <pc:sldMk cId="0" sldId="923"/>
            <ac:picMk id="1202" creationId="{3C9E1FC1-A932-4A2C-5E38-3C0D70D65981}"/>
          </ac:picMkLst>
        </pc:picChg>
      </pc:sldChg>
      <pc:sldChg chg="addSp delSp modSp add mod ord setBg modNotes">
        <pc:chgData name="ANTONIO CANTERO CAJA" userId="121df0ed-e5ce-436f-bba6-1c74f0610cf3" providerId="ADAL" clId="{F2E20596-521D-4287-A81A-93142A614B1A}" dt="2023-02-06T18:35:17.401" v="10035"/>
        <pc:sldMkLst>
          <pc:docMk/>
          <pc:sldMk cId="0" sldId="924"/>
        </pc:sldMkLst>
        <pc:spChg chg="mod">
          <ac:chgData name="ANTONIO CANTERO CAJA" userId="121df0ed-e5ce-436f-bba6-1c74f0610cf3" providerId="ADAL" clId="{F2E20596-521D-4287-A81A-93142A614B1A}" dt="2023-02-02T20:57:15.553" v="2824" actId="26606"/>
          <ac:spMkLst>
            <pc:docMk/>
            <pc:sldMk cId="0" sldId="924"/>
            <ac:spMk id="1205" creationId="{00000000-0000-0000-0000-000000000000}"/>
          </ac:spMkLst>
        </pc:spChg>
        <pc:spChg chg="del">
          <ac:chgData name="ANTONIO CANTERO CAJA" userId="121df0ed-e5ce-436f-bba6-1c74f0610cf3" providerId="ADAL" clId="{F2E20596-521D-4287-A81A-93142A614B1A}" dt="2023-02-02T20:57:15.553" v="2824" actId="26606"/>
          <ac:spMkLst>
            <pc:docMk/>
            <pc:sldMk cId="0" sldId="924"/>
            <ac:spMk id="1206" creationId="{00000000-0000-0000-0000-000000000000}"/>
          </ac:spMkLst>
        </pc:spChg>
        <pc:spChg chg="add">
          <ac:chgData name="ANTONIO CANTERO CAJA" userId="121df0ed-e5ce-436f-bba6-1c74f0610cf3" providerId="ADAL" clId="{F2E20596-521D-4287-A81A-93142A614B1A}" dt="2023-02-02T20:57:15.553" v="2824" actId="26606"/>
          <ac:spMkLst>
            <pc:docMk/>
            <pc:sldMk cId="0" sldId="924"/>
            <ac:spMk id="1212" creationId="{B819A166-7571-4003-A6B8-B62034C3ED30}"/>
          </ac:spMkLst>
        </pc:spChg>
        <pc:graphicFrameChg chg="add mod">
          <ac:chgData name="ANTONIO CANTERO CAJA" userId="121df0ed-e5ce-436f-bba6-1c74f0610cf3" providerId="ADAL" clId="{F2E20596-521D-4287-A81A-93142A614B1A}" dt="2023-02-04T10:19:38.174" v="7578" actId="20577"/>
          <ac:graphicFrameMkLst>
            <pc:docMk/>
            <pc:sldMk cId="0" sldId="924"/>
            <ac:graphicFrameMk id="1208" creationId="{D2D0C73A-2EB5-C955-F38A-A20017E5F1DA}"/>
          </ac:graphicFrameMkLst>
        </pc:graphicFrameChg>
      </pc:sldChg>
      <pc:sldChg chg="addSp delSp modSp add mod ord modNotes">
        <pc:chgData name="ANTONIO CANTERO CAJA" userId="121df0ed-e5ce-436f-bba6-1c74f0610cf3" providerId="ADAL" clId="{F2E20596-521D-4287-A81A-93142A614B1A}" dt="2023-02-06T18:35:17.401" v="10035"/>
        <pc:sldMkLst>
          <pc:docMk/>
          <pc:sldMk cId="0" sldId="925"/>
        </pc:sldMkLst>
        <pc:spChg chg="add mod">
          <ac:chgData name="ANTONIO CANTERO CAJA" userId="121df0ed-e5ce-436f-bba6-1c74f0610cf3" providerId="ADAL" clId="{F2E20596-521D-4287-A81A-93142A614B1A}" dt="2023-02-04T08:08:29.837" v="5323" actId="1076"/>
          <ac:spMkLst>
            <pc:docMk/>
            <pc:sldMk cId="0" sldId="925"/>
            <ac:spMk id="2" creationId="{853EB4DB-0F8C-0347-12E6-85F51C15B751}"/>
          </ac:spMkLst>
        </pc:spChg>
        <pc:spChg chg="add del">
          <ac:chgData name="ANTONIO CANTERO CAJA" userId="121df0ed-e5ce-436f-bba6-1c74f0610cf3" providerId="ADAL" clId="{F2E20596-521D-4287-A81A-93142A614B1A}" dt="2023-02-04T07:58:25.887" v="5175" actId="478"/>
          <ac:spMkLst>
            <pc:docMk/>
            <pc:sldMk cId="0" sldId="925"/>
            <ac:spMk id="5" creationId="{D81E66EF-04B9-59B2-9618-95E215C3572D}"/>
          </ac:spMkLst>
        </pc:spChg>
        <pc:spChg chg="mod">
          <ac:chgData name="ANTONIO CANTERO CAJA" userId="121df0ed-e5ce-436f-bba6-1c74f0610cf3" providerId="ADAL" clId="{F2E20596-521D-4287-A81A-93142A614B1A}" dt="2023-02-04T08:09:04.037" v="5326" actId="20577"/>
          <ac:spMkLst>
            <pc:docMk/>
            <pc:sldMk cId="0" sldId="925"/>
            <ac:spMk id="1222" creationId="{00000000-0000-0000-0000-000000000000}"/>
          </ac:spMkLst>
        </pc:spChg>
        <pc:spChg chg="mod">
          <ac:chgData name="ANTONIO CANTERO CAJA" userId="121df0ed-e5ce-436f-bba6-1c74f0610cf3" providerId="ADAL" clId="{F2E20596-521D-4287-A81A-93142A614B1A}" dt="2023-02-04T08:08:29.837" v="5323" actId="1076"/>
          <ac:spMkLst>
            <pc:docMk/>
            <pc:sldMk cId="0" sldId="925"/>
            <ac:spMk id="1223" creationId="{00000000-0000-0000-0000-000000000000}"/>
          </ac:spMkLst>
        </pc:spChg>
        <pc:spChg chg="mod">
          <ac:chgData name="ANTONIO CANTERO CAJA" userId="121df0ed-e5ce-436f-bba6-1c74f0610cf3" providerId="ADAL" clId="{F2E20596-521D-4287-A81A-93142A614B1A}" dt="2023-02-04T08:08:29.837" v="5323" actId="1076"/>
          <ac:spMkLst>
            <pc:docMk/>
            <pc:sldMk cId="0" sldId="925"/>
            <ac:spMk id="1224" creationId="{00000000-0000-0000-0000-000000000000}"/>
          </ac:spMkLst>
        </pc:spChg>
        <pc:spChg chg="del mod">
          <ac:chgData name="ANTONIO CANTERO CAJA" userId="121df0ed-e5ce-436f-bba6-1c74f0610cf3" providerId="ADAL" clId="{F2E20596-521D-4287-A81A-93142A614B1A}" dt="2023-02-04T08:05:48.881" v="5257" actId="478"/>
          <ac:spMkLst>
            <pc:docMk/>
            <pc:sldMk cId="0" sldId="925"/>
            <ac:spMk id="1225" creationId="{00000000-0000-0000-0000-000000000000}"/>
          </ac:spMkLst>
        </pc:spChg>
        <pc:spChg chg="mod">
          <ac:chgData name="ANTONIO CANTERO CAJA" userId="121df0ed-e5ce-436f-bba6-1c74f0610cf3" providerId="ADAL" clId="{F2E20596-521D-4287-A81A-93142A614B1A}" dt="2023-02-04T08:08:29.837" v="5323" actId="1076"/>
          <ac:spMkLst>
            <pc:docMk/>
            <pc:sldMk cId="0" sldId="925"/>
            <ac:spMk id="1229" creationId="{00000000-0000-0000-0000-000000000000}"/>
          </ac:spMkLst>
        </pc:spChg>
        <pc:cxnChg chg="add del mod">
          <ac:chgData name="ANTONIO CANTERO CAJA" userId="121df0ed-e5ce-436f-bba6-1c74f0610cf3" providerId="ADAL" clId="{F2E20596-521D-4287-A81A-93142A614B1A}" dt="2023-02-04T08:00:29.447" v="5188" actId="478"/>
          <ac:cxnSpMkLst>
            <pc:docMk/>
            <pc:sldMk cId="0" sldId="925"/>
            <ac:cxnSpMk id="7" creationId="{010CAC6E-0413-5B66-BCB1-C9300FDACDA7}"/>
          </ac:cxnSpMkLst>
        </pc:cxnChg>
        <pc:cxnChg chg="add mod">
          <ac:chgData name="ANTONIO CANTERO CAJA" userId="121df0ed-e5ce-436f-bba6-1c74f0610cf3" providerId="ADAL" clId="{F2E20596-521D-4287-A81A-93142A614B1A}" dt="2023-02-04T08:08:29.837" v="5323" actId="1076"/>
          <ac:cxnSpMkLst>
            <pc:docMk/>
            <pc:sldMk cId="0" sldId="925"/>
            <ac:cxnSpMk id="15" creationId="{35C3BF44-69AA-302F-CDD7-C50724AB1398}"/>
          </ac:cxnSpMkLst>
        </pc:cxnChg>
        <pc:cxnChg chg="add mod">
          <ac:chgData name="ANTONIO CANTERO CAJA" userId="121df0ed-e5ce-436f-bba6-1c74f0610cf3" providerId="ADAL" clId="{F2E20596-521D-4287-A81A-93142A614B1A}" dt="2023-02-04T08:08:29.837" v="5323" actId="1076"/>
          <ac:cxnSpMkLst>
            <pc:docMk/>
            <pc:sldMk cId="0" sldId="925"/>
            <ac:cxnSpMk id="18" creationId="{9C739D5C-546C-732F-9070-75807110178D}"/>
          </ac:cxnSpMkLst>
        </pc:cxnChg>
        <pc:cxnChg chg="add mod">
          <ac:chgData name="ANTONIO CANTERO CAJA" userId="121df0ed-e5ce-436f-bba6-1c74f0610cf3" providerId="ADAL" clId="{F2E20596-521D-4287-A81A-93142A614B1A}" dt="2023-02-04T08:08:29.837" v="5323" actId="1076"/>
          <ac:cxnSpMkLst>
            <pc:docMk/>
            <pc:sldMk cId="0" sldId="925"/>
            <ac:cxnSpMk id="41" creationId="{FBC01DF8-4FBB-A32A-5E24-B79470DDAE91}"/>
          </ac:cxnSpMkLst>
        </pc:cxnChg>
        <pc:cxnChg chg="del mod">
          <ac:chgData name="ANTONIO CANTERO CAJA" userId="121df0ed-e5ce-436f-bba6-1c74f0610cf3" providerId="ADAL" clId="{F2E20596-521D-4287-A81A-93142A614B1A}" dt="2023-02-04T08:00:09.659" v="5184" actId="478"/>
          <ac:cxnSpMkLst>
            <pc:docMk/>
            <pc:sldMk cId="0" sldId="925"/>
            <ac:cxnSpMk id="1226" creationId="{00000000-0000-0000-0000-000000000000}"/>
          </ac:cxnSpMkLst>
        </pc:cxnChg>
        <pc:cxnChg chg="mod">
          <ac:chgData name="ANTONIO CANTERO CAJA" userId="121df0ed-e5ce-436f-bba6-1c74f0610cf3" providerId="ADAL" clId="{F2E20596-521D-4287-A81A-93142A614B1A}" dt="2023-02-04T08:08:29.837" v="5323" actId="1076"/>
          <ac:cxnSpMkLst>
            <pc:docMk/>
            <pc:sldMk cId="0" sldId="925"/>
            <ac:cxnSpMk id="1227" creationId="{00000000-0000-0000-0000-000000000000}"/>
          </ac:cxnSpMkLst>
        </pc:cxnChg>
        <pc:cxnChg chg="del mod">
          <ac:chgData name="ANTONIO CANTERO CAJA" userId="121df0ed-e5ce-436f-bba6-1c74f0610cf3" providerId="ADAL" clId="{F2E20596-521D-4287-A81A-93142A614B1A}" dt="2023-02-04T08:05:50.688" v="5258" actId="478"/>
          <ac:cxnSpMkLst>
            <pc:docMk/>
            <pc:sldMk cId="0" sldId="925"/>
            <ac:cxnSpMk id="1228" creationId="{00000000-0000-0000-0000-000000000000}"/>
          </ac:cxnSpMkLst>
        </pc:cxnChg>
        <pc:cxnChg chg="del mod">
          <ac:chgData name="ANTONIO CANTERO CAJA" userId="121df0ed-e5ce-436f-bba6-1c74f0610cf3" providerId="ADAL" clId="{F2E20596-521D-4287-A81A-93142A614B1A}" dt="2023-02-04T07:57:59.772" v="5173" actId="478"/>
          <ac:cxnSpMkLst>
            <pc:docMk/>
            <pc:sldMk cId="0" sldId="925"/>
            <ac:cxnSpMk id="1230" creationId="{00000000-0000-0000-0000-000000000000}"/>
          </ac:cxnSpMkLst>
        </pc:cxnChg>
      </pc:sldChg>
      <pc:sldChg chg="addSp delSp modSp new mod ord setBg">
        <pc:chgData name="ANTONIO CANTERO CAJA" userId="121df0ed-e5ce-436f-bba6-1c74f0610cf3" providerId="ADAL" clId="{F2E20596-521D-4287-A81A-93142A614B1A}" dt="2023-02-05T21:48:11.211" v="9746"/>
        <pc:sldMkLst>
          <pc:docMk/>
          <pc:sldMk cId="254151492" sldId="926"/>
        </pc:sldMkLst>
        <pc:spChg chg="add del mod ord">
          <ac:chgData name="ANTONIO CANTERO CAJA" userId="121df0ed-e5ce-436f-bba6-1c74f0610cf3" providerId="ADAL" clId="{F2E20596-521D-4287-A81A-93142A614B1A}" dt="2023-02-04T08:44:22.369" v="6167" actId="790"/>
          <ac:spMkLst>
            <pc:docMk/>
            <pc:sldMk cId="254151492" sldId="926"/>
            <ac:spMk id="2" creationId="{81C0598B-AD95-A3A8-3481-38859E1381A8}"/>
          </ac:spMkLst>
        </pc:spChg>
        <pc:spChg chg="add del">
          <ac:chgData name="ANTONIO CANTERO CAJA" userId="121df0ed-e5ce-436f-bba6-1c74f0610cf3" providerId="ADAL" clId="{F2E20596-521D-4287-A81A-93142A614B1A}" dt="2023-02-03T08:08:16.797" v="2875" actId="478"/>
          <ac:spMkLst>
            <pc:docMk/>
            <pc:sldMk cId="254151492" sldId="926"/>
            <ac:spMk id="3" creationId="{65C4730D-53D6-90F6-33EC-701950F1D2ED}"/>
          </ac:spMkLst>
        </pc:spChg>
        <pc:spChg chg="add del">
          <ac:chgData name="ANTONIO CANTERO CAJA" userId="121df0ed-e5ce-436f-bba6-1c74f0610cf3" providerId="ADAL" clId="{F2E20596-521D-4287-A81A-93142A614B1A}" dt="2023-02-03T08:09:09.177" v="2878" actId="26606"/>
          <ac:spMkLst>
            <pc:docMk/>
            <pc:sldMk cId="254151492" sldId="926"/>
            <ac:spMk id="12" creationId="{0E9C5405-4A49-4E12-98FD-8966C1118F23}"/>
          </ac:spMkLst>
        </pc:spChg>
        <pc:spChg chg="add del">
          <ac:chgData name="ANTONIO CANTERO CAJA" userId="121df0ed-e5ce-436f-bba6-1c74f0610cf3" providerId="ADAL" clId="{F2E20596-521D-4287-A81A-93142A614B1A}" dt="2023-02-03T08:09:09.177" v="2878" actId="26606"/>
          <ac:spMkLst>
            <pc:docMk/>
            <pc:sldMk cId="254151492" sldId="926"/>
            <ac:spMk id="14" creationId="{35B9823A-85C3-4837-8700-3D94F9B36113}"/>
          </ac:spMkLst>
        </pc:spChg>
        <pc:spChg chg="add del">
          <ac:chgData name="ANTONIO CANTERO CAJA" userId="121df0ed-e5ce-436f-bba6-1c74f0610cf3" providerId="ADAL" clId="{F2E20596-521D-4287-A81A-93142A614B1A}" dt="2023-02-03T08:09:09.177" v="2878" actId="26606"/>
          <ac:spMkLst>
            <pc:docMk/>
            <pc:sldMk cId="254151492" sldId="926"/>
            <ac:spMk id="16" creationId="{5BAFBDD6-35EA-4318-81BD-034C73032263}"/>
          </ac:spMkLst>
        </pc:spChg>
        <pc:spChg chg="add del">
          <ac:chgData name="ANTONIO CANTERO CAJA" userId="121df0ed-e5ce-436f-bba6-1c74f0610cf3" providerId="ADAL" clId="{F2E20596-521D-4287-A81A-93142A614B1A}" dt="2023-02-03T08:09:09.177" v="2878" actId="26606"/>
          <ac:spMkLst>
            <pc:docMk/>
            <pc:sldMk cId="254151492" sldId="926"/>
            <ac:spMk id="18" creationId="{9668AFA7-0343-4462-B952-29775C02D4E4}"/>
          </ac:spMkLst>
        </pc:spChg>
        <pc:spChg chg="add del">
          <ac:chgData name="ANTONIO CANTERO CAJA" userId="121df0ed-e5ce-436f-bba6-1c74f0610cf3" providerId="ADAL" clId="{F2E20596-521D-4287-A81A-93142A614B1A}" dt="2023-02-03T08:09:09.177" v="2878" actId="26606"/>
          <ac:spMkLst>
            <pc:docMk/>
            <pc:sldMk cId="254151492" sldId="926"/>
            <ac:spMk id="20" creationId="{FABAF75E-3794-4E38-AFE5-55C262447584}"/>
          </ac:spMkLst>
        </pc:spChg>
        <pc:spChg chg="add del">
          <ac:chgData name="ANTONIO CANTERO CAJA" userId="121df0ed-e5ce-436f-bba6-1c74f0610cf3" providerId="ADAL" clId="{F2E20596-521D-4287-A81A-93142A614B1A}" dt="2023-02-03T08:09:32.165" v="2880" actId="26606"/>
          <ac:spMkLst>
            <pc:docMk/>
            <pc:sldMk cId="254151492" sldId="926"/>
            <ac:spMk id="25" creationId="{379C0369-A022-4605-B2F4-7773B74CCC12}"/>
          </ac:spMkLst>
        </pc:spChg>
        <pc:spChg chg="add del">
          <ac:chgData name="ANTONIO CANTERO CAJA" userId="121df0ed-e5ce-436f-bba6-1c74f0610cf3" providerId="ADAL" clId="{F2E20596-521D-4287-A81A-93142A614B1A}" dt="2023-02-03T08:09:32.165" v="2880" actId="26606"/>
          <ac:spMkLst>
            <pc:docMk/>
            <pc:sldMk cId="254151492" sldId="926"/>
            <ac:spMk id="27" creationId="{FFFD28B7-CC22-4615-B487-71F011040163}"/>
          </ac:spMkLst>
        </pc:spChg>
        <pc:spChg chg="add del">
          <ac:chgData name="ANTONIO CANTERO CAJA" userId="121df0ed-e5ce-436f-bba6-1c74f0610cf3" providerId="ADAL" clId="{F2E20596-521D-4287-A81A-93142A614B1A}" dt="2023-02-03T08:09:32.165" v="2880" actId="26606"/>
          <ac:spMkLst>
            <pc:docMk/>
            <pc:sldMk cId="254151492" sldId="926"/>
            <ac:spMk id="29" creationId="{712E4DE6-A2E5-4786-B1B9-795E13D1294D}"/>
          </ac:spMkLst>
        </pc:spChg>
        <pc:spChg chg="add del">
          <ac:chgData name="ANTONIO CANTERO CAJA" userId="121df0ed-e5ce-436f-bba6-1c74f0610cf3" providerId="ADAL" clId="{F2E20596-521D-4287-A81A-93142A614B1A}" dt="2023-02-03T08:09:32.165" v="2880" actId="26606"/>
          <ac:spMkLst>
            <pc:docMk/>
            <pc:sldMk cId="254151492" sldId="926"/>
            <ac:spMk id="31" creationId="{176DEB1C-09CA-478A-AEEF-963E89897314}"/>
          </ac:spMkLst>
        </pc:spChg>
        <pc:spChg chg="add del">
          <ac:chgData name="ANTONIO CANTERO CAJA" userId="121df0ed-e5ce-436f-bba6-1c74f0610cf3" providerId="ADAL" clId="{F2E20596-521D-4287-A81A-93142A614B1A}" dt="2023-02-03T08:09:32.165" v="2880" actId="26606"/>
          <ac:spMkLst>
            <pc:docMk/>
            <pc:sldMk cId="254151492" sldId="926"/>
            <ac:spMk id="33" creationId="{28861D55-9A89-4552-8E10-2201E1991DB4}"/>
          </ac:spMkLst>
        </pc:spChg>
        <pc:spChg chg="add">
          <ac:chgData name="ANTONIO CANTERO CAJA" userId="121df0ed-e5ce-436f-bba6-1c74f0610cf3" providerId="ADAL" clId="{F2E20596-521D-4287-A81A-93142A614B1A}" dt="2023-02-03T08:09:32.165" v="2880" actId="26606"/>
          <ac:spMkLst>
            <pc:docMk/>
            <pc:sldMk cId="254151492" sldId="926"/>
            <ac:spMk id="38" creationId="{E6760941-EF99-4F61-A95D-3C3E7C08DBD6}"/>
          </ac:spMkLst>
        </pc:spChg>
        <pc:spChg chg="add">
          <ac:chgData name="ANTONIO CANTERO CAJA" userId="121df0ed-e5ce-436f-bba6-1c74f0610cf3" providerId="ADAL" clId="{F2E20596-521D-4287-A81A-93142A614B1A}" dt="2023-02-03T08:09:32.165" v="2880" actId="26606"/>
          <ac:spMkLst>
            <pc:docMk/>
            <pc:sldMk cId="254151492" sldId="926"/>
            <ac:spMk id="40" creationId="{44D9B9FF-D6DA-4F69-B4A0-BA1550D65CD9}"/>
          </ac:spMkLst>
        </pc:spChg>
        <pc:spChg chg="add">
          <ac:chgData name="ANTONIO CANTERO CAJA" userId="121df0ed-e5ce-436f-bba6-1c74f0610cf3" providerId="ADAL" clId="{F2E20596-521D-4287-A81A-93142A614B1A}" dt="2023-02-03T08:09:32.165" v="2880" actId="26606"/>
          <ac:spMkLst>
            <pc:docMk/>
            <pc:sldMk cId="254151492" sldId="926"/>
            <ac:spMk id="42" creationId="{A7DC0AF9-0747-4070-A6D7-DF3681B9EB08}"/>
          </ac:spMkLst>
        </pc:spChg>
        <pc:spChg chg="add">
          <ac:chgData name="ANTONIO CANTERO CAJA" userId="121df0ed-e5ce-436f-bba6-1c74f0610cf3" providerId="ADAL" clId="{F2E20596-521D-4287-A81A-93142A614B1A}" dt="2023-02-03T08:09:32.165" v="2880" actId="26606"/>
          <ac:spMkLst>
            <pc:docMk/>
            <pc:sldMk cId="254151492" sldId="926"/>
            <ac:spMk id="44" creationId="{74612EAD-0A8C-4C44-AFE1-3DF0669AC819}"/>
          </ac:spMkLst>
        </pc:spChg>
        <pc:spChg chg="add">
          <ac:chgData name="ANTONIO CANTERO CAJA" userId="121df0ed-e5ce-436f-bba6-1c74f0610cf3" providerId="ADAL" clId="{F2E20596-521D-4287-A81A-93142A614B1A}" dt="2023-02-03T08:09:32.165" v="2880" actId="26606"/>
          <ac:spMkLst>
            <pc:docMk/>
            <pc:sldMk cId="254151492" sldId="926"/>
            <ac:spMk id="46" creationId="{C2D46295-4D0D-487B-8972-141A047FB174}"/>
          </ac:spMkLst>
        </pc:spChg>
        <pc:picChg chg="add del">
          <ac:chgData name="ANTONIO CANTERO CAJA" userId="121df0ed-e5ce-436f-bba6-1c74f0610cf3" providerId="ADAL" clId="{F2E20596-521D-4287-A81A-93142A614B1A}" dt="2023-02-03T08:07:59.014" v="2851" actId="22"/>
          <ac:picMkLst>
            <pc:docMk/>
            <pc:sldMk cId="254151492" sldId="926"/>
            <ac:picMk id="5" creationId="{602FFC05-CAE7-C001-F8B4-1544EFFA42C9}"/>
          </ac:picMkLst>
        </pc:picChg>
        <pc:picChg chg="add mod ord">
          <ac:chgData name="ANTONIO CANTERO CAJA" userId="121df0ed-e5ce-436f-bba6-1c74f0610cf3" providerId="ADAL" clId="{F2E20596-521D-4287-A81A-93142A614B1A}" dt="2023-02-05T21:48:11.211" v="9746"/>
          <ac:picMkLst>
            <pc:docMk/>
            <pc:sldMk cId="254151492" sldId="926"/>
            <ac:picMk id="7" creationId="{8C4D89DA-D8B2-2DA8-13D8-6C6C11B466F5}"/>
          </ac:picMkLst>
        </pc:picChg>
      </pc:sldChg>
      <pc:sldChg chg="addSp delSp new mod ord">
        <pc:chgData name="ANTONIO CANTERO CAJA" userId="121df0ed-e5ce-436f-bba6-1c74f0610cf3" providerId="ADAL" clId="{F2E20596-521D-4287-A81A-93142A614B1A}" dt="2023-02-04T08:42:41.097" v="6152"/>
        <pc:sldMkLst>
          <pc:docMk/>
          <pc:sldMk cId="1912856164" sldId="927"/>
        </pc:sldMkLst>
        <pc:spChg chg="del">
          <ac:chgData name="ANTONIO CANTERO CAJA" userId="121df0ed-e5ce-436f-bba6-1c74f0610cf3" providerId="ADAL" clId="{F2E20596-521D-4287-A81A-93142A614B1A}" dt="2023-02-03T08:10:02.642" v="2886" actId="478"/>
          <ac:spMkLst>
            <pc:docMk/>
            <pc:sldMk cId="1912856164" sldId="927"/>
            <ac:spMk id="2" creationId="{051300B6-F825-C156-D4E4-40344D82FF66}"/>
          </ac:spMkLst>
        </pc:spChg>
        <pc:spChg chg="del">
          <ac:chgData name="ANTONIO CANTERO CAJA" userId="121df0ed-e5ce-436f-bba6-1c74f0610cf3" providerId="ADAL" clId="{F2E20596-521D-4287-A81A-93142A614B1A}" dt="2023-02-03T08:10:02.642" v="2886" actId="478"/>
          <ac:spMkLst>
            <pc:docMk/>
            <pc:sldMk cId="1912856164" sldId="927"/>
            <ac:spMk id="3" creationId="{4186887B-94D0-C318-5EB3-8C2E7BCEA408}"/>
          </ac:spMkLst>
        </pc:spChg>
        <pc:picChg chg="add">
          <ac:chgData name="ANTONIO CANTERO CAJA" userId="121df0ed-e5ce-436f-bba6-1c74f0610cf3" providerId="ADAL" clId="{F2E20596-521D-4287-A81A-93142A614B1A}" dt="2023-02-03T08:10:06.730" v="2887" actId="22"/>
          <ac:picMkLst>
            <pc:docMk/>
            <pc:sldMk cId="1912856164" sldId="927"/>
            <ac:picMk id="5" creationId="{3FB8EAEB-AFB3-05E6-7C59-F87A2C18CEB4}"/>
          </ac:picMkLst>
        </pc:picChg>
      </pc:sldChg>
      <pc:sldChg chg="addSp delSp modSp new mod ord setBg">
        <pc:chgData name="ANTONIO CANTERO CAJA" userId="121df0ed-e5ce-436f-bba6-1c74f0610cf3" providerId="ADAL" clId="{F2E20596-521D-4287-A81A-93142A614B1A}" dt="2023-02-04T07:40:06.912" v="5049"/>
        <pc:sldMkLst>
          <pc:docMk/>
          <pc:sldMk cId="32078307" sldId="928"/>
        </pc:sldMkLst>
        <pc:spChg chg="del">
          <ac:chgData name="ANTONIO CANTERO CAJA" userId="121df0ed-e5ce-436f-bba6-1c74f0610cf3" providerId="ADAL" clId="{F2E20596-521D-4287-A81A-93142A614B1A}" dt="2023-02-03T08:22:33.507" v="3105" actId="478"/>
          <ac:spMkLst>
            <pc:docMk/>
            <pc:sldMk cId="32078307" sldId="928"/>
            <ac:spMk id="2" creationId="{146C343D-B2A0-4DB7-AD01-C3A19E010E0A}"/>
          </ac:spMkLst>
        </pc:spChg>
        <pc:spChg chg="del">
          <ac:chgData name="ANTONIO CANTERO CAJA" userId="121df0ed-e5ce-436f-bba6-1c74f0610cf3" providerId="ADAL" clId="{F2E20596-521D-4287-A81A-93142A614B1A}" dt="2023-02-03T08:22:33.507" v="3105" actId="478"/>
          <ac:spMkLst>
            <pc:docMk/>
            <pc:sldMk cId="32078307" sldId="928"/>
            <ac:spMk id="3" creationId="{ED72E495-1DC2-05FF-4CA5-82569A7C50DC}"/>
          </ac:spMkLst>
        </pc:spChg>
        <pc:spChg chg="add">
          <ac:chgData name="ANTONIO CANTERO CAJA" userId="121df0ed-e5ce-436f-bba6-1c74f0610cf3" providerId="ADAL" clId="{F2E20596-521D-4287-A81A-93142A614B1A}" dt="2023-02-03T18:39:36.077" v="3125"/>
          <ac:spMkLst>
            <pc:docMk/>
            <pc:sldMk cId="32078307" sldId="928"/>
            <ac:spMk id="4" creationId="{D3A78F65-3516-52B9-0A6C-5FFB0A425B03}"/>
          </ac:spMkLst>
        </pc:spChg>
        <pc:spChg chg="add mod">
          <ac:chgData name="ANTONIO CANTERO CAJA" userId="121df0ed-e5ce-436f-bba6-1c74f0610cf3" providerId="ADAL" clId="{F2E20596-521D-4287-A81A-93142A614B1A}" dt="2023-02-03T18:39:40.687" v="3126"/>
          <ac:spMkLst>
            <pc:docMk/>
            <pc:sldMk cId="32078307" sldId="928"/>
            <ac:spMk id="5" creationId="{6F492CC3-7498-7F0F-7CEC-C47229DDCEF5}"/>
          </ac:spMkLst>
        </pc:spChg>
        <pc:spChg chg="add mod">
          <ac:chgData name="ANTONIO CANTERO CAJA" userId="121df0ed-e5ce-436f-bba6-1c74f0610cf3" providerId="ADAL" clId="{F2E20596-521D-4287-A81A-93142A614B1A}" dt="2023-02-03T18:39:57.201" v="3127"/>
          <ac:spMkLst>
            <pc:docMk/>
            <pc:sldMk cId="32078307" sldId="928"/>
            <ac:spMk id="6" creationId="{01DF3539-58A9-C18F-B056-6E86C85EF760}"/>
          </ac:spMkLst>
        </pc:spChg>
        <pc:spChg chg="add del mod">
          <ac:chgData name="ANTONIO CANTERO CAJA" userId="121df0ed-e5ce-436f-bba6-1c74f0610cf3" providerId="ADAL" clId="{F2E20596-521D-4287-A81A-93142A614B1A}" dt="2023-02-03T18:40:22.641" v="3129" actId="478"/>
          <ac:spMkLst>
            <pc:docMk/>
            <pc:sldMk cId="32078307" sldId="928"/>
            <ac:spMk id="7" creationId="{E236A2F8-7F3E-8755-6C44-761688121E9E}"/>
          </ac:spMkLst>
        </pc:spChg>
        <pc:spChg chg="add del">
          <ac:chgData name="ANTONIO CANTERO CAJA" userId="121df0ed-e5ce-436f-bba6-1c74f0610cf3" providerId="ADAL" clId="{F2E20596-521D-4287-A81A-93142A614B1A}" dt="2023-02-03T18:45:58.401" v="3135" actId="26606"/>
          <ac:spMkLst>
            <pc:docMk/>
            <pc:sldMk cId="32078307" sldId="928"/>
            <ac:spMk id="4103" creationId="{42A4FC2C-047E-45A5-965D-8E1E3BF09BC6}"/>
          </ac:spMkLst>
        </pc:spChg>
        <pc:spChg chg="add">
          <ac:chgData name="ANTONIO CANTERO CAJA" userId="121df0ed-e5ce-436f-bba6-1c74f0610cf3" providerId="ADAL" clId="{F2E20596-521D-4287-A81A-93142A614B1A}" dt="2023-02-03T18:45:58.401" v="3135" actId="26606"/>
          <ac:spMkLst>
            <pc:docMk/>
            <pc:sldMk cId="32078307" sldId="928"/>
            <ac:spMk id="4108" creationId="{42A4FC2C-047E-45A5-965D-8E1E3BF09BC6}"/>
          </ac:spMkLst>
        </pc:spChg>
        <pc:picChg chg="add mod ord">
          <ac:chgData name="ANTONIO CANTERO CAJA" userId="121df0ed-e5ce-436f-bba6-1c74f0610cf3" providerId="ADAL" clId="{F2E20596-521D-4287-A81A-93142A614B1A}" dt="2023-02-03T18:45:58.401" v="3135" actId="26606"/>
          <ac:picMkLst>
            <pc:docMk/>
            <pc:sldMk cId="32078307" sldId="928"/>
            <ac:picMk id="9" creationId="{0040F18B-E5C6-4C83-EE0B-370C8A0E3468}"/>
          </ac:picMkLst>
        </pc:picChg>
        <pc:picChg chg="add del mod">
          <ac:chgData name="ANTONIO CANTERO CAJA" userId="121df0ed-e5ce-436f-bba6-1c74f0610cf3" providerId="ADAL" clId="{F2E20596-521D-4287-A81A-93142A614B1A}" dt="2023-02-03T18:39:32.450" v="3124" actId="478"/>
          <ac:picMkLst>
            <pc:docMk/>
            <pc:sldMk cId="32078307" sldId="928"/>
            <ac:picMk id="4098" creationId="{C934DAC6-4163-78D6-DC9D-FE8B6BA3A153}"/>
          </ac:picMkLst>
        </pc:picChg>
      </pc:sldChg>
      <pc:sldChg chg="addSp delSp modSp new mod setBg modClrScheme chgLayout">
        <pc:chgData name="ANTONIO CANTERO CAJA" userId="121df0ed-e5ce-436f-bba6-1c74f0610cf3" providerId="ADAL" clId="{F2E20596-521D-4287-A81A-93142A614B1A}" dt="2023-02-04T10:37:20.913" v="7852" actId="20577"/>
        <pc:sldMkLst>
          <pc:docMk/>
          <pc:sldMk cId="1674644821" sldId="929"/>
        </pc:sldMkLst>
        <pc:spChg chg="del mod ord">
          <ac:chgData name="ANTONIO CANTERO CAJA" userId="121df0ed-e5ce-436f-bba6-1c74f0610cf3" providerId="ADAL" clId="{F2E20596-521D-4287-A81A-93142A614B1A}" dt="2023-02-03T22:03:46.415" v="3136" actId="700"/>
          <ac:spMkLst>
            <pc:docMk/>
            <pc:sldMk cId="1674644821" sldId="929"/>
            <ac:spMk id="2" creationId="{E785EDAC-DE0A-D3EC-2F93-3BDD9112701A}"/>
          </ac:spMkLst>
        </pc:spChg>
        <pc:spChg chg="add mod ord">
          <ac:chgData name="ANTONIO CANTERO CAJA" userId="121df0ed-e5ce-436f-bba6-1c74f0610cf3" providerId="ADAL" clId="{F2E20596-521D-4287-A81A-93142A614B1A}" dt="2023-02-04T10:37:20.913" v="7852" actId="20577"/>
          <ac:spMkLst>
            <pc:docMk/>
            <pc:sldMk cId="1674644821" sldId="929"/>
            <ac:spMk id="3" creationId="{AC4DA899-90D8-3350-300C-1762C4CDD24D}"/>
          </ac:spMkLst>
        </pc:spChg>
        <pc:spChg chg="add mod ord">
          <ac:chgData name="ANTONIO CANTERO CAJA" userId="121df0ed-e5ce-436f-bba6-1c74f0610cf3" providerId="ADAL" clId="{F2E20596-521D-4287-A81A-93142A614B1A}" dt="2023-02-03T22:20:09.603" v="3895" actId="26606"/>
          <ac:spMkLst>
            <pc:docMk/>
            <pc:sldMk cId="1674644821" sldId="929"/>
            <ac:spMk id="4" creationId="{855B5FD6-CBD7-EAB3-DE58-818DEC45784E}"/>
          </ac:spMkLst>
        </pc:spChg>
        <pc:spChg chg="add">
          <ac:chgData name="ANTONIO CANTERO CAJA" userId="121df0ed-e5ce-436f-bba6-1c74f0610cf3" providerId="ADAL" clId="{F2E20596-521D-4287-A81A-93142A614B1A}" dt="2023-02-03T22:20:09.603" v="3895" actId="26606"/>
          <ac:spMkLst>
            <pc:docMk/>
            <pc:sldMk cId="1674644821" sldId="929"/>
            <ac:spMk id="9" creationId="{6A1473A6-3F22-483E-8A30-80B9D2B14592}"/>
          </ac:spMkLst>
        </pc:spChg>
        <pc:grpChg chg="add">
          <ac:chgData name="ANTONIO CANTERO CAJA" userId="121df0ed-e5ce-436f-bba6-1c74f0610cf3" providerId="ADAL" clId="{F2E20596-521D-4287-A81A-93142A614B1A}" dt="2023-02-03T22:20:09.603" v="3895" actId="26606"/>
          <ac:grpSpMkLst>
            <pc:docMk/>
            <pc:sldMk cId="1674644821" sldId="929"/>
            <ac:grpSpMk id="11" creationId="{AA1375E3-3E53-4D75-BAB7-E5929BFCB25F}"/>
          </ac:grpSpMkLst>
        </pc:grpChg>
      </pc:sldChg>
      <pc:sldChg chg="addSp new mod ord">
        <pc:chgData name="ANTONIO CANTERO CAJA" userId="121df0ed-e5ce-436f-bba6-1c74f0610cf3" providerId="ADAL" clId="{F2E20596-521D-4287-A81A-93142A614B1A}" dt="2023-02-03T08:44:24.444" v="3117"/>
        <pc:sldMkLst>
          <pc:docMk/>
          <pc:sldMk cId="149078465" sldId="930"/>
        </pc:sldMkLst>
        <pc:picChg chg="add">
          <ac:chgData name="ANTONIO CANTERO CAJA" userId="121df0ed-e5ce-436f-bba6-1c74f0610cf3" providerId="ADAL" clId="{F2E20596-521D-4287-A81A-93142A614B1A}" dt="2023-02-03T08:43:59.602" v="3115" actId="22"/>
          <ac:picMkLst>
            <pc:docMk/>
            <pc:sldMk cId="149078465" sldId="930"/>
            <ac:picMk id="4" creationId="{5E770EE5-1E69-F704-5FB7-95F24CFC3BFE}"/>
          </ac:picMkLst>
        </pc:picChg>
      </pc:sldChg>
      <pc:sldChg chg="addSp delSp modSp new mod">
        <pc:chgData name="ANTONIO CANTERO CAJA" userId="121df0ed-e5ce-436f-bba6-1c74f0610cf3" providerId="ADAL" clId="{F2E20596-521D-4287-A81A-93142A614B1A}" dt="2023-02-03T08:45:08.391" v="3123" actId="1076"/>
        <pc:sldMkLst>
          <pc:docMk/>
          <pc:sldMk cId="3419888990" sldId="931"/>
        </pc:sldMkLst>
        <pc:spChg chg="del">
          <ac:chgData name="ANTONIO CANTERO CAJA" userId="121df0ed-e5ce-436f-bba6-1c74f0610cf3" providerId="ADAL" clId="{F2E20596-521D-4287-A81A-93142A614B1A}" dt="2023-02-03T08:44:56.814" v="3120" actId="478"/>
          <ac:spMkLst>
            <pc:docMk/>
            <pc:sldMk cId="3419888990" sldId="931"/>
            <ac:spMk id="2" creationId="{082086D4-2E14-6FE2-3E14-515850A602B0}"/>
          </ac:spMkLst>
        </pc:spChg>
        <pc:picChg chg="add mod">
          <ac:chgData name="ANTONIO CANTERO CAJA" userId="121df0ed-e5ce-436f-bba6-1c74f0610cf3" providerId="ADAL" clId="{F2E20596-521D-4287-A81A-93142A614B1A}" dt="2023-02-03T08:45:08.391" v="3123" actId="1076"/>
          <ac:picMkLst>
            <pc:docMk/>
            <pc:sldMk cId="3419888990" sldId="931"/>
            <ac:picMk id="5122" creationId="{B925E818-437F-8F9E-1686-2CCA8C6AA4A1}"/>
          </ac:picMkLst>
        </pc:picChg>
      </pc:sldChg>
      <pc:sldChg chg="addSp delSp modSp new mod ord setBg modClrScheme chgLayout">
        <pc:chgData name="ANTONIO CANTERO CAJA" userId="121df0ed-e5ce-436f-bba6-1c74f0610cf3" providerId="ADAL" clId="{F2E20596-521D-4287-A81A-93142A614B1A}" dt="2023-02-04T07:46:55.246" v="5139"/>
        <pc:sldMkLst>
          <pc:docMk/>
          <pc:sldMk cId="327747650" sldId="932"/>
        </pc:sldMkLst>
        <pc:spChg chg="del">
          <ac:chgData name="ANTONIO CANTERO CAJA" userId="121df0ed-e5ce-436f-bba6-1c74f0610cf3" providerId="ADAL" clId="{F2E20596-521D-4287-A81A-93142A614B1A}" dt="2023-02-03T22:15:23.606" v="3550" actId="478"/>
          <ac:spMkLst>
            <pc:docMk/>
            <pc:sldMk cId="327747650" sldId="932"/>
            <ac:spMk id="2" creationId="{AF56EB66-F577-2FAB-AB85-C2DA4C43551C}"/>
          </ac:spMkLst>
        </pc:spChg>
        <pc:spChg chg="add del mod">
          <ac:chgData name="ANTONIO CANTERO CAJA" userId="121df0ed-e5ce-436f-bba6-1c74f0610cf3" providerId="ADAL" clId="{F2E20596-521D-4287-A81A-93142A614B1A}" dt="2023-02-03T22:15:37.372" v="3552" actId="478"/>
          <ac:spMkLst>
            <pc:docMk/>
            <pc:sldMk cId="327747650" sldId="932"/>
            <ac:spMk id="3" creationId="{77442885-BD13-3651-6EB0-C3BD92A4D1B3}"/>
          </ac:spMkLst>
        </pc:spChg>
        <pc:spChg chg="add del mod">
          <ac:chgData name="ANTONIO CANTERO CAJA" userId="121df0ed-e5ce-436f-bba6-1c74f0610cf3" providerId="ADAL" clId="{F2E20596-521D-4287-A81A-93142A614B1A}" dt="2023-02-03T22:15:37.372" v="3552" actId="478"/>
          <ac:spMkLst>
            <pc:docMk/>
            <pc:sldMk cId="327747650" sldId="932"/>
            <ac:spMk id="4" creationId="{C52C5E81-79B6-A8BD-72D8-A1673338BB4C}"/>
          </ac:spMkLst>
        </pc:spChg>
        <pc:spChg chg="add">
          <ac:chgData name="ANTONIO CANTERO CAJA" userId="121df0ed-e5ce-436f-bba6-1c74f0610cf3" providerId="ADAL" clId="{F2E20596-521D-4287-A81A-93142A614B1A}" dt="2023-02-03T22:15:44.406" v="3554" actId="26606"/>
          <ac:spMkLst>
            <pc:docMk/>
            <pc:sldMk cId="327747650" sldId="932"/>
            <ac:spMk id="6151" creationId="{42A4FC2C-047E-45A5-965D-8E1E3BF09BC6}"/>
          </ac:spMkLst>
        </pc:spChg>
        <pc:picChg chg="add mod">
          <ac:chgData name="ANTONIO CANTERO CAJA" userId="121df0ed-e5ce-436f-bba6-1c74f0610cf3" providerId="ADAL" clId="{F2E20596-521D-4287-A81A-93142A614B1A}" dt="2023-02-03T22:15:44.406" v="3554" actId="26606"/>
          <ac:picMkLst>
            <pc:docMk/>
            <pc:sldMk cId="327747650" sldId="932"/>
            <ac:picMk id="6146" creationId="{B09A7065-BDE8-3E20-A209-44C7CA60B258}"/>
          </ac:picMkLst>
        </pc:picChg>
      </pc:sldChg>
      <pc:sldChg chg="addSp delSp modSp new mod setBg">
        <pc:chgData name="ANTONIO CANTERO CAJA" userId="121df0ed-e5ce-436f-bba6-1c74f0610cf3" providerId="ADAL" clId="{F2E20596-521D-4287-A81A-93142A614B1A}" dt="2023-02-03T22:31:11.918" v="4579" actId="26606"/>
        <pc:sldMkLst>
          <pc:docMk/>
          <pc:sldMk cId="2163707454" sldId="933"/>
        </pc:sldMkLst>
        <pc:spChg chg="mod">
          <ac:chgData name="ANTONIO CANTERO CAJA" userId="121df0ed-e5ce-436f-bba6-1c74f0610cf3" providerId="ADAL" clId="{F2E20596-521D-4287-A81A-93142A614B1A}" dt="2023-02-03T22:31:11.918" v="4579" actId="26606"/>
          <ac:spMkLst>
            <pc:docMk/>
            <pc:sldMk cId="2163707454" sldId="933"/>
            <ac:spMk id="2" creationId="{329F6D51-29B5-27CA-6E56-515DC07D1EAB}"/>
          </ac:spMkLst>
        </pc:spChg>
        <pc:spChg chg="del mod">
          <ac:chgData name="ANTONIO CANTERO CAJA" userId="121df0ed-e5ce-436f-bba6-1c74f0610cf3" providerId="ADAL" clId="{F2E20596-521D-4287-A81A-93142A614B1A}" dt="2023-02-03T22:21:21.391" v="3902" actId="3680"/>
          <ac:spMkLst>
            <pc:docMk/>
            <pc:sldMk cId="2163707454" sldId="933"/>
            <ac:spMk id="3" creationId="{970B649B-82D5-7BA7-3EF7-FC46C31F856D}"/>
          </ac:spMkLst>
        </pc:spChg>
        <pc:spChg chg="add del mod">
          <ac:chgData name="ANTONIO CANTERO CAJA" userId="121df0ed-e5ce-436f-bba6-1c74f0610cf3" providerId="ADAL" clId="{F2E20596-521D-4287-A81A-93142A614B1A}" dt="2023-02-03T22:27:59.969" v="4323" actId="478"/>
          <ac:spMkLst>
            <pc:docMk/>
            <pc:sldMk cId="2163707454" sldId="933"/>
            <ac:spMk id="6" creationId="{C0B68277-64F9-FF33-CB87-31BC4326636C}"/>
          </ac:spMkLst>
        </pc:spChg>
        <pc:spChg chg="add del">
          <ac:chgData name="ANTONIO CANTERO CAJA" userId="121df0ed-e5ce-436f-bba6-1c74f0610cf3" providerId="ADAL" clId="{F2E20596-521D-4287-A81A-93142A614B1A}" dt="2023-02-03T22:31:11.904" v="4578" actId="26606"/>
          <ac:spMkLst>
            <pc:docMk/>
            <pc:sldMk cId="2163707454" sldId="933"/>
            <ac:spMk id="9" creationId="{A5C2532D-427A-8C9B-79FE-01F106AF118A}"/>
          </ac:spMkLst>
        </pc:spChg>
        <pc:spChg chg="add">
          <ac:chgData name="ANTONIO CANTERO CAJA" userId="121df0ed-e5ce-436f-bba6-1c74f0610cf3" providerId="ADAL" clId="{F2E20596-521D-4287-A81A-93142A614B1A}" dt="2023-02-03T22:31:11.918" v="4579" actId="26606"/>
          <ac:spMkLst>
            <pc:docMk/>
            <pc:sldMk cId="2163707454" sldId="933"/>
            <ac:spMk id="11" creationId="{F68B3F68-107C-434F-AA38-110D5EA91B85}"/>
          </ac:spMkLst>
        </pc:spChg>
        <pc:spChg chg="add del">
          <ac:chgData name="ANTONIO CANTERO CAJA" userId="121df0ed-e5ce-436f-bba6-1c74f0610cf3" providerId="ADAL" clId="{F2E20596-521D-4287-A81A-93142A614B1A}" dt="2023-02-03T22:31:11.904" v="4578" actId="26606"/>
          <ac:spMkLst>
            <pc:docMk/>
            <pc:sldMk cId="2163707454" sldId="933"/>
            <ac:spMk id="12" creationId="{DD38EE57-B708-47C9-A4A4-E25F09FAB029}"/>
          </ac:spMkLst>
        </pc:spChg>
        <pc:spChg chg="add">
          <ac:chgData name="ANTONIO CANTERO CAJA" userId="121df0ed-e5ce-436f-bba6-1c74f0610cf3" providerId="ADAL" clId="{F2E20596-521D-4287-A81A-93142A614B1A}" dt="2023-02-03T22:31:11.918" v="4579" actId="26606"/>
          <ac:spMkLst>
            <pc:docMk/>
            <pc:sldMk cId="2163707454" sldId="933"/>
            <ac:spMk id="13" creationId="{AAD0DBB9-1A4B-4391-81D4-CB19F9AB918A}"/>
          </ac:spMkLst>
        </pc:spChg>
        <pc:spChg chg="add">
          <ac:chgData name="ANTONIO CANTERO CAJA" userId="121df0ed-e5ce-436f-bba6-1c74f0610cf3" providerId="ADAL" clId="{F2E20596-521D-4287-A81A-93142A614B1A}" dt="2023-02-03T22:31:11.918" v="4579" actId="26606"/>
          <ac:spMkLst>
            <pc:docMk/>
            <pc:sldMk cId="2163707454" sldId="933"/>
            <ac:spMk id="21" creationId="{BACC6370-2D7E-4714-9D71-7542949D7D5D}"/>
          </ac:spMkLst>
        </pc:spChg>
        <pc:spChg chg="add">
          <ac:chgData name="ANTONIO CANTERO CAJA" userId="121df0ed-e5ce-436f-bba6-1c74f0610cf3" providerId="ADAL" clId="{F2E20596-521D-4287-A81A-93142A614B1A}" dt="2023-02-03T22:31:11.918" v="4579" actId="26606"/>
          <ac:spMkLst>
            <pc:docMk/>
            <pc:sldMk cId="2163707454" sldId="933"/>
            <ac:spMk id="22" creationId="{063BBA22-50EA-4C4D-BE05-F1CE4E63AA56}"/>
          </ac:spMkLst>
        </pc:spChg>
        <pc:grpChg chg="add del">
          <ac:chgData name="ANTONIO CANTERO CAJA" userId="121df0ed-e5ce-436f-bba6-1c74f0610cf3" providerId="ADAL" clId="{F2E20596-521D-4287-A81A-93142A614B1A}" dt="2023-02-03T22:31:11.904" v="4578" actId="26606"/>
          <ac:grpSpMkLst>
            <pc:docMk/>
            <pc:sldMk cId="2163707454" sldId="933"/>
            <ac:grpSpMk id="14" creationId="{57A28182-58A5-4DBB-8F64-BD944BCA8154}"/>
          </ac:grpSpMkLst>
        </pc:grpChg>
        <pc:graphicFrameChg chg="add del mod ord modGraphic">
          <ac:chgData name="ANTONIO CANTERO CAJA" userId="121df0ed-e5ce-436f-bba6-1c74f0610cf3" providerId="ADAL" clId="{F2E20596-521D-4287-A81A-93142A614B1A}" dt="2023-02-03T22:31:11.918" v="4579" actId="26606"/>
          <ac:graphicFrameMkLst>
            <pc:docMk/>
            <pc:sldMk cId="2163707454" sldId="933"/>
            <ac:graphicFrameMk id="4" creationId="{4E6A42A0-DDD2-63D6-7779-7F394D958216}"/>
          </ac:graphicFrameMkLst>
        </pc:graphicFrameChg>
        <pc:graphicFrameChg chg="add del">
          <ac:chgData name="ANTONIO CANTERO CAJA" userId="121df0ed-e5ce-436f-bba6-1c74f0610cf3" providerId="ADAL" clId="{F2E20596-521D-4287-A81A-93142A614B1A}" dt="2023-02-03T22:31:11.904" v="4578" actId="26606"/>
          <ac:graphicFrameMkLst>
            <pc:docMk/>
            <pc:sldMk cId="2163707454" sldId="933"/>
            <ac:graphicFrameMk id="7" creationId="{4E6A42A0-DDD2-63D6-7779-7F394D958216}"/>
          </ac:graphicFrameMkLst>
        </pc:graphicFrameChg>
        <pc:graphicFrameChg chg="add">
          <ac:chgData name="ANTONIO CANTERO CAJA" userId="121df0ed-e5ce-436f-bba6-1c74f0610cf3" providerId="ADAL" clId="{F2E20596-521D-4287-A81A-93142A614B1A}" dt="2023-02-03T22:31:11.918" v="4579" actId="26606"/>
          <ac:graphicFrameMkLst>
            <pc:docMk/>
            <pc:sldMk cId="2163707454" sldId="933"/>
            <ac:graphicFrameMk id="23" creationId="{4E6A42A0-DDD2-63D6-7779-7F394D958216}"/>
          </ac:graphicFrameMkLst>
        </pc:graphicFrameChg>
      </pc:sldChg>
      <pc:sldChg chg="addSp delSp modSp new mod setBg">
        <pc:chgData name="ANTONIO CANTERO CAJA" userId="121df0ed-e5ce-436f-bba6-1c74f0610cf3" providerId="ADAL" clId="{F2E20596-521D-4287-A81A-93142A614B1A}" dt="2023-02-04T09:06:46.245" v="6468" actId="14100"/>
        <pc:sldMkLst>
          <pc:docMk/>
          <pc:sldMk cId="2862003353" sldId="934"/>
        </pc:sldMkLst>
        <pc:spChg chg="del mod">
          <ac:chgData name="ANTONIO CANTERO CAJA" userId="121df0ed-e5ce-436f-bba6-1c74f0610cf3" providerId="ADAL" clId="{F2E20596-521D-4287-A81A-93142A614B1A}" dt="2023-02-04T09:06:22.008" v="6457" actId="478"/>
          <ac:spMkLst>
            <pc:docMk/>
            <pc:sldMk cId="2862003353" sldId="934"/>
            <ac:spMk id="2" creationId="{34EC68FC-416B-C37E-C000-C25EF861BB41}"/>
          </ac:spMkLst>
        </pc:spChg>
        <pc:spChg chg="mod">
          <ac:chgData name="ANTONIO CANTERO CAJA" userId="121df0ed-e5ce-436f-bba6-1c74f0610cf3" providerId="ADAL" clId="{F2E20596-521D-4287-A81A-93142A614B1A}" dt="2023-02-04T09:05:47.914" v="6449" actId="403"/>
          <ac:spMkLst>
            <pc:docMk/>
            <pc:sldMk cId="2862003353" sldId="934"/>
            <ac:spMk id="3" creationId="{CB90AF7A-89A7-24FE-6EBE-866B8836D7C2}"/>
          </ac:spMkLst>
        </pc:spChg>
        <pc:spChg chg="add mod">
          <ac:chgData name="ANTONIO CANTERO CAJA" userId="121df0ed-e5ce-436f-bba6-1c74f0610cf3" providerId="ADAL" clId="{F2E20596-521D-4287-A81A-93142A614B1A}" dt="2023-02-04T09:06:46.245" v="6468" actId="14100"/>
          <ac:spMkLst>
            <pc:docMk/>
            <pc:sldMk cId="2862003353" sldId="934"/>
            <ac:spMk id="5" creationId="{3326D335-8387-D1FA-3DBD-245CF07AE66F}"/>
          </ac:spMkLst>
        </pc:spChg>
        <pc:spChg chg="add del">
          <ac:chgData name="ANTONIO CANTERO CAJA" userId="121df0ed-e5ce-436f-bba6-1c74f0610cf3" providerId="ADAL" clId="{F2E20596-521D-4287-A81A-93142A614B1A}" dt="2023-02-03T22:36:07.569" v="4724" actId="26606"/>
          <ac:spMkLst>
            <pc:docMk/>
            <pc:sldMk cId="2862003353" sldId="934"/>
            <ac:spMk id="7175" creationId="{F13C74B1-5B17-4795-BED0-7140497B445A}"/>
          </ac:spMkLst>
        </pc:spChg>
        <pc:spChg chg="add del">
          <ac:chgData name="ANTONIO CANTERO CAJA" userId="121df0ed-e5ce-436f-bba6-1c74f0610cf3" providerId="ADAL" clId="{F2E20596-521D-4287-A81A-93142A614B1A}" dt="2023-02-03T22:36:07.569" v="4724" actId="26606"/>
          <ac:spMkLst>
            <pc:docMk/>
            <pc:sldMk cId="2862003353" sldId="934"/>
            <ac:spMk id="7177" creationId="{D4974D33-8DC5-464E-8C6D-BE58F0669C17}"/>
          </ac:spMkLst>
        </pc:spChg>
        <pc:spChg chg="add">
          <ac:chgData name="ANTONIO CANTERO CAJA" userId="121df0ed-e5ce-436f-bba6-1c74f0610cf3" providerId="ADAL" clId="{F2E20596-521D-4287-A81A-93142A614B1A}" dt="2023-02-03T22:36:07.573" v="4725" actId="26606"/>
          <ac:spMkLst>
            <pc:docMk/>
            <pc:sldMk cId="2862003353" sldId="934"/>
            <ac:spMk id="7179" creationId="{04812C46-200A-4DEB-A05E-3ED6C68C2387}"/>
          </ac:spMkLst>
        </pc:spChg>
        <pc:spChg chg="add">
          <ac:chgData name="ANTONIO CANTERO CAJA" userId="121df0ed-e5ce-436f-bba6-1c74f0610cf3" providerId="ADAL" clId="{F2E20596-521D-4287-A81A-93142A614B1A}" dt="2023-02-03T22:36:07.573" v="4725" actId="26606"/>
          <ac:spMkLst>
            <pc:docMk/>
            <pc:sldMk cId="2862003353" sldId="934"/>
            <ac:spMk id="7180" creationId="{D1EA859B-E555-4109-94F3-6700E046E008}"/>
          </ac:spMkLst>
        </pc:spChg>
        <pc:picChg chg="add mod ord">
          <ac:chgData name="ANTONIO CANTERO CAJA" userId="121df0ed-e5ce-436f-bba6-1c74f0610cf3" providerId="ADAL" clId="{F2E20596-521D-4287-A81A-93142A614B1A}" dt="2023-02-04T09:06:03.905" v="6453" actId="1076"/>
          <ac:picMkLst>
            <pc:docMk/>
            <pc:sldMk cId="2862003353" sldId="934"/>
            <ac:picMk id="7170" creationId="{204853B8-4273-DCAA-9650-A72F6FA85A36}"/>
          </ac:picMkLst>
        </pc:picChg>
      </pc:sldChg>
      <pc:sldChg chg="add del">
        <pc:chgData name="ANTONIO CANTERO CAJA" userId="121df0ed-e5ce-436f-bba6-1c74f0610cf3" providerId="ADAL" clId="{F2E20596-521D-4287-A81A-93142A614B1A}" dt="2023-02-04T07:49:30.317" v="5141" actId="47"/>
        <pc:sldMkLst>
          <pc:docMk/>
          <pc:sldMk cId="0" sldId="935"/>
        </pc:sldMkLst>
      </pc:sldChg>
      <pc:sldChg chg="add modNotes">
        <pc:chgData name="ANTONIO CANTERO CAJA" userId="121df0ed-e5ce-436f-bba6-1c74f0610cf3" providerId="ADAL" clId="{F2E20596-521D-4287-A81A-93142A614B1A}" dt="2023-02-06T18:35:17.401" v="10035"/>
        <pc:sldMkLst>
          <pc:docMk/>
          <pc:sldMk cId="0" sldId="936"/>
        </pc:sldMkLst>
      </pc:sldChg>
      <pc:sldChg chg="delSp modSp add del mod delAnim modNotes">
        <pc:chgData name="ANTONIO CANTERO CAJA" userId="121df0ed-e5ce-436f-bba6-1c74f0610cf3" providerId="ADAL" clId="{F2E20596-521D-4287-A81A-93142A614B1A}" dt="2023-02-06T21:46:56.041" v="10279" actId="47"/>
        <pc:sldMkLst>
          <pc:docMk/>
          <pc:sldMk cId="0" sldId="937"/>
        </pc:sldMkLst>
        <pc:spChg chg="del mod">
          <ac:chgData name="ANTONIO CANTERO CAJA" userId="121df0ed-e5ce-436f-bba6-1c74f0610cf3" providerId="ADAL" clId="{F2E20596-521D-4287-A81A-93142A614B1A}" dt="2023-02-04T07:50:10.374" v="5143" actId="478"/>
          <ac:spMkLst>
            <pc:docMk/>
            <pc:sldMk cId="0" sldId="937"/>
            <ac:spMk id="160" creationId="{00000000-0000-0000-0000-000000000000}"/>
          </ac:spMkLst>
        </pc:spChg>
        <pc:grpChg chg="mod">
          <ac:chgData name="ANTONIO CANTERO CAJA" userId="121df0ed-e5ce-436f-bba6-1c74f0610cf3" providerId="ADAL" clId="{F2E20596-521D-4287-A81A-93142A614B1A}" dt="2023-02-04T07:50:19.176" v="5144" actId="1076"/>
          <ac:grpSpMkLst>
            <pc:docMk/>
            <pc:sldMk cId="0" sldId="937"/>
            <ac:grpSpMk id="152" creationId="{00000000-0000-0000-0000-000000000000}"/>
          </ac:grpSpMkLst>
        </pc:grpChg>
      </pc:sldChg>
      <pc:sldChg chg="addSp delSp modSp add del mod modNotes">
        <pc:chgData name="ANTONIO CANTERO CAJA" userId="121df0ed-e5ce-436f-bba6-1c74f0610cf3" providerId="ADAL" clId="{F2E20596-521D-4287-A81A-93142A614B1A}" dt="2023-02-06T21:46:56.041" v="10279" actId="47"/>
        <pc:sldMkLst>
          <pc:docMk/>
          <pc:sldMk cId="0" sldId="938"/>
        </pc:sldMkLst>
        <pc:spChg chg="mod">
          <ac:chgData name="ANTONIO CANTERO CAJA" userId="121df0ed-e5ce-436f-bba6-1c74f0610cf3" providerId="ADAL" clId="{F2E20596-521D-4287-A81A-93142A614B1A}" dt="2023-02-04T07:50:36.315" v="5148" actId="164"/>
          <ac:spMkLst>
            <pc:docMk/>
            <pc:sldMk cId="0" sldId="938"/>
            <ac:spMk id="167" creationId="{00000000-0000-0000-0000-000000000000}"/>
          </ac:spMkLst>
        </pc:spChg>
        <pc:spChg chg="mod">
          <ac:chgData name="ANTONIO CANTERO CAJA" userId="121df0ed-e5ce-436f-bba6-1c74f0610cf3" providerId="ADAL" clId="{F2E20596-521D-4287-A81A-93142A614B1A}" dt="2023-02-04T07:50:36.315" v="5148" actId="164"/>
          <ac:spMkLst>
            <pc:docMk/>
            <pc:sldMk cId="0" sldId="938"/>
            <ac:spMk id="170" creationId="{00000000-0000-0000-0000-000000000000}"/>
          </ac:spMkLst>
        </pc:spChg>
        <pc:spChg chg="del">
          <ac:chgData name="ANTONIO CANTERO CAJA" userId="121df0ed-e5ce-436f-bba6-1c74f0610cf3" providerId="ADAL" clId="{F2E20596-521D-4287-A81A-93142A614B1A}" dt="2023-02-04T07:50:25.152" v="5145" actId="478"/>
          <ac:spMkLst>
            <pc:docMk/>
            <pc:sldMk cId="0" sldId="938"/>
            <ac:spMk id="177" creationId="{00000000-0000-0000-0000-000000000000}"/>
          </ac:spMkLst>
        </pc:spChg>
        <pc:spChg chg="del">
          <ac:chgData name="ANTONIO CANTERO CAJA" userId="121df0ed-e5ce-436f-bba6-1c74f0610cf3" providerId="ADAL" clId="{F2E20596-521D-4287-A81A-93142A614B1A}" dt="2023-02-04T07:50:55.436" v="5150" actId="478"/>
          <ac:spMkLst>
            <pc:docMk/>
            <pc:sldMk cId="0" sldId="938"/>
            <ac:spMk id="178" creationId="{00000000-0000-0000-0000-000000000000}"/>
          </ac:spMkLst>
        </pc:spChg>
        <pc:grpChg chg="add mod">
          <ac:chgData name="ANTONIO CANTERO CAJA" userId="121df0ed-e5ce-436f-bba6-1c74f0610cf3" providerId="ADAL" clId="{F2E20596-521D-4287-A81A-93142A614B1A}" dt="2023-02-04T07:50:43.056" v="5149" actId="1076"/>
          <ac:grpSpMkLst>
            <pc:docMk/>
            <pc:sldMk cId="0" sldId="938"/>
            <ac:grpSpMk id="2" creationId="{E1296847-BECD-ED0C-7F3E-0EF92AA7BD39}"/>
          </ac:grpSpMkLst>
        </pc:grpChg>
        <pc:picChg chg="mod">
          <ac:chgData name="ANTONIO CANTERO CAJA" userId="121df0ed-e5ce-436f-bba6-1c74f0610cf3" providerId="ADAL" clId="{F2E20596-521D-4287-A81A-93142A614B1A}" dt="2023-02-04T07:50:36.315" v="5148" actId="164"/>
          <ac:picMkLst>
            <pc:docMk/>
            <pc:sldMk cId="0" sldId="938"/>
            <ac:picMk id="168" creationId="{00000000-0000-0000-0000-000000000000}"/>
          </ac:picMkLst>
        </pc:picChg>
        <pc:picChg chg="mod">
          <ac:chgData name="ANTONIO CANTERO CAJA" userId="121df0ed-e5ce-436f-bba6-1c74f0610cf3" providerId="ADAL" clId="{F2E20596-521D-4287-A81A-93142A614B1A}" dt="2023-02-04T07:50:36.315" v="5148" actId="164"/>
          <ac:picMkLst>
            <pc:docMk/>
            <pc:sldMk cId="0" sldId="938"/>
            <ac:picMk id="169" creationId="{00000000-0000-0000-0000-000000000000}"/>
          </ac:picMkLst>
        </pc:picChg>
        <pc:cxnChg chg="mod">
          <ac:chgData name="ANTONIO CANTERO CAJA" userId="121df0ed-e5ce-436f-bba6-1c74f0610cf3" providerId="ADAL" clId="{F2E20596-521D-4287-A81A-93142A614B1A}" dt="2023-02-04T07:50:36.315" v="5148" actId="164"/>
          <ac:cxnSpMkLst>
            <pc:docMk/>
            <pc:sldMk cId="0" sldId="938"/>
            <ac:cxnSpMk id="171" creationId="{00000000-0000-0000-0000-000000000000}"/>
          </ac:cxnSpMkLst>
        </pc:cxnChg>
        <pc:cxnChg chg="mod">
          <ac:chgData name="ANTONIO CANTERO CAJA" userId="121df0ed-e5ce-436f-bba6-1c74f0610cf3" providerId="ADAL" clId="{F2E20596-521D-4287-A81A-93142A614B1A}" dt="2023-02-04T07:50:36.315" v="5148" actId="164"/>
          <ac:cxnSpMkLst>
            <pc:docMk/>
            <pc:sldMk cId="0" sldId="938"/>
            <ac:cxnSpMk id="172" creationId="{00000000-0000-0000-0000-000000000000}"/>
          </ac:cxnSpMkLst>
        </pc:cxnChg>
        <pc:cxnChg chg="mod">
          <ac:chgData name="ANTONIO CANTERO CAJA" userId="121df0ed-e5ce-436f-bba6-1c74f0610cf3" providerId="ADAL" clId="{F2E20596-521D-4287-A81A-93142A614B1A}" dt="2023-02-04T07:50:36.315" v="5148" actId="164"/>
          <ac:cxnSpMkLst>
            <pc:docMk/>
            <pc:sldMk cId="0" sldId="938"/>
            <ac:cxnSpMk id="173" creationId="{00000000-0000-0000-0000-000000000000}"/>
          </ac:cxnSpMkLst>
        </pc:cxnChg>
        <pc:cxnChg chg="mod">
          <ac:chgData name="ANTONIO CANTERO CAJA" userId="121df0ed-e5ce-436f-bba6-1c74f0610cf3" providerId="ADAL" clId="{F2E20596-521D-4287-A81A-93142A614B1A}" dt="2023-02-04T07:50:36.315" v="5148" actId="164"/>
          <ac:cxnSpMkLst>
            <pc:docMk/>
            <pc:sldMk cId="0" sldId="938"/>
            <ac:cxnSpMk id="174" creationId="{00000000-0000-0000-0000-000000000000}"/>
          </ac:cxnSpMkLst>
        </pc:cxnChg>
        <pc:cxnChg chg="mod">
          <ac:chgData name="ANTONIO CANTERO CAJA" userId="121df0ed-e5ce-436f-bba6-1c74f0610cf3" providerId="ADAL" clId="{F2E20596-521D-4287-A81A-93142A614B1A}" dt="2023-02-04T07:50:36.315" v="5148" actId="164"/>
          <ac:cxnSpMkLst>
            <pc:docMk/>
            <pc:sldMk cId="0" sldId="938"/>
            <ac:cxnSpMk id="175" creationId="{00000000-0000-0000-0000-000000000000}"/>
          </ac:cxnSpMkLst>
        </pc:cxnChg>
        <pc:cxnChg chg="mod">
          <ac:chgData name="ANTONIO CANTERO CAJA" userId="121df0ed-e5ce-436f-bba6-1c74f0610cf3" providerId="ADAL" clId="{F2E20596-521D-4287-A81A-93142A614B1A}" dt="2023-02-04T07:50:36.315" v="5148" actId="164"/>
          <ac:cxnSpMkLst>
            <pc:docMk/>
            <pc:sldMk cId="0" sldId="938"/>
            <ac:cxnSpMk id="176" creationId="{00000000-0000-0000-0000-000000000000}"/>
          </ac:cxnSpMkLst>
        </pc:cxnChg>
      </pc:sldChg>
      <pc:sldChg chg="addSp delSp modSp add del mod modNotes">
        <pc:chgData name="ANTONIO CANTERO CAJA" userId="121df0ed-e5ce-436f-bba6-1c74f0610cf3" providerId="ADAL" clId="{F2E20596-521D-4287-A81A-93142A614B1A}" dt="2023-02-06T21:46:56.041" v="10279" actId="47"/>
        <pc:sldMkLst>
          <pc:docMk/>
          <pc:sldMk cId="0" sldId="939"/>
        </pc:sldMkLst>
        <pc:spChg chg="mod">
          <ac:chgData name="ANTONIO CANTERO CAJA" userId="121df0ed-e5ce-436f-bba6-1c74f0610cf3" providerId="ADAL" clId="{F2E20596-521D-4287-A81A-93142A614B1A}" dt="2023-02-04T07:51:08.449" v="5153" actId="164"/>
          <ac:spMkLst>
            <pc:docMk/>
            <pc:sldMk cId="0" sldId="939"/>
            <ac:spMk id="185" creationId="{00000000-0000-0000-0000-000000000000}"/>
          </ac:spMkLst>
        </pc:spChg>
        <pc:spChg chg="mod">
          <ac:chgData name="ANTONIO CANTERO CAJA" userId="121df0ed-e5ce-436f-bba6-1c74f0610cf3" providerId="ADAL" clId="{F2E20596-521D-4287-A81A-93142A614B1A}" dt="2023-02-04T07:51:08.449" v="5153" actId="164"/>
          <ac:spMkLst>
            <pc:docMk/>
            <pc:sldMk cId="0" sldId="939"/>
            <ac:spMk id="188" creationId="{00000000-0000-0000-0000-000000000000}"/>
          </ac:spMkLst>
        </pc:spChg>
        <pc:spChg chg="del mod">
          <ac:chgData name="ANTONIO CANTERO CAJA" userId="121df0ed-e5ce-436f-bba6-1c74f0610cf3" providerId="ADAL" clId="{F2E20596-521D-4287-A81A-93142A614B1A}" dt="2023-02-04T07:51:02.189" v="5152" actId="478"/>
          <ac:spMkLst>
            <pc:docMk/>
            <pc:sldMk cId="0" sldId="939"/>
            <ac:spMk id="195" creationId="{00000000-0000-0000-0000-000000000000}"/>
          </ac:spMkLst>
        </pc:spChg>
        <pc:grpChg chg="add mod">
          <ac:chgData name="ANTONIO CANTERO CAJA" userId="121df0ed-e5ce-436f-bba6-1c74f0610cf3" providerId="ADAL" clId="{F2E20596-521D-4287-A81A-93142A614B1A}" dt="2023-02-04T07:51:12.282" v="5154" actId="1076"/>
          <ac:grpSpMkLst>
            <pc:docMk/>
            <pc:sldMk cId="0" sldId="939"/>
            <ac:grpSpMk id="2" creationId="{1BEE85C8-F150-E22C-C96E-F1BAB575D836}"/>
          </ac:grpSpMkLst>
        </pc:grpChg>
        <pc:picChg chg="mod">
          <ac:chgData name="ANTONIO CANTERO CAJA" userId="121df0ed-e5ce-436f-bba6-1c74f0610cf3" providerId="ADAL" clId="{F2E20596-521D-4287-A81A-93142A614B1A}" dt="2023-02-04T07:51:08.449" v="5153" actId="164"/>
          <ac:picMkLst>
            <pc:docMk/>
            <pc:sldMk cId="0" sldId="939"/>
            <ac:picMk id="186" creationId="{00000000-0000-0000-0000-000000000000}"/>
          </ac:picMkLst>
        </pc:picChg>
        <pc:picChg chg="mod">
          <ac:chgData name="ANTONIO CANTERO CAJA" userId="121df0ed-e5ce-436f-bba6-1c74f0610cf3" providerId="ADAL" clId="{F2E20596-521D-4287-A81A-93142A614B1A}" dt="2023-02-04T07:51:08.449" v="5153" actId="164"/>
          <ac:picMkLst>
            <pc:docMk/>
            <pc:sldMk cId="0" sldId="939"/>
            <ac:picMk id="187" creationId="{00000000-0000-0000-0000-000000000000}"/>
          </ac:picMkLst>
        </pc:picChg>
        <pc:cxnChg chg="mod">
          <ac:chgData name="ANTONIO CANTERO CAJA" userId="121df0ed-e5ce-436f-bba6-1c74f0610cf3" providerId="ADAL" clId="{F2E20596-521D-4287-A81A-93142A614B1A}" dt="2023-02-04T07:51:08.449" v="5153" actId="164"/>
          <ac:cxnSpMkLst>
            <pc:docMk/>
            <pc:sldMk cId="0" sldId="939"/>
            <ac:cxnSpMk id="189" creationId="{00000000-0000-0000-0000-000000000000}"/>
          </ac:cxnSpMkLst>
        </pc:cxnChg>
        <pc:cxnChg chg="mod">
          <ac:chgData name="ANTONIO CANTERO CAJA" userId="121df0ed-e5ce-436f-bba6-1c74f0610cf3" providerId="ADAL" clId="{F2E20596-521D-4287-A81A-93142A614B1A}" dt="2023-02-04T07:51:08.449" v="5153" actId="164"/>
          <ac:cxnSpMkLst>
            <pc:docMk/>
            <pc:sldMk cId="0" sldId="939"/>
            <ac:cxnSpMk id="190" creationId="{00000000-0000-0000-0000-000000000000}"/>
          </ac:cxnSpMkLst>
        </pc:cxnChg>
        <pc:cxnChg chg="mod">
          <ac:chgData name="ANTONIO CANTERO CAJA" userId="121df0ed-e5ce-436f-bba6-1c74f0610cf3" providerId="ADAL" clId="{F2E20596-521D-4287-A81A-93142A614B1A}" dt="2023-02-04T07:51:08.449" v="5153" actId="164"/>
          <ac:cxnSpMkLst>
            <pc:docMk/>
            <pc:sldMk cId="0" sldId="939"/>
            <ac:cxnSpMk id="191" creationId="{00000000-0000-0000-0000-000000000000}"/>
          </ac:cxnSpMkLst>
        </pc:cxnChg>
        <pc:cxnChg chg="mod">
          <ac:chgData name="ANTONIO CANTERO CAJA" userId="121df0ed-e5ce-436f-bba6-1c74f0610cf3" providerId="ADAL" clId="{F2E20596-521D-4287-A81A-93142A614B1A}" dt="2023-02-04T07:51:08.449" v="5153" actId="164"/>
          <ac:cxnSpMkLst>
            <pc:docMk/>
            <pc:sldMk cId="0" sldId="939"/>
            <ac:cxnSpMk id="192" creationId="{00000000-0000-0000-0000-000000000000}"/>
          </ac:cxnSpMkLst>
        </pc:cxnChg>
        <pc:cxnChg chg="mod">
          <ac:chgData name="ANTONIO CANTERO CAJA" userId="121df0ed-e5ce-436f-bba6-1c74f0610cf3" providerId="ADAL" clId="{F2E20596-521D-4287-A81A-93142A614B1A}" dt="2023-02-04T07:51:08.449" v="5153" actId="164"/>
          <ac:cxnSpMkLst>
            <pc:docMk/>
            <pc:sldMk cId="0" sldId="939"/>
            <ac:cxnSpMk id="193" creationId="{00000000-0000-0000-0000-000000000000}"/>
          </ac:cxnSpMkLst>
        </pc:cxnChg>
        <pc:cxnChg chg="mod">
          <ac:chgData name="ANTONIO CANTERO CAJA" userId="121df0ed-e5ce-436f-bba6-1c74f0610cf3" providerId="ADAL" clId="{F2E20596-521D-4287-A81A-93142A614B1A}" dt="2023-02-04T07:51:08.449" v="5153" actId="164"/>
          <ac:cxnSpMkLst>
            <pc:docMk/>
            <pc:sldMk cId="0" sldId="939"/>
            <ac:cxnSpMk id="194" creationId="{00000000-0000-0000-0000-000000000000}"/>
          </ac:cxnSpMkLst>
        </pc:cxnChg>
      </pc:sldChg>
      <pc:sldChg chg="addSp delSp modSp new mod setBg modClrScheme chgLayout">
        <pc:chgData name="ANTONIO CANTERO CAJA" userId="121df0ed-e5ce-436f-bba6-1c74f0610cf3" providerId="ADAL" clId="{F2E20596-521D-4287-A81A-93142A614B1A}" dt="2023-02-04T08:33:33.037" v="6069" actId="1076"/>
        <pc:sldMkLst>
          <pc:docMk/>
          <pc:sldMk cId="3255944534" sldId="940"/>
        </pc:sldMkLst>
        <pc:spChg chg="del mod ord">
          <ac:chgData name="ANTONIO CANTERO CAJA" userId="121df0ed-e5ce-436f-bba6-1c74f0610cf3" providerId="ADAL" clId="{F2E20596-521D-4287-A81A-93142A614B1A}" dt="2023-02-04T08:28:36.157" v="5472" actId="700"/>
          <ac:spMkLst>
            <pc:docMk/>
            <pc:sldMk cId="3255944534" sldId="940"/>
            <ac:spMk id="2" creationId="{752DACC0-36AF-4C29-D988-31E49B819B21}"/>
          </ac:spMkLst>
        </pc:spChg>
        <pc:spChg chg="add mod ord">
          <ac:chgData name="ANTONIO CANTERO CAJA" userId="121df0ed-e5ce-436f-bba6-1c74f0610cf3" providerId="ADAL" clId="{F2E20596-521D-4287-A81A-93142A614B1A}" dt="2023-02-04T08:32:34.580" v="6057" actId="26606"/>
          <ac:spMkLst>
            <pc:docMk/>
            <pc:sldMk cId="3255944534" sldId="940"/>
            <ac:spMk id="3" creationId="{6BBD1093-34BC-DB3B-A638-7771A12075F8}"/>
          </ac:spMkLst>
        </pc:spChg>
        <pc:spChg chg="add mod ord">
          <ac:chgData name="ANTONIO CANTERO CAJA" userId="121df0ed-e5ce-436f-bba6-1c74f0610cf3" providerId="ADAL" clId="{F2E20596-521D-4287-A81A-93142A614B1A}" dt="2023-02-04T08:33:33.037" v="6069" actId="1076"/>
          <ac:spMkLst>
            <pc:docMk/>
            <pc:sldMk cId="3255944534" sldId="940"/>
            <ac:spMk id="4" creationId="{96C6EA3B-4EF9-CE67-F079-9761E2FB8E3C}"/>
          </ac:spMkLst>
        </pc:spChg>
        <pc:spChg chg="add">
          <ac:chgData name="ANTONIO CANTERO CAJA" userId="121df0ed-e5ce-436f-bba6-1c74f0610cf3" providerId="ADAL" clId="{F2E20596-521D-4287-A81A-93142A614B1A}" dt="2023-02-04T08:32:34.580" v="6057" actId="26606"/>
          <ac:spMkLst>
            <pc:docMk/>
            <pc:sldMk cId="3255944534" sldId="940"/>
            <ac:spMk id="10" creationId="{09CFCDAF-46CE-4056-866C-5EE9122FDCAB}"/>
          </ac:spMkLst>
        </pc:spChg>
        <pc:spChg chg="add">
          <ac:chgData name="ANTONIO CANTERO CAJA" userId="121df0ed-e5ce-436f-bba6-1c74f0610cf3" providerId="ADAL" clId="{F2E20596-521D-4287-A81A-93142A614B1A}" dt="2023-02-04T08:32:34.580" v="6057" actId="26606"/>
          <ac:spMkLst>
            <pc:docMk/>
            <pc:sldMk cId="3255944534" sldId="940"/>
            <ac:spMk id="12" creationId="{9F587EB1-1674-4B8B-88AD-2A81FFFB5F36}"/>
          </ac:spMkLst>
        </pc:spChg>
        <pc:spChg chg="add">
          <ac:chgData name="ANTONIO CANTERO CAJA" userId="121df0ed-e5ce-436f-bba6-1c74f0610cf3" providerId="ADAL" clId="{F2E20596-521D-4287-A81A-93142A614B1A}" dt="2023-02-04T08:32:34.580" v="6057" actId="26606"/>
          <ac:spMkLst>
            <pc:docMk/>
            <pc:sldMk cId="3255944534" sldId="940"/>
            <ac:spMk id="16" creationId="{6CB927A4-E432-4310-9CD5-E89FF5063179}"/>
          </ac:spMkLst>
        </pc:spChg>
        <pc:spChg chg="add">
          <ac:chgData name="ANTONIO CANTERO CAJA" userId="121df0ed-e5ce-436f-bba6-1c74f0610cf3" providerId="ADAL" clId="{F2E20596-521D-4287-A81A-93142A614B1A}" dt="2023-02-04T08:32:34.580" v="6057" actId="26606"/>
          <ac:spMkLst>
            <pc:docMk/>
            <pc:sldMk cId="3255944534" sldId="940"/>
            <ac:spMk id="18" creationId="{E3020543-B24B-4EC4-8FFC-8DD88EEA91A8}"/>
          </ac:spMkLst>
        </pc:spChg>
        <pc:spChg chg="add">
          <ac:chgData name="ANTONIO CANTERO CAJA" userId="121df0ed-e5ce-436f-bba6-1c74f0610cf3" providerId="ADAL" clId="{F2E20596-521D-4287-A81A-93142A614B1A}" dt="2023-02-04T08:32:34.580" v="6057" actId="26606"/>
          <ac:spMkLst>
            <pc:docMk/>
            <pc:sldMk cId="3255944534" sldId="940"/>
            <ac:spMk id="20" creationId="{1453BF6C-B012-48B7-B4E8-6D7AC7C27D02}"/>
          </ac:spMkLst>
        </pc:spChg>
        <pc:picChg chg="add mod">
          <ac:chgData name="ANTONIO CANTERO CAJA" userId="121df0ed-e5ce-436f-bba6-1c74f0610cf3" providerId="ADAL" clId="{F2E20596-521D-4287-A81A-93142A614B1A}" dt="2023-02-04T08:33:20.374" v="6068" actId="1076"/>
          <ac:picMkLst>
            <pc:docMk/>
            <pc:sldMk cId="3255944534" sldId="940"/>
            <ac:picMk id="6" creationId="{106DAEF0-CFB7-2B09-1D90-8424BF20C802}"/>
          </ac:picMkLst>
        </pc:picChg>
        <pc:cxnChg chg="add">
          <ac:chgData name="ANTONIO CANTERO CAJA" userId="121df0ed-e5ce-436f-bba6-1c74f0610cf3" providerId="ADAL" clId="{F2E20596-521D-4287-A81A-93142A614B1A}" dt="2023-02-04T08:32:34.580" v="6057" actId="26606"/>
          <ac:cxnSpMkLst>
            <pc:docMk/>
            <pc:sldMk cId="3255944534" sldId="940"/>
            <ac:cxnSpMk id="14" creationId="{C49DA8F6-BCC1-4447-B54C-57856834B94B}"/>
          </ac:cxnSpMkLst>
        </pc:cxnChg>
      </pc:sldChg>
      <pc:sldChg chg="add del">
        <pc:chgData name="ANTONIO CANTERO CAJA" userId="121df0ed-e5ce-436f-bba6-1c74f0610cf3" providerId="ADAL" clId="{F2E20596-521D-4287-A81A-93142A614B1A}" dt="2023-02-04T07:56:43.902" v="5168"/>
        <pc:sldMkLst>
          <pc:docMk/>
          <pc:sldMk cId="1883844531" sldId="941"/>
        </pc:sldMkLst>
        <pc:spChg chg="del">
          <ac:chgData name="ANTONIO CANTERO CAJA" userId="121df0ed-e5ce-436f-bba6-1c74f0610cf3" providerId="ADAL" clId="{F2E20596-521D-4287-A81A-93142A614B1A}" dt="2023-02-04T08:41:58.695" v="6146" actId="478"/>
          <ac:spMkLst>
            <pc:docMk/>
            <pc:sldMk cId="1883844531" sldId="941"/>
            <ac:spMk id="2" creationId="{D1F9057B-61F3-1487-37A9-4A198F20F118}"/>
          </ac:spMkLst>
        </pc:spChg>
        <pc:spChg chg="del">
          <ac:chgData name="ANTONIO CANTERO CAJA" userId="121df0ed-e5ce-436f-bba6-1c74f0610cf3" providerId="ADAL" clId="{F2E20596-521D-4287-A81A-93142A614B1A}" dt="2023-02-04T08:41:58.695" v="6146" actId="478"/>
          <ac:spMkLst>
            <pc:docMk/>
            <pc:sldMk cId="1883844531" sldId="941"/>
            <ac:spMk id="3" creationId="{AA774B5D-A902-6ECE-1928-1E8B045A1103}"/>
          </ac:spMkLst>
        </pc:spChg>
        <pc:spChg chg="add">
          <ac:chgData name="ANTONIO CANTERO CAJA" userId="121df0ed-e5ce-436f-bba6-1c74f0610cf3" providerId="ADAL" clId="{F2E20596-521D-4287-A81A-93142A614B1A}" dt="2023-02-04T08:42:02.929" v="6148" actId="26606"/>
          <ac:spMkLst>
            <pc:docMk/>
            <pc:sldMk cId="1883844531" sldId="941"/>
            <ac:spMk id="8199" creationId="{42A4FC2C-047E-45A5-965D-8E1E3BF09BC6}"/>
          </ac:spMkLst>
        </pc:spChg>
        <pc:picChg chg="add mod">
          <ac:chgData name="ANTONIO CANTERO CAJA" userId="121df0ed-e5ce-436f-bba6-1c74f0610cf3" providerId="ADAL" clId="{F2E20596-521D-4287-A81A-93142A614B1A}" dt="2023-02-04T08:42:02.929" v="6148" actId="26606"/>
          <ac:picMkLst>
            <pc:docMk/>
            <pc:sldMk cId="1883844531" sldId="941"/>
            <ac:picMk id="8194" creationId="{4C943BC9-5F6E-F2FC-193D-9081851E1AFA}"/>
          </ac:picMkLst>
        </pc:picChg>
      </pc:sldChg>
      <pc:sldChg chg="add del">
        <pc:chgData name="ANTONIO CANTERO CAJA" userId="121df0ed-e5ce-436f-bba6-1c74f0610cf3" providerId="ADAL" clId="{F2E20596-521D-4287-A81A-93142A614B1A}" dt="2023-02-04T07:56:43.902" v="5168"/>
        <pc:sldMkLst>
          <pc:docMk/>
          <pc:sldMk cId="325810912" sldId="942"/>
        </pc:sldMkLst>
        <pc:spChg chg="mod">
          <ac:chgData name="ANTONIO CANTERO CAJA" userId="121df0ed-e5ce-436f-bba6-1c74f0610cf3" providerId="ADAL" clId="{F2E20596-521D-4287-A81A-93142A614B1A}" dt="2023-02-04T10:41:12.737" v="7994" actId="20577"/>
          <ac:spMkLst>
            <pc:docMk/>
            <pc:sldMk cId="325810912" sldId="942"/>
            <ac:spMk id="2" creationId="{B9606636-34F7-5F30-C15F-AD6B32B4B53F}"/>
          </ac:spMkLst>
        </pc:spChg>
        <pc:spChg chg="add del mod">
          <ac:chgData name="ANTONIO CANTERO CAJA" userId="121df0ed-e5ce-436f-bba6-1c74f0610cf3" providerId="ADAL" clId="{F2E20596-521D-4287-A81A-93142A614B1A}" dt="2023-02-04T10:47:54.409" v="8016" actId="478"/>
          <ac:spMkLst>
            <pc:docMk/>
            <pc:sldMk cId="325810912" sldId="942"/>
            <ac:spMk id="4" creationId="{D98B260B-2663-7F7D-6DEC-16896980BF5C}"/>
          </ac:spMkLst>
        </pc:spChg>
        <pc:spChg chg="add mod">
          <ac:chgData name="ANTONIO CANTERO CAJA" userId="121df0ed-e5ce-436f-bba6-1c74f0610cf3" providerId="ADAL" clId="{F2E20596-521D-4287-A81A-93142A614B1A}" dt="2023-02-04T10:48:37.946" v="8026" actId="14100"/>
          <ac:spMkLst>
            <pc:docMk/>
            <pc:sldMk cId="325810912" sldId="942"/>
            <ac:spMk id="5" creationId="{1B3BF301-09E8-CA68-F8DB-4EE639867070}"/>
          </ac:spMkLst>
        </pc:spChg>
        <pc:picChg chg="add mod">
          <ac:chgData name="ANTONIO CANTERO CAJA" userId="121df0ed-e5ce-436f-bba6-1c74f0610cf3" providerId="ADAL" clId="{F2E20596-521D-4287-A81A-93142A614B1A}" dt="2023-02-04T10:47:42.009" v="8015"/>
          <ac:picMkLst>
            <pc:docMk/>
            <pc:sldMk cId="325810912" sldId="942"/>
            <ac:picMk id="3" creationId="{7936DE94-5273-07F3-74FC-E30E8E792993}"/>
          </ac:picMkLst>
        </pc:picChg>
      </pc:sldChg>
      <pc:sldChg chg="addSp delSp modSp new mod">
        <pc:chgData name="ANTONIO CANTERO CAJA" userId="121df0ed-e5ce-436f-bba6-1c74f0610cf3" providerId="ADAL" clId="{F2E20596-521D-4287-A81A-93142A614B1A}" dt="2023-02-04T10:55:49.075" v="8089" actId="1076"/>
        <pc:sldMkLst>
          <pc:docMk/>
          <pc:sldMk cId="763273046" sldId="943"/>
        </pc:sldMkLst>
        <pc:spChg chg="mod">
          <ac:chgData name="ANTONIO CANTERO CAJA" userId="121df0ed-e5ce-436f-bba6-1c74f0610cf3" providerId="ADAL" clId="{F2E20596-521D-4287-A81A-93142A614B1A}" dt="2023-02-04T10:55:21.575" v="8086" actId="20577"/>
          <ac:spMkLst>
            <pc:docMk/>
            <pc:sldMk cId="763273046" sldId="943"/>
            <ac:spMk id="2" creationId="{D90E46C0-2C27-0CA2-5E2C-68426ECE6172}"/>
          </ac:spMkLst>
        </pc:spChg>
        <pc:picChg chg="add del mod">
          <ac:chgData name="ANTONIO CANTERO CAJA" userId="121df0ed-e5ce-436f-bba6-1c74f0610cf3" providerId="ADAL" clId="{F2E20596-521D-4287-A81A-93142A614B1A}" dt="2023-02-04T10:53:10.052" v="8051" actId="21"/>
          <ac:picMkLst>
            <pc:docMk/>
            <pc:sldMk cId="763273046" sldId="943"/>
            <ac:picMk id="3" creationId="{771B4038-77F0-AEDC-54A6-076FE520730D}"/>
          </ac:picMkLst>
        </pc:picChg>
        <pc:picChg chg="add mod">
          <ac:chgData name="ANTONIO CANTERO CAJA" userId="121df0ed-e5ce-436f-bba6-1c74f0610cf3" providerId="ADAL" clId="{F2E20596-521D-4287-A81A-93142A614B1A}" dt="2023-02-04T10:55:49.075" v="8089" actId="1076"/>
          <ac:picMkLst>
            <pc:docMk/>
            <pc:sldMk cId="763273046" sldId="943"/>
            <ac:picMk id="4" creationId="{9AF6DC7A-812F-8925-4498-1A036DD12D17}"/>
          </ac:picMkLst>
        </pc:picChg>
      </pc:sldChg>
      <pc:sldChg chg="addSp modSp new mod">
        <pc:chgData name="ANTONIO CANTERO CAJA" userId="121df0ed-e5ce-436f-bba6-1c74f0610cf3" providerId="ADAL" clId="{F2E20596-521D-4287-A81A-93142A614B1A}" dt="2023-02-04T10:54:17.520" v="8068" actId="20577"/>
        <pc:sldMkLst>
          <pc:docMk/>
          <pc:sldMk cId="3734815901" sldId="944"/>
        </pc:sldMkLst>
        <pc:spChg chg="mod">
          <ac:chgData name="ANTONIO CANTERO CAJA" userId="121df0ed-e5ce-436f-bba6-1c74f0610cf3" providerId="ADAL" clId="{F2E20596-521D-4287-A81A-93142A614B1A}" dt="2023-02-04T10:54:17.520" v="8068" actId="20577"/>
          <ac:spMkLst>
            <pc:docMk/>
            <pc:sldMk cId="3734815901" sldId="944"/>
            <ac:spMk id="2" creationId="{E7808CFF-A58B-BA53-25B9-4E48963A803E}"/>
          </ac:spMkLst>
        </pc:spChg>
        <pc:picChg chg="add mod">
          <ac:chgData name="ANTONIO CANTERO CAJA" userId="121df0ed-e5ce-436f-bba6-1c74f0610cf3" providerId="ADAL" clId="{F2E20596-521D-4287-A81A-93142A614B1A}" dt="2023-02-04T10:53:12.256" v="8052"/>
          <ac:picMkLst>
            <pc:docMk/>
            <pc:sldMk cId="3734815901" sldId="944"/>
            <ac:picMk id="3" creationId="{6ECF81D3-416E-88FA-E57D-5D8041D55B9D}"/>
          </ac:picMkLst>
        </pc:picChg>
      </pc:sldChg>
      <pc:sldChg chg="addSp delSp modSp new mod">
        <pc:chgData name="ANTONIO CANTERO CAJA" userId="121df0ed-e5ce-436f-bba6-1c74f0610cf3" providerId="ADAL" clId="{F2E20596-521D-4287-A81A-93142A614B1A}" dt="2023-02-04T10:52:22.244" v="8050" actId="478"/>
        <pc:sldMkLst>
          <pc:docMk/>
          <pc:sldMk cId="946989325" sldId="945"/>
        </pc:sldMkLst>
        <pc:spChg chg="mod">
          <ac:chgData name="ANTONIO CANTERO CAJA" userId="121df0ed-e5ce-436f-bba6-1c74f0610cf3" providerId="ADAL" clId="{F2E20596-521D-4287-A81A-93142A614B1A}" dt="2023-02-04T10:52:12.548" v="8048" actId="1076"/>
          <ac:spMkLst>
            <pc:docMk/>
            <pc:sldMk cId="946989325" sldId="945"/>
            <ac:spMk id="2" creationId="{A74AD74B-18C8-7C55-5D9B-A75B6213A04B}"/>
          </ac:spMkLst>
        </pc:spChg>
        <pc:spChg chg="del">
          <ac:chgData name="ANTONIO CANTERO CAJA" userId="121df0ed-e5ce-436f-bba6-1c74f0610cf3" providerId="ADAL" clId="{F2E20596-521D-4287-A81A-93142A614B1A}" dt="2023-02-04T10:52:22.244" v="8050" actId="478"/>
          <ac:spMkLst>
            <pc:docMk/>
            <pc:sldMk cId="946989325" sldId="945"/>
            <ac:spMk id="3" creationId="{FAF0D39F-BF70-CE47-E37F-8BE600D23BB5}"/>
          </ac:spMkLst>
        </pc:spChg>
        <pc:picChg chg="add mod">
          <ac:chgData name="ANTONIO CANTERO CAJA" userId="121df0ed-e5ce-436f-bba6-1c74f0610cf3" providerId="ADAL" clId="{F2E20596-521D-4287-A81A-93142A614B1A}" dt="2023-02-04T10:52:19.800" v="8049" actId="1076"/>
          <ac:picMkLst>
            <pc:docMk/>
            <pc:sldMk cId="946989325" sldId="945"/>
            <ac:picMk id="4" creationId="{BA428580-E1C8-A752-BA1C-77DE34F1DFB4}"/>
          </ac:picMkLst>
        </pc:picChg>
      </pc:sldChg>
      <pc:sldChg chg="new del">
        <pc:chgData name="ANTONIO CANTERO CAJA" userId="121df0ed-e5ce-436f-bba6-1c74f0610cf3" providerId="ADAL" clId="{F2E20596-521D-4287-A81A-93142A614B1A}" dt="2023-02-04T10:43:21.757" v="8013" actId="47"/>
        <pc:sldMkLst>
          <pc:docMk/>
          <pc:sldMk cId="2144374262" sldId="945"/>
        </pc:sldMkLst>
      </pc:sldChg>
      <pc:sldChg chg="addSp delSp modSp new mod ord">
        <pc:chgData name="ANTONIO CANTERO CAJA" userId="121df0ed-e5ce-436f-bba6-1c74f0610cf3" providerId="ADAL" clId="{F2E20596-521D-4287-A81A-93142A614B1A}" dt="2023-02-04T10:59:24.685" v="8097"/>
        <pc:sldMkLst>
          <pc:docMk/>
          <pc:sldMk cId="2894098467" sldId="946"/>
        </pc:sldMkLst>
        <pc:spChg chg="del">
          <ac:chgData name="ANTONIO CANTERO CAJA" userId="121df0ed-e5ce-436f-bba6-1c74f0610cf3" providerId="ADAL" clId="{F2E20596-521D-4287-A81A-93142A614B1A}" dt="2023-02-04T10:58:52.583" v="8092" actId="478"/>
          <ac:spMkLst>
            <pc:docMk/>
            <pc:sldMk cId="2894098467" sldId="946"/>
            <ac:spMk id="2" creationId="{E2964D2F-604F-B962-2DEE-454452D15DF8}"/>
          </ac:spMkLst>
        </pc:spChg>
        <pc:picChg chg="add mod">
          <ac:chgData name="ANTONIO CANTERO CAJA" userId="121df0ed-e5ce-436f-bba6-1c74f0610cf3" providerId="ADAL" clId="{F2E20596-521D-4287-A81A-93142A614B1A}" dt="2023-02-04T10:59:06.307" v="8095" actId="1076"/>
          <ac:picMkLst>
            <pc:docMk/>
            <pc:sldMk cId="2894098467" sldId="946"/>
            <ac:picMk id="4" creationId="{82DEBAAB-4306-B185-97A4-9A951BD10671}"/>
          </ac:picMkLst>
        </pc:picChg>
      </pc:sldChg>
      <pc:sldChg chg="addSp delSp modSp new mod">
        <pc:chgData name="ANTONIO CANTERO CAJA" userId="121df0ed-e5ce-436f-bba6-1c74f0610cf3" providerId="ADAL" clId="{F2E20596-521D-4287-A81A-93142A614B1A}" dt="2023-02-04T11:00:40.885" v="8102" actId="14100"/>
        <pc:sldMkLst>
          <pc:docMk/>
          <pc:sldMk cId="1721200832" sldId="947"/>
        </pc:sldMkLst>
        <pc:spChg chg="del">
          <ac:chgData name="ANTONIO CANTERO CAJA" userId="121df0ed-e5ce-436f-bba6-1c74f0610cf3" providerId="ADAL" clId="{F2E20596-521D-4287-A81A-93142A614B1A}" dt="2023-02-04T11:00:12.404" v="8100" actId="478"/>
          <ac:spMkLst>
            <pc:docMk/>
            <pc:sldMk cId="1721200832" sldId="947"/>
            <ac:spMk id="2" creationId="{B4F05C25-1D16-460B-34C3-739F387C1346}"/>
          </ac:spMkLst>
        </pc:spChg>
        <pc:picChg chg="add mod">
          <ac:chgData name="ANTONIO CANTERO CAJA" userId="121df0ed-e5ce-436f-bba6-1c74f0610cf3" providerId="ADAL" clId="{F2E20596-521D-4287-A81A-93142A614B1A}" dt="2023-02-04T11:00:40.885" v="8102" actId="14100"/>
          <ac:picMkLst>
            <pc:docMk/>
            <pc:sldMk cId="1721200832" sldId="947"/>
            <ac:picMk id="4" creationId="{1F5159D0-AED0-427D-CF13-D91CC2A273E6}"/>
          </ac:picMkLst>
        </pc:picChg>
      </pc:sldChg>
      <pc:sldChg chg="addSp delSp new mod ord">
        <pc:chgData name="ANTONIO CANTERO CAJA" userId="121df0ed-e5ce-436f-bba6-1c74f0610cf3" providerId="ADAL" clId="{F2E20596-521D-4287-A81A-93142A614B1A}" dt="2023-02-04T14:00:31.968" v="8245"/>
        <pc:sldMkLst>
          <pc:docMk/>
          <pc:sldMk cId="392775836" sldId="948"/>
        </pc:sldMkLst>
        <pc:spChg chg="del">
          <ac:chgData name="ANTONIO CANTERO CAJA" userId="121df0ed-e5ce-436f-bba6-1c74f0610cf3" providerId="ADAL" clId="{F2E20596-521D-4287-A81A-93142A614B1A}" dt="2023-02-04T11:02:05.303" v="8105" actId="478"/>
          <ac:spMkLst>
            <pc:docMk/>
            <pc:sldMk cId="392775836" sldId="948"/>
            <ac:spMk id="2" creationId="{B41EA9A4-8F94-839B-4588-93831A5985F8}"/>
          </ac:spMkLst>
        </pc:spChg>
        <pc:picChg chg="add">
          <ac:chgData name="ANTONIO CANTERO CAJA" userId="121df0ed-e5ce-436f-bba6-1c74f0610cf3" providerId="ADAL" clId="{F2E20596-521D-4287-A81A-93142A614B1A}" dt="2023-02-04T11:02:01.279" v="8104" actId="22"/>
          <ac:picMkLst>
            <pc:docMk/>
            <pc:sldMk cId="392775836" sldId="948"/>
            <ac:picMk id="4" creationId="{70CE6EF6-C414-E68D-B04D-3AEB4BF08EEA}"/>
          </ac:picMkLst>
        </pc:picChg>
      </pc:sldChg>
      <pc:sldChg chg="addSp modSp new mod setBg">
        <pc:chgData name="ANTONIO CANTERO CAJA" userId="121df0ed-e5ce-436f-bba6-1c74f0610cf3" providerId="ADAL" clId="{F2E20596-521D-4287-A81A-93142A614B1A}" dt="2023-02-06T21:55:35.383" v="10325" actId="790"/>
        <pc:sldMkLst>
          <pc:docMk/>
          <pc:sldMk cId="3521015559" sldId="949"/>
        </pc:sldMkLst>
        <pc:spChg chg="mod">
          <ac:chgData name="ANTONIO CANTERO CAJA" userId="121df0ed-e5ce-436f-bba6-1c74f0610cf3" providerId="ADAL" clId="{F2E20596-521D-4287-A81A-93142A614B1A}" dt="2023-02-06T21:55:35.383" v="10325" actId="790"/>
          <ac:spMkLst>
            <pc:docMk/>
            <pc:sldMk cId="3521015559" sldId="949"/>
            <ac:spMk id="2" creationId="{E79BD4D3-F53C-964F-2659-41FF3E0C594D}"/>
          </ac:spMkLst>
        </pc:spChg>
        <pc:spChg chg="add">
          <ac:chgData name="ANTONIO CANTERO CAJA" userId="121df0ed-e5ce-436f-bba6-1c74f0610cf3" providerId="ADAL" clId="{F2E20596-521D-4287-A81A-93142A614B1A}" dt="2023-02-04T11:14:11.404" v="8206" actId="26606"/>
          <ac:spMkLst>
            <pc:docMk/>
            <pc:sldMk cId="3521015559" sldId="949"/>
            <ac:spMk id="9" creationId="{BECACB72-3535-4C1F-B618-F4CBD214F4FF}"/>
          </ac:spMkLst>
        </pc:spChg>
        <pc:picChg chg="add mod">
          <ac:chgData name="ANTONIO CANTERO CAJA" userId="121df0ed-e5ce-436f-bba6-1c74f0610cf3" providerId="ADAL" clId="{F2E20596-521D-4287-A81A-93142A614B1A}" dt="2023-02-04T13:40:20.573" v="8209" actId="27614"/>
          <ac:picMkLst>
            <pc:docMk/>
            <pc:sldMk cId="3521015559" sldId="949"/>
            <ac:picMk id="4" creationId="{992F0410-24FE-1B2F-4915-EBAAA37E8267}"/>
          </ac:picMkLst>
        </pc:picChg>
      </pc:sldChg>
      <pc:sldChg chg="addSp modSp new mod">
        <pc:chgData name="ANTONIO CANTERO CAJA" userId="121df0ed-e5ce-436f-bba6-1c74f0610cf3" providerId="ADAL" clId="{F2E20596-521D-4287-A81A-93142A614B1A}" dt="2023-02-04T11:08:00.879" v="8113" actId="14100"/>
        <pc:sldMkLst>
          <pc:docMk/>
          <pc:sldMk cId="2674136042" sldId="950"/>
        </pc:sldMkLst>
        <pc:spChg chg="add mod">
          <ac:chgData name="ANTONIO CANTERO CAJA" userId="121df0ed-e5ce-436f-bba6-1c74f0610cf3" providerId="ADAL" clId="{F2E20596-521D-4287-A81A-93142A614B1A}" dt="2023-02-04T11:07:55.931" v="8112" actId="164"/>
          <ac:spMkLst>
            <pc:docMk/>
            <pc:sldMk cId="2674136042" sldId="950"/>
            <ac:spMk id="4" creationId="{BB6180F0-2F6C-A995-686B-836109F50C2F}"/>
          </ac:spMkLst>
        </pc:spChg>
        <pc:grpChg chg="add mod">
          <ac:chgData name="ANTONIO CANTERO CAJA" userId="121df0ed-e5ce-436f-bba6-1c74f0610cf3" providerId="ADAL" clId="{F2E20596-521D-4287-A81A-93142A614B1A}" dt="2023-02-04T11:08:00.879" v="8113" actId="14100"/>
          <ac:grpSpMkLst>
            <pc:docMk/>
            <pc:sldMk cId="2674136042" sldId="950"/>
            <ac:grpSpMk id="5" creationId="{D6F067F1-2D9A-B3AD-4420-E98F67F200DB}"/>
          </ac:grpSpMkLst>
        </pc:grpChg>
        <pc:picChg chg="add mod">
          <ac:chgData name="ANTONIO CANTERO CAJA" userId="121df0ed-e5ce-436f-bba6-1c74f0610cf3" providerId="ADAL" clId="{F2E20596-521D-4287-A81A-93142A614B1A}" dt="2023-02-04T11:07:55.931" v="8112" actId="164"/>
          <ac:picMkLst>
            <pc:docMk/>
            <pc:sldMk cId="2674136042" sldId="950"/>
            <ac:picMk id="3" creationId="{BDD0FDB5-3AAC-9AC5-CE88-19F8C1BE9AD5}"/>
          </ac:picMkLst>
        </pc:picChg>
      </pc:sldChg>
      <pc:sldChg chg="addSp modSp new mod ord setBg">
        <pc:chgData name="ANTONIO CANTERO CAJA" userId="121df0ed-e5ce-436f-bba6-1c74f0610cf3" providerId="ADAL" clId="{F2E20596-521D-4287-A81A-93142A614B1A}" dt="2023-02-06T21:55:26.863" v="10324" actId="790"/>
        <pc:sldMkLst>
          <pc:docMk/>
          <pc:sldMk cId="2327285613" sldId="951"/>
        </pc:sldMkLst>
        <pc:spChg chg="mod">
          <ac:chgData name="ANTONIO CANTERO CAJA" userId="121df0ed-e5ce-436f-bba6-1c74f0610cf3" providerId="ADAL" clId="{F2E20596-521D-4287-A81A-93142A614B1A}" dt="2023-02-06T21:55:26.863" v="10324" actId="790"/>
          <ac:spMkLst>
            <pc:docMk/>
            <pc:sldMk cId="2327285613" sldId="951"/>
            <ac:spMk id="2" creationId="{3322847F-16E5-C247-A972-166961BF7E35}"/>
          </ac:spMkLst>
        </pc:spChg>
        <pc:spChg chg="add">
          <ac:chgData name="ANTONIO CANTERO CAJA" userId="121df0ed-e5ce-436f-bba6-1c74f0610cf3" providerId="ADAL" clId="{F2E20596-521D-4287-A81A-93142A614B1A}" dt="2023-02-04T11:13:47.638" v="8175" actId="26606"/>
          <ac:spMkLst>
            <pc:docMk/>
            <pc:sldMk cId="2327285613" sldId="951"/>
            <ac:spMk id="9" creationId="{BECACB72-3535-4C1F-B618-F4CBD214F4FF}"/>
          </ac:spMkLst>
        </pc:spChg>
        <pc:picChg chg="add mod">
          <ac:chgData name="ANTONIO CANTERO CAJA" userId="121df0ed-e5ce-436f-bba6-1c74f0610cf3" providerId="ADAL" clId="{F2E20596-521D-4287-A81A-93142A614B1A}" dt="2023-02-04T11:13:47.638" v="8175" actId="26606"/>
          <ac:picMkLst>
            <pc:docMk/>
            <pc:sldMk cId="2327285613" sldId="951"/>
            <ac:picMk id="4" creationId="{2BBA5FEF-3C55-2B34-B622-1E0678DD2EC1}"/>
          </ac:picMkLst>
        </pc:picChg>
      </pc:sldChg>
      <pc:sldChg chg="addSp modSp new mod setBg">
        <pc:chgData name="ANTONIO CANTERO CAJA" userId="121df0ed-e5ce-436f-bba6-1c74f0610cf3" providerId="ADAL" clId="{F2E20596-521D-4287-A81A-93142A614B1A}" dt="2023-02-04T11:13:24.587" v="8143" actId="26606"/>
        <pc:sldMkLst>
          <pc:docMk/>
          <pc:sldMk cId="566158348" sldId="952"/>
        </pc:sldMkLst>
        <pc:spChg chg="mod">
          <ac:chgData name="ANTONIO CANTERO CAJA" userId="121df0ed-e5ce-436f-bba6-1c74f0610cf3" providerId="ADAL" clId="{F2E20596-521D-4287-A81A-93142A614B1A}" dt="2023-02-04T11:13:24.587" v="8143" actId="26606"/>
          <ac:spMkLst>
            <pc:docMk/>
            <pc:sldMk cId="566158348" sldId="952"/>
            <ac:spMk id="2" creationId="{D1D1669E-2BAB-EC07-0D64-4CCE6E2D925F}"/>
          </ac:spMkLst>
        </pc:spChg>
        <pc:spChg chg="add">
          <ac:chgData name="ANTONIO CANTERO CAJA" userId="121df0ed-e5ce-436f-bba6-1c74f0610cf3" providerId="ADAL" clId="{F2E20596-521D-4287-A81A-93142A614B1A}" dt="2023-02-04T11:13:24.587" v="8143" actId="26606"/>
          <ac:spMkLst>
            <pc:docMk/>
            <pc:sldMk cId="566158348" sldId="952"/>
            <ac:spMk id="9" creationId="{BECACB72-3535-4C1F-B618-F4CBD214F4FF}"/>
          </ac:spMkLst>
        </pc:spChg>
        <pc:picChg chg="add mod">
          <ac:chgData name="ANTONIO CANTERO CAJA" userId="121df0ed-e5ce-436f-bba6-1c74f0610cf3" providerId="ADAL" clId="{F2E20596-521D-4287-A81A-93142A614B1A}" dt="2023-02-04T11:13:24.587" v="8143" actId="26606"/>
          <ac:picMkLst>
            <pc:docMk/>
            <pc:sldMk cId="566158348" sldId="952"/>
            <ac:picMk id="4" creationId="{84EA8D78-2429-61BE-3236-FD3D8F7A02C9}"/>
          </ac:picMkLst>
        </pc:picChg>
      </pc:sldChg>
      <pc:sldChg chg="addSp delSp modSp new mod">
        <pc:chgData name="ANTONIO CANTERO CAJA" userId="121df0ed-e5ce-436f-bba6-1c74f0610cf3" providerId="ADAL" clId="{F2E20596-521D-4287-A81A-93142A614B1A}" dt="2023-02-04T13:50:33.846" v="8224" actId="1076"/>
        <pc:sldMkLst>
          <pc:docMk/>
          <pc:sldMk cId="3864596287" sldId="953"/>
        </pc:sldMkLst>
        <pc:picChg chg="add del">
          <ac:chgData name="ANTONIO CANTERO CAJA" userId="121df0ed-e5ce-436f-bba6-1c74f0610cf3" providerId="ADAL" clId="{F2E20596-521D-4287-A81A-93142A614B1A}" dt="2023-02-04T13:47:49.516" v="8212" actId="478"/>
          <ac:picMkLst>
            <pc:docMk/>
            <pc:sldMk cId="3864596287" sldId="953"/>
            <ac:picMk id="3" creationId="{6553275C-B994-E537-E0AC-5665F84504E5}"/>
          </ac:picMkLst>
        </pc:picChg>
        <pc:picChg chg="add mod">
          <ac:chgData name="ANTONIO CANTERO CAJA" userId="121df0ed-e5ce-436f-bba6-1c74f0610cf3" providerId="ADAL" clId="{F2E20596-521D-4287-A81A-93142A614B1A}" dt="2023-02-04T13:50:24.848" v="8222" actId="1076"/>
          <ac:picMkLst>
            <pc:docMk/>
            <pc:sldMk cId="3864596287" sldId="953"/>
            <ac:picMk id="5" creationId="{EFC721CF-81EF-992B-13C5-5BD7B34DC140}"/>
          </ac:picMkLst>
        </pc:picChg>
        <pc:picChg chg="add mod">
          <ac:chgData name="ANTONIO CANTERO CAJA" userId="121df0ed-e5ce-436f-bba6-1c74f0610cf3" providerId="ADAL" clId="{F2E20596-521D-4287-A81A-93142A614B1A}" dt="2023-02-04T13:50:28.322" v="8223" actId="1076"/>
          <ac:picMkLst>
            <pc:docMk/>
            <pc:sldMk cId="3864596287" sldId="953"/>
            <ac:picMk id="7" creationId="{0A4AFAE6-9A04-969C-7D7C-DB8871364987}"/>
          </ac:picMkLst>
        </pc:picChg>
        <pc:picChg chg="add mod">
          <ac:chgData name="ANTONIO CANTERO CAJA" userId="121df0ed-e5ce-436f-bba6-1c74f0610cf3" providerId="ADAL" clId="{F2E20596-521D-4287-A81A-93142A614B1A}" dt="2023-02-04T13:50:33.846" v="8224" actId="1076"/>
          <ac:picMkLst>
            <pc:docMk/>
            <pc:sldMk cId="3864596287" sldId="953"/>
            <ac:picMk id="9" creationId="{B57538FF-2A99-6D5D-741D-98E4FA5AF143}"/>
          </ac:picMkLst>
        </pc:picChg>
      </pc:sldChg>
      <pc:sldChg chg="addSp modSp new mod">
        <pc:chgData name="ANTONIO CANTERO CAJA" userId="121df0ed-e5ce-436f-bba6-1c74f0610cf3" providerId="ADAL" clId="{F2E20596-521D-4287-A81A-93142A614B1A}" dt="2023-02-04T13:53:07.546" v="8238" actId="1076"/>
        <pc:sldMkLst>
          <pc:docMk/>
          <pc:sldMk cId="176107904" sldId="954"/>
        </pc:sldMkLst>
        <pc:picChg chg="add mod">
          <ac:chgData name="ANTONIO CANTERO CAJA" userId="121df0ed-e5ce-436f-bba6-1c74f0610cf3" providerId="ADAL" clId="{F2E20596-521D-4287-A81A-93142A614B1A}" dt="2023-02-04T13:53:07.546" v="8238" actId="1076"/>
          <ac:picMkLst>
            <pc:docMk/>
            <pc:sldMk cId="176107904" sldId="954"/>
            <ac:picMk id="3" creationId="{74F7104B-9C1B-A0D1-560E-CCBA609CB806}"/>
          </ac:picMkLst>
        </pc:picChg>
        <pc:picChg chg="add mod modCrop">
          <ac:chgData name="ANTONIO CANTERO CAJA" userId="121df0ed-e5ce-436f-bba6-1c74f0610cf3" providerId="ADAL" clId="{F2E20596-521D-4287-A81A-93142A614B1A}" dt="2023-02-04T13:52:19.105" v="8236" actId="1076"/>
          <ac:picMkLst>
            <pc:docMk/>
            <pc:sldMk cId="176107904" sldId="954"/>
            <ac:picMk id="5" creationId="{12376BF1-D4D0-DB2B-E83E-45AC1EF04768}"/>
          </ac:picMkLst>
        </pc:picChg>
      </pc:sldChg>
      <pc:sldChg chg="addSp delSp new mod ord">
        <pc:chgData name="ANTONIO CANTERO CAJA" userId="121df0ed-e5ce-436f-bba6-1c74f0610cf3" providerId="ADAL" clId="{F2E20596-521D-4287-A81A-93142A614B1A}" dt="2023-02-04T13:59:47.256" v="8243"/>
        <pc:sldMkLst>
          <pc:docMk/>
          <pc:sldMk cId="2236722343" sldId="955"/>
        </pc:sldMkLst>
        <pc:spChg chg="del">
          <ac:chgData name="ANTONIO CANTERO CAJA" userId="121df0ed-e5ce-436f-bba6-1c74f0610cf3" providerId="ADAL" clId="{F2E20596-521D-4287-A81A-93142A614B1A}" dt="2023-02-04T13:59:29.949" v="8240" actId="478"/>
          <ac:spMkLst>
            <pc:docMk/>
            <pc:sldMk cId="2236722343" sldId="955"/>
            <ac:spMk id="2" creationId="{496612D2-0F45-5F2C-2636-0D9D32A36269}"/>
          </ac:spMkLst>
        </pc:spChg>
        <pc:picChg chg="add">
          <ac:chgData name="ANTONIO CANTERO CAJA" userId="121df0ed-e5ce-436f-bba6-1c74f0610cf3" providerId="ADAL" clId="{F2E20596-521D-4287-A81A-93142A614B1A}" dt="2023-02-04T13:59:31.386" v="8241" actId="22"/>
          <ac:picMkLst>
            <pc:docMk/>
            <pc:sldMk cId="2236722343" sldId="955"/>
            <ac:picMk id="4" creationId="{F65C19D8-1E02-1EC0-CB74-66E27BCD9F43}"/>
          </ac:picMkLst>
        </pc:picChg>
      </pc:sldChg>
      <pc:sldChg chg="addSp delSp modSp new mod">
        <pc:chgData name="ANTONIO CANTERO CAJA" userId="121df0ed-e5ce-436f-bba6-1c74f0610cf3" providerId="ADAL" clId="{F2E20596-521D-4287-A81A-93142A614B1A}" dt="2023-02-05T22:36:56.885" v="9948"/>
        <pc:sldMkLst>
          <pc:docMk/>
          <pc:sldMk cId="2192389817" sldId="956"/>
        </pc:sldMkLst>
        <pc:spChg chg="del">
          <ac:chgData name="ANTONIO CANTERO CAJA" userId="121df0ed-e5ce-436f-bba6-1c74f0610cf3" providerId="ADAL" clId="{F2E20596-521D-4287-A81A-93142A614B1A}" dt="2023-02-04T14:01:47.673" v="8248" actId="478"/>
          <ac:spMkLst>
            <pc:docMk/>
            <pc:sldMk cId="2192389817" sldId="956"/>
            <ac:spMk id="2" creationId="{FFE579AB-1498-56C4-8528-7CCD1C1544EC}"/>
          </ac:spMkLst>
        </pc:spChg>
        <pc:picChg chg="add mod">
          <ac:chgData name="ANTONIO CANTERO CAJA" userId="121df0ed-e5ce-436f-bba6-1c74f0610cf3" providerId="ADAL" clId="{F2E20596-521D-4287-A81A-93142A614B1A}" dt="2023-02-05T22:36:56.885" v="9948"/>
          <ac:picMkLst>
            <pc:docMk/>
            <pc:sldMk cId="2192389817" sldId="956"/>
            <ac:picMk id="4" creationId="{3930A920-9F51-B698-E338-E3299E47A496}"/>
          </ac:picMkLst>
        </pc:picChg>
      </pc:sldChg>
      <pc:sldChg chg="addSp delSp modSp new mod">
        <pc:chgData name="ANTONIO CANTERO CAJA" userId="121df0ed-e5ce-436f-bba6-1c74f0610cf3" providerId="ADAL" clId="{F2E20596-521D-4287-A81A-93142A614B1A}" dt="2023-02-04T14:06:59.004" v="8270" actId="164"/>
        <pc:sldMkLst>
          <pc:docMk/>
          <pc:sldMk cId="1218398439" sldId="957"/>
        </pc:sldMkLst>
        <pc:spChg chg="del">
          <ac:chgData name="ANTONIO CANTERO CAJA" userId="121df0ed-e5ce-436f-bba6-1c74f0610cf3" providerId="ADAL" clId="{F2E20596-521D-4287-A81A-93142A614B1A}" dt="2023-02-04T14:04:37.263" v="8251" actId="478"/>
          <ac:spMkLst>
            <pc:docMk/>
            <pc:sldMk cId="1218398439" sldId="957"/>
            <ac:spMk id="2" creationId="{1B1AF17D-1545-9807-EFB0-EFAD0AD46240}"/>
          </ac:spMkLst>
        </pc:spChg>
        <pc:spChg chg="add mod">
          <ac:chgData name="ANTONIO CANTERO CAJA" userId="121df0ed-e5ce-436f-bba6-1c74f0610cf3" providerId="ADAL" clId="{F2E20596-521D-4287-A81A-93142A614B1A}" dt="2023-02-04T14:06:59.004" v="8270" actId="164"/>
          <ac:spMkLst>
            <pc:docMk/>
            <pc:sldMk cId="1218398439" sldId="957"/>
            <ac:spMk id="5" creationId="{01C6D316-C960-6B14-6E4D-7B37D91D129A}"/>
          </ac:spMkLst>
        </pc:spChg>
        <pc:grpChg chg="add mod">
          <ac:chgData name="ANTONIO CANTERO CAJA" userId="121df0ed-e5ce-436f-bba6-1c74f0610cf3" providerId="ADAL" clId="{F2E20596-521D-4287-A81A-93142A614B1A}" dt="2023-02-04T14:06:59.004" v="8270" actId="164"/>
          <ac:grpSpMkLst>
            <pc:docMk/>
            <pc:sldMk cId="1218398439" sldId="957"/>
            <ac:grpSpMk id="6" creationId="{23566982-F2E6-ECAA-B636-0F5DDB06C089}"/>
          </ac:grpSpMkLst>
        </pc:grpChg>
        <pc:picChg chg="add mod">
          <ac:chgData name="ANTONIO CANTERO CAJA" userId="121df0ed-e5ce-436f-bba6-1c74f0610cf3" providerId="ADAL" clId="{F2E20596-521D-4287-A81A-93142A614B1A}" dt="2023-02-04T14:06:59.004" v="8270" actId="164"/>
          <ac:picMkLst>
            <pc:docMk/>
            <pc:sldMk cId="1218398439" sldId="957"/>
            <ac:picMk id="4" creationId="{A04D5C61-F15D-8F27-4CC5-3A6BCE78BCA8}"/>
          </ac:picMkLst>
        </pc:picChg>
      </pc:sldChg>
      <pc:sldChg chg="addSp delSp modSp new mod">
        <pc:chgData name="ANTONIO CANTERO CAJA" userId="121df0ed-e5ce-436f-bba6-1c74f0610cf3" providerId="ADAL" clId="{F2E20596-521D-4287-A81A-93142A614B1A}" dt="2023-02-05T23:05:04.841" v="10034" actId="1076"/>
        <pc:sldMkLst>
          <pc:docMk/>
          <pc:sldMk cId="3293300695" sldId="958"/>
        </pc:sldMkLst>
        <pc:spChg chg="mod">
          <ac:chgData name="ANTONIO CANTERO CAJA" userId="121df0ed-e5ce-436f-bba6-1c74f0610cf3" providerId="ADAL" clId="{F2E20596-521D-4287-A81A-93142A614B1A}" dt="2023-02-05T23:04:07.173" v="10025" actId="20577"/>
          <ac:spMkLst>
            <pc:docMk/>
            <pc:sldMk cId="3293300695" sldId="958"/>
            <ac:spMk id="2" creationId="{2551670B-484E-D644-62EE-BD59A55F9531}"/>
          </ac:spMkLst>
        </pc:spChg>
        <pc:spChg chg="add del mod">
          <ac:chgData name="ANTONIO CANTERO CAJA" userId="121df0ed-e5ce-436f-bba6-1c74f0610cf3" providerId="ADAL" clId="{F2E20596-521D-4287-A81A-93142A614B1A}" dt="2023-02-05T23:04:12.410" v="10026" actId="478"/>
          <ac:spMkLst>
            <pc:docMk/>
            <pc:sldMk cId="3293300695" sldId="958"/>
            <ac:spMk id="3" creationId="{399ED815-EA38-A5C9-960C-D7DD25D5783F}"/>
          </ac:spMkLst>
        </pc:spChg>
        <pc:spChg chg="add mod">
          <ac:chgData name="ANTONIO CANTERO CAJA" userId="121df0ed-e5ce-436f-bba6-1c74f0610cf3" providerId="ADAL" clId="{F2E20596-521D-4287-A81A-93142A614B1A}" dt="2023-02-05T23:04:48.621" v="10030" actId="1076"/>
          <ac:spMkLst>
            <pc:docMk/>
            <pc:sldMk cId="3293300695" sldId="958"/>
            <ac:spMk id="5" creationId="{25D910BC-E231-3741-2393-FE6BB2A8058D}"/>
          </ac:spMkLst>
        </pc:spChg>
        <pc:picChg chg="add mod">
          <ac:chgData name="ANTONIO CANTERO CAJA" userId="121df0ed-e5ce-436f-bba6-1c74f0610cf3" providerId="ADAL" clId="{F2E20596-521D-4287-A81A-93142A614B1A}" dt="2023-02-05T23:05:04.841" v="10034" actId="1076"/>
          <ac:picMkLst>
            <pc:docMk/>
            <pc:sldMk cId="3293300695" sldId="958"/>
            <ac:picMk id="4" creationId="{6A5C70D7-4B1F-9967-9C8E-1132AACD16B1}"/>
          </ac:picMkLst>
        </pc:picChg>
      </pc:sldChg>
      <pc:sldChg chg="add del">
        <pc:chgData name="ANTONIO CANTERO CAJA" userId="121df0ed-e5ce-436f-bba6-1c74f0610cf3" providerId="ADAL" clId="{F2E20596-521D-4287-A81A-93142A614B1A}" dt="2023-02-05T07:53:59.984" v="8273" actId="47"/>
        <pc:sldMkLst>
          <pc:docMk/>
          <pc:sldMk cId="0" sldId="959"/>
        </pc:sldMkLst>
      </pc:sldChg>
      <pc:sldChg chg="add modNotes">
        <pc:chgData name="ANTONIO CANTERO CAJA" userId="121df0ed-e5ce-436f-bba6-1c74f0610cf3" providerId="ADAL" clId="{F2E20596-521D-4287-A81A-93142A614B1A}" dt="2023-02-06T18:35:17.401" v="10035"/>
        <pc:sldMkLst>
          <pc:docMk/>
          <pc:sldMk cId="0" sldId="960"/>
        </pc:sldMkLst>
      </pc:sldChg>
      <pc:sldChg chg="addSp delSp modSp new mod">
        <pc:chgData name="ANTONIO CANTERO CAJA" userId="121df0ed-e5ce-436f-bba6-1c74f0610cf3" providerId="ADAL" clId="{F2E20596-521D-4287-A81A-93142A614B1A}" dt="2023-02-07T06:18:07.786" v="10635" actId="21"/>
        <pc:sldMkLst>
          <pc:docMk/>
          <pc:sldMk cId="1080353059" sldId="961"/>
        </pc:sldMkLst>
        <pc:spChg chg="mod">
          <ac:chgData name="ANTONIO CANTERO CAJA" userId="121df0ed-e5ce-436f-bba6-1c74f0610cf3" providerId="ADAL" clId="{F2E20596-521D-4287-A81A-93142A614B1A}" dt="2023-02-05T08:13:33.277" v="8315" actId="20577"/>
          <ac:spMkLst>
            <pc:docMk/>
            <pc:sldMk cId="1080353059" sldId="961"/>
            <ac:spMk id="2" creationId="{07F9E740-AAD4-57B7-FCDC-7A0ACB90ADB8}"/>
          </ac:spMkLst>
        </pc:spChg>
        <pc:spChg chg="mod">
          <ac:chgData name="ANTONIO CANTERO CAJA" userId="121df0ed-e5ce-436f-bba6-1c74f0610cf3" providerId="ADAL" clId="{F2E20596-521D-4287-A81A-93142A614B1A}" dt="2023-02-06T21:14:01.026" v="10115" actId="113"/>
          <ac:spMkLst>
            <pc:docMk/>
            <pc:sldMk cId="1080353059" sldId="961"/>
            <ac:spMk id="3" creationId="{F9F03FEF-758E-E921-5BA3-5C5E9A5E1AE9}"/>
          </ac:spMkLst>
        </pc:spChg>
        <pc:spChg chg="add del mod">
          <ac:chgData name="ANTONIO CANTERO CAJA" userId="121df0ed-e5ce-436f-bba6-1c74f0610cf3" providerId="ADAL" clId="{F2E20596-521D-4287-A81A-93142A614B1A}" dt="2023-02-07T06:18:07.786" v="10635" actId="21"/>
          <ac:spMkLst>
            <pc:docMk/>
            <pc:sldMk cId="1080353059" sldId="961"/>
            <ac:spMk id="4" creationId="{5B30D35F-A80C-E550-F7ED-1396691BEE1D}"/>
          </ac:spMkLst>
        </pc:spChg>
      </pc:sldChg>
      <pc:sldChg chg="addSp delSp modSp new del mod modClrScheme chgLayout">
        <pc:chgData name="ANTONIO CANTERO CAJA" userId="121df0ed-e5ce-436f-bba6-1c74f0610cf3" providerId="ADAL" clId="{F2E20596-521D-4287-A81A-93142A614B1A}" dt="2023-02-05T09:23:07.797" v="9323" actId="47"/>
        <pc:sldMkLst>
          <pc:docMk/>
          <pc:sldMk cId="487426287" sldId="962"/>
        </pc:sldMkLst>
        <pc:spChg chg="del mod ord">
          <ac:chgData name="ANTONIO CANTERO CAJA" userId="121df0ed-e5ce-436f-bba6-1c74f0610cf3" providerId="ADAL" clId="{F2E20596-521D-4287-A81A-93142A614B1A}" dt="2023-02-05T08:24:26.958" v="9074" actId="700"/>
          <ac:spMkLst>
            <pc:docMk/>
            <pc:sldMk cId="487426287" sldId="962"/>
            <ac:spMk id="2" creationId="{1A41C7D0-03CF-97AC-7FA4-68A115D3E707}"/>
          </ac:spMkLst>
        </pc:spChg>
        <pc:spChg chg="del mod ord">
          <ac:chgData name="ANTONIO CANTERO CAJA" userId="121df0ed-e5ce-436f-bba6-1c74f0610cf3" providerId="ADAL" clId="{F2E20596-521D-4287-A81A-93142A614B1A}" dt="2023-02-05T08:24:26.958" v="9074" actId="700"/>
          <ac:spMkLst>
            <pc:docMk/>
            <pc:sldMk cId="487426287" sldId="962"/>
            <ac:spMk id="3" creationId="{01693440-C44B-31EF-0EC3-4B736FA42499}"/>
          </ac:spMkLst>
        </pc:spChg>
        <pc:spChg chg="add mod ord">
          <ac:chgData name="ANTONIO CANTERO CAJA" userId="121df0ed-e5ce-436f-bba6-1c74f0610cf3" providerId="ADAL" clId="{F2E20596-521D-4287-A81A-93142A614B1A}" dt="2023-02-05T08:24:41.941" v="9096" actId="20577"/>
          <ac:spMkLst>
            <pc:docMk/>
            <pc:sldMk cId="487426287" sldId="962"/>
            <ac:spMk id="4" creationId="{5629FED8-6F25-0F9C-2C6A-5016DB84BE60}"/>
          </ac:spMkLst>
        </pc:spChg>
        <pc:spChg chg="add mod ord">
          <ac:chgData name="ANTONIO CANTERO CAJA" userId="121df0ed-e5ce-436f-bba6-1c74f0610cf3" providerId="ADAL" clId="{F2E20596-521D-4287-A81A-93142A614B1A}" dt="2023-02-05T08:24:26.958" v="9074" actId="700"/>
          <ac:spMkLst>
            <pc:docMk/>
            <pc:sldMk cId="487426287" sldId="962"/>
            <ac:spMk id="5" creationId="{16742023-9F68-53A6-C30F-8BAD2A878F24}"/>
          </ac:spMkLst>
        </pc:spChg>
      </pc:sldChg>
      <pc:sldChg chg="addSp delSp modSp new mod modAnim">
        <pc:chgData name="ANTONIO CANTERO CAJA" userId="121df0ed-e5ce-436f-bba6-1c74f0610cf3" providerId="ADAL" clId="{F2E20596-521D-4287-A81A-93142A614B1A}" dt="2023-02-05T22:05:39.895" v="9825"/>
        <pc:sldMkLst>
          <pc:docMk/>
          <pc:sldMk cId="2768590639" sldId="963"/>
        </pc:sldMkLst>
        <pc:spChg chg="del mod">
          <ac:chgData name="ANTONIO CANTERO CAJA" userId="121df0ed-e5ce-436f-bba6-1c74f0610cf3" providerId="ADAL" clId="{F2E20596-521D-4287-A81A-93142A614B1A}" dt="2023-02-05T21:53:52.530" v="9757" actId="478"/>
          <ac:spMkLst>
            <pc:docMk/>
            <pc:sldMk cId="2768590639" sldId="963"/>
            <ac:spMk id="2" creationId="{D8F43771-DA8A-15C4-72BD-ABB531430273}"/>
          </ac:spMkLst>
        </pc:spChg>
        <pc:spChg chg="del mod">
          <ac:chgData name="ANTONIO CANTERO CAJA" userId="121df0ed-e5ce-436f-bba6-1c74f0610cf3" providerId="ADAL" clId="{F2E20596-521D-4287-A81A-93142A614B1A}" dt="2023-02-05T21:53:53.716" v="9758" actId="478"/>
          <ac:spMkLst>
            <pc:docMk/>
            <pc:sldMk cId="2768590639" sldId="963"/>
            <ac:spMk id="3" creationId="{57247947-8951-5177-EC3E-AEC9E1EDF64C}"/>
          </ac:spMkLst>
        </pc:spChg>
        <pc:grpChg chg="add mod">
          <ac:chgData name="ANTONIO CANTERO CAJA" userId="121df0ed-e5ce-436f-bba6-1c74f0610cf3" providerId="ADAL" clId="{F2E20596-521D-4287-A81A-93142A614B1A}" dt="2023-02-05T22:05:27.869" v="9823" actId="1076"/>
          <ac:grpSpMkLst>
            <pc:docMk/>
            <pc:sldMk cId="2768590639" sldId="963"/>
            <ac:grpSpMk id="9" creationId="{B5BE75A2-1EC6-3DA2-1506-30F15CF925CB}"/>
          </ac:grpSpMkLst>
        </pc:grpChg>
        <pc:picChg chg="add mod">
          <ac:chgData name="ANTONIO CANTERO CAJA" userId="121df0ed-e5ce-436f-bba6-1c74f0610cf3" providerId="ADAL" clId="{F2E20596-521D-4287-A81A-93142A614B1A}" dt="2023-02-05T21:59:11.750" v="9795" actId="14100"/>
          <ac:picMkLst>
            <pc:docMk/>
            <pc:sldMk cId="2768590639" sldId="963"/>
            <ac:picMk id="5" creationId="{E3C855EF-FBC1-36D1-44AC-079D9BF5D1D8}"/>
          </ac:picMkLst>
        </pc:picChg>
        <pc:picChg chg="add mod">
          <ac:chgData name="ANTONIO CANTERO CAJA" userId="121df0ed-e5ce-436f-bba6-1c74f0610cf3" providerId="ADAL" clId="{F2E20596-521D-4287-A81A-93142A614B1A}" dt="2023-02-05T22:04:53.865" v="9820" actId="164"/>
          <ac:picMkLst>
            <pc:docMk/>
            <pc:sldMk cId="2768590639" sldId="963"/>
            <ac:picMk id="7" creationId="{1A48B2BF-1253-C876-5F4E-023EFF79CBC7}"/>
          </ac:picMkLst>
        </pc:picChg>
        <pc:picChg chg="add del mod">
          <ac:chgData name="ANTONIO CANTERO CAJA" userId="121df0ed-e5ce-436f-bba6-1c74f0610cf3" providerId="ADAL" clId="{F2E20596-521D-4287-A81A-93142A614B1A}" dt="2023-02-05T08:50:38.523" v="9146" actId="478"/>
          <ac:picMkLst>
            <pc:docMk/>
            <pc:sldMk cId="2768590639" sldId="963"/>
            <ac:picMk id="7" creationId="{A9597E38-EF95-D8A6-FA8C-7D3AE9EF22A2}"/>
          </ac:picMkLst>
        </pc:picChg>
        <pc:picChg chg="add mod">
          <ac:chgData name="ANTONIO CANTERO CAJA" userId="121df0ed-e5ce-436f-bba6-1c74f0610cf3" providerId="ADAL" clId="{F2E20596-521D-4287-A81A-93142A614B1A}" dt="2023-02-05T22:04:53.865" v="9820" actId="164"/>
          <ac:picMkLst>
            <pc:docMk/>
            <pc:sldMk cId="2768590639" sldId="963"/>
            <ac:picMk id="8" creationId="{F3120DFF-108E-22C5-B952-F905C7CB18D3}"/>
          </ac:picMkLst>
        </pc:picChg>
        <pc:picChg chg="add del mod">
          <ac:chgData name="ANTONIO CANTERO CAJA" userId="121df0ed-e5ce-436f-bba6-1c74f0610cf3" providerId="ADAL" clId="{F2E20596-521D-4287-A81A-93142A614B1A}" dt="2023-02-05T08:50:40.023" v="9147" actId="478"/>
          <ac:picMkLst>
            <pc:docMk/>
            <pc:sldMk cId="2768590639" sldId="963"/>
            <ac:picMk id="9" creationId="{5F4C300D-2C65-C6AA-BCDD-D332B3B23B57}"/>
          </ac:picMkLst>
        </pc:picChg>
        <pc:picChg chg="add mod">
          <ac:chgData name="ANTONIO CANTERO CAJA" userId="121df0ed-e5ce-436f-bba6-1c74f0610cf3" providerId="ADAL" clId="{F2E20596-521D-4287-A81A-93142A614B1A}" dt="2023-02-05T21:55:04.232" v="9772" actId="1076"/>
          <ac:picMkLst>
            <pc:docMk/>
            <pc:sldMk cId="2768590639" sldId="963"/>
            <ac:picMk id="11" creationId="{23E0C3F5-5EA8-957A-6DFE-05B295B691C1}"/>
          </ac:picMkLst>
        </pc:picChg>
        <pc:picChg chg="add del mod">
          <ac:chgData name="ANTONIO CANTERO CAJA" userId="121df0ed-e5ce-436f-bba6-1c74f0610cf3" providerId="ADAL" clId="{F2E20596-521D-4287-A81A-93142A614B1A}" dt="2023-02-05T08:52:37.659" v="9157" actId="478"/>
          <ac:picMkLst>
            <pc:docMk/>
            <pc:sldMk cId="2768590639" sldId="963"/>
            <ac:picMk id="13" creationId="{2767487E-FE6B-52C5-6670-1CC5B16B7D1A}"/>
          </ac:picMkLst>
        </pc:picChg>
        <pc:picChg chg="add mod">
          <ac:chgData name="ANTONIO CANTERO CAJA" userId="121df0ed-e5ce-436f-bba6-1c74f0610cf3" providerId="ADAL" clId="{F2E20596-521D-4287-A81A-93142A614B1A}" dt="2023-02-05T21:59:00.354" v="9793" actId="1076"/>
          <ac:picMkLst>
            <pc:docMk/>
            <pc:sldMk cId="2768590639" sldId="963"/>
            <ac:picMk id="15" creationId="{72B98C27-C11E-09AC-78E1-ECA26F1C482A}"/>
          </ac:picMkLst>
        </pc:picChg>
        <pc:picChg chg="add del mod">
          <ac:chgData name="ANTONIO CANTERO CAJA" userId="121df0ed-e5ce-436f-bba6-1c74f0610cf3" providerId="ADAL" clId="{F2E20596-521D-4287-A81A-93142A614B1A}" dt="2023-02-05T08:47:52.190" v="9123" actId="478"/>
          <ac:picMkLst>
            <pc:docMk/>
            <pc:sldMk cId="2768590639" sldId="963"/>
            <ac:picMk id="9218" creationId="{73675181-CCB0-5D55-097F-B9229B1BCC5D}"/>
          </ac:picMkLst>
        </pc:picChg>
        <pc:picChg chg="add del mod">
          <ac:chgData name="ANTONIO CANTERO CAJA" userId="121df0ed-e5ce-436f-bba6-1c74f0610cf3" providerId="ADAL" clId="{F2E20596-521D-4287-A81A-93142A614B1A}" dt="2023-02-05T08:48:14.438" v="9128" actId="478"/>
          <ac:picMkLst>
            <pc:docMk/>
            <pc:sldMk cId="2768590639" sldId="963"/>
            <ac:picMk id="9220" creationId="{B846C200-6D9D-0EDA-57E1-F2F8647CD7E5}"/>
          </ac:picMkLst>
        </pc:picChg>
        <pc:picChg chg="add del mod">
          <ac:chgData name="ANTONIO CANTERO CAJA" userId="121df0ed-e5ce-436f-bba6-1c74f0610cf3" providerId="ADAL" clId="{F2E20596-521D-4287-A81A-93142A614B1A}" dt="2023-02-05T08:48:13.354" v="9127" actId="478"/>
          <ac:picMkLst>
            <pc:docMk/>
            <pc:sldMk cId="2768590639" sldId="963"/>
            <ac:picMk id="9222" creationId="{91F17E6E-EDE2-3850-7303-72AB8925767B}"/>
          </ac:picMkLst>
        </pc:picChg>
        <pc:picChg chg="add del mod">
          <ac:chgData name="ANTONIO CANTERO CAJA" userId="121df0ed-e5ce-436f-bba6-1c74f0610cf3" providerId="ADAL" clId="{F2E20596-521D-4287-A81A-93142A614B1A}" dt="2023-02-05T08:48:11.697" v="9126" actId="478"/>
          <ac:picMkLst>
            <pc:docMk/>
            <pc:sldMk cId="2768590639" sldId="963"/>
            <ac:picMk id="9224" creationId="{2425C48A-4AC0-4D7E-89C1-1F57EC38B847}"/>
          </ac:picMkLst>
        </pc:picChg>
        <pc:picChg chg="add del mod">
          <ac:chgData name="ANTONIO CANTERO CAJA" userId="121df0ed-e5ce-436f-bba6-1c74f0610cf3" providerId="ADAL" clId="{F2E20596-521D-4287-A81A-93142A614B1A}" dt="2023-02-05T08:47:40.878" v="9118" actId="478"/>
          <ac:picMkLst>
            <pc:docMk/>
            <pc:sldMk cId="2768590639" sldId="963"/>
            <ac:picMk id="9226" creationId="{F733DC32-DDE9-646A-2598-6E4BA6D2D394}"/>
          </ac:picMkLst>
        </pc:picChg>
        <pc:picChg chg="add del mod">
          <ac:chgData name="ANTONIO CANTERO CAJA" userId="121df0ed-e5ce-436f-bba6-1c74f0610cf3" providerId="ADAL" clId="{F2E20596-521D-4287-A81A-93142A614B1A}" dt="2023-02-05T08:47:46.833" v="9120" actId="478"/>
          <ac:picMkLst>
            <pc:docMk/>
            <pc:sldMk cId="2768590639" sldId="963"/>
            <ac:picMk id="9228" creationId="{031355F5-AACE-6309-B49E-6558A24B0B7B}"/>
          </ac:picMkLst>
        </pc:picChg>
        <pc:cxnChg chg="add del">
          <ac:chgData name="ANTONIO CANTERO CAJA" userId="121df0ed-e5ce-436f-bba6-1c74f0610cf3" providerId="ADAL" clId="{F2E20596-521D-4287-A81A-93142A614B1A}" dt="2023-02-05T22:01:33.235" v="9802" actId="478"/>
          <ac:cxnSpMkLst>
            <pc:docMk/>
            <pc:sldMk cId="2768590639" sldId="963"/>
            <ac:cxnSpMk id="6" creationId="{17E1BD52-FCC1-5C11-55D7-DC1C37B4D3EE}"/>
          </ac:cxnSpMkLst>
        </pc:cxnChg>
      </pc:sldChg>
      <pc:sldChg chg="addSp delSp modSp new mod ord setBg">
        <pc:chgData name="ANTONIO CANTERO CAJA" userId="121df0ed-e5ce-436f-bba6-1c74f0610cf3" providerId="ADAL" clId="{F2E20596-521D-4287-A81A-93142A614B1A}" dt="2023-02-05T09:23:06.185" v="9322"/>
        <pc:sldMkLst>
          <pc:docMk/>
          <pc:sldMk cId="4292997675" sldId="964"/>
        </pc:sldMkLst>
        <pc:spChg chg="mod">
          <ac:chgData name="ANTONIO CANTERO CAJA" userId="121df0ed-e5ce-436f-bba6-1c74f0610cf3" providerId="ADAL" clId="{F2E20596-521D-4287-A81A-93142A614B1A}" dt="2023-02-05T09:10:03.680" v="9204" actId="20577"/>
          <ac:spMkLst>
            <pc:docMk/>
            <pc:sldMk cId="4292997675" sldId="964"/>
            <ac:spMk id="2" creationId="{D45FCABD-EC4C-1C8A-9B89-AC0E75ACB840}"/>
          </ac:spMkLst>
        </pc:spChg>
        <pc:spChg chg="add del">
          <ac:chgData name="ANTONIO CANTERO CAJA" userId="121df0ed-e5ce-436f-bba6-1c74f0610cf3" providerId="ADAL" clId="{F2E20596-521D-4287-A81A-93142A614B1A}" dt="2023-02-05T09:09:52.068" v="9194" actId="26606"/>
          <ac:spMkLst>
            <pc:docMk/>
            <pc:sldMk cId="4292997675" sldId="964"/>
            <ac:spMk id="3" creationId="{7ED614D8-CCD8-FB43-9540-E52ED096D931}"/>
          </ac:spMkLst>
        </pc:spChg>
        <pc:spChg chg="add">
          <ac:chgData name="ANTONIO CANTERO CAJA" userId="121df0ed-e5ce-436f-bba6-1c74f0610cf3" providerId="ADAL" clId="{F2E20596-521D-4287-A81A-93142A614B1A}" dt="2023-02-05T09:09:52.068" v="9194" actId="26606"/>
          <ac:spMkLst>
            <pc:docMk/>
            <pc:sldMk cId="4292997675" sldId="964"/>
            <ac:spMk id="6" creationId="{C1DD1A8A-57D5-4A81-AD04-532B043C5611}"/>
          </ac:spMkLst>
        </pc:spChg>
        <pc:spChg chg="add del">
          <ac:chgData name="ANTONIO CANTERO CAJA" userId="121df0ed-e5ce-436f-bba6-1c74f0610cf3" providerId="ADAL" clId="{F2E20596-521D-4287-A81A-93142A614B1A}" dt="2023-02-05T09:08:26.507" v="9182" actId="26606"/>
          <ac:spMkLst>
            <pc:docMk/>
            <pc:sldMk cId="4292997675" sldId="964"/>
            <ac:spMk id="9" creationId="{A838A203-2BEA-4ECF-B0CC-9B9546E77CD8}"/>
          </ac:spMkLst>
        </pc:spChg>
        <pc:spChg chg="add">
          <ac:chgData name="ANTONIO CANTERO CAJA" userId="121df0ed-e5ce-436f-bba6-1c74f0610cf3" providerId="ADAL" clId="{F2E20596-521D-4287-A81A-93142A614B1A}" dt="2023-02-05T09:09:52.068" v="9194" actId="26606"/>
          <ac:spMkLst>
            <pc:docMk/>
            <pc:sldMk cId="4292997675" sldId="964"/>
            <ac:spMk id="11" creationId="{007891EC-4501-44ED-A8C8-B11B6DB767AB}"/>
          </ac:spMkLst>
        </pc:spChg>
        <pc:picChg chg="add del">
          <ac:chgData name="ANTONIO CANTERO CAJA" userId="121df0ed-e5ce-436f-bba6-1c74f0610cf3" providerId="ADAL" clId="{F2E20596-521D-4287-A81A-93142A614B1A}" dt="2023-02-05T09:08:26.507" v="9182" actId="26606"/>
          <ac:picMkLst>
            <pc:docMk/>
            <pc:sldMk cId="4292997675" sldId="964"/>
            <ac:picMk id="5" creationId="{F3EA8306-83ED-736E-C0F7-E465B48AAAF0}"/>
          </ac:picMkLst>
        </pc:picChg>
        <pc:picChg chg="add">
          <ac:chgData name="ANTONIO CANTERO CAJA" userId="121df0ed-e5ce-436f-bba6-1c74f0610cf3" providerId="ADAL" clId="{F2E20596-521D-4287-A81A-93142A614B1A}" dt="2023-02-05T09:09:52.068" v="9194" actId="26606"/>
          <ac:picMkLst>
            <pc:docMk/>
            <pc:sldMk cId="4292997675" sldId="964"/>
            <ac:picMk id="7" creationId="{3642BBFA-1280-83D5-C16E-F5D6ACE5474D}"/>
          </ac:picMkLst>
        </pc:picChg>
      </pc:sldChg>
      <pc:sldChg chg="addSp delSp modSp new mod setBg">
        <pc:chgData name="ANTONIO CANTERO CAJA" userId="121df0ed-e5ce-436f-bba6-1c74f0610cf3" providerId="ADAL" clId="{F2E20596-521D-4287-A81A-93142A614B1A}" dt="2023-02-05T09:32:40.573" v="9616" actId="790"/>
        <pc:sldMkLst>
          <pc:docMk/>
          <pc:sldMk cId="2929036581" sldId="965"/>
        </pc:sldMkLst>
        <pc:spChg chg="mod ord">
          <ac:chgData name="ANTONIO CANTERO CAJA" userId="121df0ed-e5ce-436f-bba6-1c74f0610cf3" providerId="ADAL" clId="{F2E20596-521D-4287-A81A-93142A614B1A}" dt="2023-02-05T09:32:40.573" v="9616" actId="790"/>
          <ac:spMkLst>
            <pc:docMk/>
            <pc:sldMk cId="2929036581" sldId="965"/>
            <ac:spMk id="2" creationId="{714823EA-FC04-F917-C377-372C6222FD49}"/>
          </ac:spMkLst>
        </pc:spChg>
        <pc:spChg chg="del">
          <ac:chgData name="ANTONIO CANTERO CAJA" userId="121df0ed-e5ce-436f-bba6-1c74f0610cf3" providerId="ADAL" clId="{F2E20596-521D-4287-A81A-93142A614B1A}" dt="2023-02-05T09:18:37.887" v="9305" actId="26606"/>
          <ac:spMkLst>
            <pc:docMk/>
            <pc:sldMk cId="2929036581" sldId="965"/>
            <ac:spMk id="3" creationId="{71940F6A-15E3-F204-42D9-C46CF693BF62}"/>
          </ac:spMkLst>
        </pc:spChg>
        <pc:spChg chg="add">
          <ac:chgData name="ANTONIO CANTERO CAJA" userId="121df0ed-e5ce-436f-bba6-1c74f0610cf3" providerId="ADAL" clId="{F2E20596-521D-4287-A81A-93142A614B1A}" dt="2023-02-05T09:18:37.887" v="9305" actId="26606"/>
          <ac:spMkLst>
            <pc:docMk/>
            <pc:sldMk cId="2929036581" sldId="965"/>
            <ac:spMk id="11271" creationId="{37C89E4B-3C9F-44B9-8B86-D9E3D112D8EC}"/>
          </ac:spMkLst>
        </pc:spChg>
        <pc:picChg chg="add mod">
          <ac:chgData name="ANTONIO CANTERO CAJA" userId="121df0ed-e5ce-436f-bba6-1c74f0610cf3" providerId="ADAL" clId="{F2E20596-521D-4287-A81A-93142A614B1A}" dt="2023-02-05T09:18:37.887" v="9305" actId="26606"/>
          <ac:picMkLst>
            <pc:docMk/>
            <pc:sldMk cId="2929036581" sldId="965"/>
            <ac:picMk id="11266" creationId="{3A65198D-8E8E-523D-64F5-423BFBA6BDEC}"/>
          </ac:picMkLst>
        </pc:picChg>
        <pc:cxnChg chg="add">
          <ac:chgData name="ANTONIO CANTERO CAJA" userId="121df0ed-e5ce-436f-bba6-1c74f0610cf3" providerId="ADAL" clId="{F2E20596-521D-4287-A81A-93142A614B1A}" dt="2023-02-05T09:18:37.887" v="9305" actId="26606"/>
          <ac:cxnSpMkLst>
            <pc:docMk/>
            <pc:sldMk cId="2929036581" sldId="965"/>
            <ac:cxnSpMk id="11273" creationId="{AA2EAA10-076F-46BD-8F0F-B9A2FB77A85C}"/>
          </ac:cxnSpMkLst>
        </pc:cxnChg>
        <pc:cxnChg chg="add">
          <ac:chgData name="ANTONIO CANTERO CAJA" userId="121df0ed-e5ce-436f-bba6-1c74f0610cf3" providerId="ADAL" clId="{F2E20596-521D-4287-A81A-93142A614B1A}" dt="2023-02-05T09:18:37.887" v="9305" actId="26606"/>
          <ac:cxnSpMkLst>
            <pc:docMk/>
            <pc:sldMk cId="2929036581" sldId="965"/>
            <ac:cxnSpMk id="11275" creationId="{D891E407-403B-4764-86C9-33A56D3BCAA3}"/>
          </ac:cxnSpMkLst>
        </pc:cxnChg>
      </pc:sldChg>
      <pc:sldChg chg="modSp add del mod">
        <pc:chgData name="ANTONIO CANTERO CAJA" userId="121df0ed-e5ce-436f-bba6-1c74f0610cf3" providerId="ADAL" clId="{F2E20596-521D-4287-A81A-93142A614B1A}" dt="2023-02-05T09:12:13.342" v="9232" actId="47"/>
        <pc:sldMkLst>
          <pc:docMk/>
          <pc:sldMk cId="3107024640" sldId="965"/>
        </pc:sldMkLst>
        <pc:spChg chg="mod">
          <ac:chgData name="ANTONIO CANTERO CAJA" userId="121df0ed-e5ce-436f-bba6-1c74f0610cf3" providerId="ADAL" clId="{F2E20596-521D-4287-A81A-93142A614B1A}" dt="2023-02-05T09:11:37.697" v="9230" actId="20577"/>
          <ac:spMkLst>
            <pc:docMk/>
            <pc:sldMk cId="3107024640" sldId="965"/>
            <ac:spMk id="2" creationId="{D45FCABD-EC4C-1C8A-9B89-AC0E75ACB840}"/>
          </ac:spMkLst>
        </pc:spChg>
      </pc:sldChg>
      <pc:sldChg chg="addSp delSp modSp new mod setBg">
        <pc:chgData name="ANTONIO CANTERO CAJA" userId="121df0ed-e5ce-436f-bba6-1c74f0610cf3" providerId="ADAL" clId="{F2E20596-521D-4287-A81A-93142A614B1A}" dt="2023-02-05T09:22:13.400" v="9317" actId="26606"/>
        <pc:sldMkLst>
          <pc:docMk/>
          <pc:sldMk cId="1158517259" sldId="966"/>
        </pc:sldMkLst>
        <pc:spChg chg="mod ord">
          <ac:chgData name="ANTONIO CANTERO CAJA" userId="121df0ed-e5ce-436f-bba6-1c74f0610cf3" providerId="ADAL" clId="{F2E20596-521D-4287-A81A-93142A614B1A}" dt="2023-02-05T09:22:13.400" v="9317" actId="26606"/>
          <ac:spMkLst>
            <pc:docMk/>
            <pc:sldMk cId="1158517259" sldId="966"/>
            <ac:spMk id="2" creationId="{674C7105-8614-38D4-1BD3-68BCFE22E1CC}"/>
          </ac:spMkLst>
        </pc:spChg>
        <pc:spChg chg="add del">
          <ac:chgData name="ANTONIO CANTERO CAJA" userId="121df0ed-e5ce-436f-bba6-1c74f0610cf3" providerId="ADAL" clId="{F2E20596-521D-4287-A81A-93142A614B1A}" dt="2023-02-05T09:22:13.400" v="9317" actId="26606"/>
          <ac:spMkLst>
            <pc:docMk/>
            <pc:sldMk cId="1158517259" sldId="966"/>
            <ac:spMk id="3" creationId="{79376517-EEA8-B21D-67E6-175B296033A9}"/>
          </ac:spMkLst>
        </pc:spChg>
        <pc:spChg chg="add">
          <ac:chgData name="ANTONIO CANTERO CAJA" userId="121df0ed-e5ce-436f-bba6-1c74f0610cf3" providerId="ADAL" clId="{F2E20596-521D-4287-A81A-93142A614B1A}" dt="2023-02-05T09:22:13.400" v="9317" actId="26606"/>
          <ac:spMkLst>
            <pc:docMk/>
            <pc:sldMk cId="1158517259" sldId="966"/>
            <ac:spMk id="12294" creationId="{37C89E4B-3C9F-44B9-8B86-D9E3D112D8EC}"/>
          </ac:spMkLst>
        </pc:spChg>
        <pc:spChg chg="add del">
          <ac:chgData name="ANTONIO CANTERO CAJA" userId="121df0ed-e5ce-436f-bba6-1c74f0610cf3" providerId="ADAL" clId="{F2E20596-521D-4287-A81A-93142A614B1A}" dt="2023-02-05T09:21:23.212" v="9314" actId="26606"/>
          <ac:spMkLst>
            <pc:docMk/>
            <pc:sldMk cId="1158517259" sldId="966"/>
            <ac:spMk id="12295" creationId="{37C89E4B-3C9F-44B9-8B86-D9E3D112D8EC}"/>
          </ac:spMkLst>
        </pc:spChg>
        <pc:picChg chg="add del mod">
          <ac:chgData name="ANTONIO CANTERO CAJA" userId="121df0ed-e5ce-436f-bba6-1c74f0610cf3" providerId="ADAL" clId="{F2E20596-521D-4287-A81A-93142A614B1A}" dt="2023-02-05T09:21:24.891" v="9315" actId="478"/>
          <ac:picMkLst>
            <pc:docMk/>
            <pc:sldMk cId="1158517259" sldId="966"/>
            <ac:picMk id="12290" creationId="{65500B55-0E71-9A29-09CC-868C6CBBD97C}"/>
          </ac:picMkLst>
        </pc:picChg>
        <pc:picChg chg="add mod">
          <ac:chgData name="ANTONIO CANTERO CAJA" userId="121df0ed-e5ce-436f-bba6-1c74f0610cf3" providerId="ADAL" clId="{F2E20596-521D-4287-A81A-93142A614B1A}" dt="2023-02-05T09:22:13.400" v="9317" actId="26606"/>
          <ac:picMkLst>
            <pc:docMk/>
            <pc:sldMk cId="1158517259" sldId="966"/>
            <ac:picMk id="12292" creationId="{7BB0C2FB-31A0-7D59-28FD-56597BF1A518}"/>
          </ac:picMkLst>
        </pc:picChg>
        <pc:cxnChg chg="add">
          <ac:chgData name="ANTONIO CANTERO CAJA" userId="121df0ed-e5ce-436f-bba6-1c74f0610cf3" providerId="ADAL" clId="{F2E20596-521D-4287-A81A-93142A614B1A}" dt="2023-02-05T09:22:13.400" v="9317" actId="26606"/>
          <ac:cxnSpMkLst>
            <pc:docMk/>
            <pc:sldMk cId="1158517259" sldId="966"/>
            <ac:cxnSpMk id="12296" creationId="{AA2EAA10-076F-46BD-8F0F-B9A2FB77A85C}"/>
          </ac:cxnSpMkLst>
        </pc:cxnChg>
        <pc:cxnChg chg="add del">
          <ac:chgData name="ANTONIO CANTERO CAJA" userId="121df0ed-e5ce-436f-bba6-1c74f0610cf3" providerId="ADAL" clId="{F2E20596-521D-4287-A81A-93142A614B1A}" dt="2023-02-05T09:21:23.212" v="9314" actId="26606"/>
          <ac:cxnSpMkLst>
            <pc:docMk/>
            <pc:sldMk cId="1158517259" sldId="966"/>
            <ac:cxnSpMk id="12297" creationId="{AA2EAA10-076F-46BD-8F0F-B9A2FB77A85C}"/>
          </ac:cxnSpMkLst>
        </pc:cxnChg>
        <pc:cxnChg chg="add del">
          <ac:chgData name="ANTONIO CANTERO CAJA" userId="121df0ed-e5ce-436f-bba6-1c74f0610cf3" providerId="ADAL" clId="{F2E20596-521D-4287-A81A-93142A614B1A}" dt="2023-02-05T09:21:23.212" v="9314" actId="26606"/>
          <ac:cxnSpMkLst>
            <pc:docMk/>
            <pc:sldMk cId="1158517259" sldId="966"/>
            <ac:cxnSpMk id="12299" creationId="{D891E407-403B-4764-86C9-33A56D3BCAA3}"/>
          </ac:cxnSpMkLst>
        </pc:cxnChg>
        <pc:cxnChg chg="add">
          <ac:chgData name="ANTONIO CANTERO CAJA" userId="121df0ed-e5ce-436f-bba6-1c74f0610cf3" providerId="ADAL" clId="{F2E20596-521D-4287-A81A-93142A614B1A}" dt="2023-02-05T09:22:13.400" v="9317" actId="26606"/>
          <ac:cxnSpMkLst>
            <pc:docMk/>
            <pc:sldMk cId="1158517259" sldId="966"/>
            <ac:cxnSpMk id="12301" creationId="{D891E407-403B-4764-86C9-33A56D3BCAA3}"/>
          </ac:cxnSpMkLst>
        </pc:cxnChg>
      </pc:sldChg>
      <pc:sldChg chg="addSp delSp modSp new mod setBg">
        <pc:chgData name="ANTONIO CANTERO CAJA" userId="121df0ed-e5ce-436f-bba6-1c74f0610cf3" providerId="ADAL" clId="{F2E20596-521D-4287-A81A-93142A614B1A}" dt="2023-02-05T21:53:25.932" v="9750" actId="26606"/>
        <pc:sldMkLst>
          <pc:docMk/>
          <pc:sldMk cId="1854393774" sldId="967"/>
        </pc:sldMkLst>
        <pc:spChg chg="add del">
          <ac:chgData name="ANTONIO CANTERO CAJA" userId="121df0ed-e5ce-436f-bba6-1c74f0610cf3" providerId="ADAL" clId="{F2E20596-521D-4287-A81A-93142A614B1A}" dt="2023-02-05T21:53:25.932" v="9750" actId="26606"/>
          <ac:spMkLst>
            <pc:docMk/>
            <pc:sldMk cId="1854393774" sldId="967"/>
            <ac:spMk id="2" creationId="{820F13D6-70A4-A003-BF6C-BDDAB5FBEB85}"/>
          </ac:spMkLst>
        </pc:spChg>
        <pc:spChg chg="add del">
          <ac:chgData name="ANTONIO CANTERO CAJA" userId="121df0ed-e5ce-436f-bba6-1c74f0610cf3" providerId="ADAL" clId="{F2E20596-521D-4287-A81A-93142A614B1A}" dt="2023-02-05T21:53:25.932" v="9750" actId="26606"/>
          <ac:spMkLst>
            <pc:docMk/>
            <pc:sldMk cId="1854393774" sldId="967"/>
            <ac:spMk id="3" creationId="{D2F69C27-55FA-5FAF-A72C-DE1AA985E96A}"/>
          </ac:spMkLst>
        </pc:spChg>
        <pc:spChg chg="add del">
          <ac:chgData name="ANTONIO CANTERO CAJA" userId="121df0ed-e5ce-436f-bba6-1c74f0610cf3" providerId="ADAL" clId="{F2E20596-521D-4287-A81A-93142A614B1A}" dt="2023-02-05T21:53:25.932" v="9750" actId="26606"/>
          <ac:spMkLst>
            <pc:docMk/>
            <pc:sldMk cId="1854393774" sldId="967"/>
            <ac:spMk id="11" creationId="{AB8C311F-7253-4AED-9701-7FC0708C41C7}"/>
          </ac:spMkLst>
        </pc:spChg>
        <pc:spChg chg="add del">
          <ac:chgData name="ANTONIO CANTERO CAJA" userId="121df0ed-e5ce-436f-bba6-1c74f0610cf3" providerId="ADAL" clId="{F2E20596-521D-4287-A81A-93142A614B1A}" dt="2023-02-05T21:53:25.932" v="9750" actId="26606"/>
          <ac:spMkLst>
            <pc:docMk/>
            <pc:sldMk cId="1854393774" sldId="967"/>
            <ac:spMk id="13" creationId="{E2384209-CB15-4CDF-9D31-C44FD9A3F20D}"/>
          </ac:spMkLst>
        </pc:spChg>
        <pc:spChg chg="add del">
          <ac:chgData name="ANTONIO CANTERO CAJA" userId="121df0ed-e5ce-436f-bba6-1c74f0610cf3" providerId="ADAL" clId="{F2E20596-521D-4287-A81A-93142A614B1A}" dt="2023-02-05T21:53:25.932" v="9750" actId="26606"/>
          <ac:spMkLst>
            <pc:docMk/>
            <pc:sldMk cId="1854393774" sldId="967"/>
            <ac:spMk id="15" creationId="{2633B3B5-CC90-43F0-8714-D31D1F3F0209}"/>
          </ac:spMkLst>
        </pc:spChg>
        <pc:spChg chg="add del">
          <ac:chgData name="ANTONIO CANTERO CAJA" userId="121df0ed-e5ce-436f-bba6-1c74f0610cf3" providerId="ADAL" clId="{F2E20596-521D-4287-A81A-93142A614B1A}" dt="2023-02-05T21:53:25.932" v="9750" actId="26606"/>
          <ac:spMkLst>
            <pc:docMk/>
            <pc:sldMk cId="1854393774" sldId="967"/>
            <ac:spMk id="17" creationId="{A8D57A06-A426-446D-B02C-A2DC6B62E45E}"/>
          </ac:spMkLst>
        </pc:spChg>
        <pc:picChg chg="add del">
          <ac:chgData name="ANTONIO CANTERO CAJA" userId="121df0ed-e5ce-436f-bba6-1c74f0610cf3" providerId="ADAL" clId="{F2E20596-521D-4287-A81A-93142A614B1A}" dt="2023-02-05T21:49:15.102" v="9747" actId="21"/>
          <ac:picMkLst>
            <pc:docMk/>
            <pc:sldMk cId="1854393774" sldId="967"/>
            <ac:picMk id="5" creationId="{931063B5-56F2-583F-BDAE-0E50845BD25C}"/>
          </ac:picMkLst>
        </pc:picChg>
        <pc:picChg chg="add mod">
          <ac:chgData name="ANTONIO CANTERO CAJA" userId="121df0ed-e5ce-436f-bba6-1c74f0610cf3" providerId="ADAL" clId="{F2E20596-521D-4287-A81A-93142A614B1A}" dt="2023-02-05T21:53:25.932" v="9750" actId="26606"/>
          <ac:picMkLst>
            <pc:docMk/>
            <pc:sldMk cId="1854393774" sldId="967"/>
            <ac:picMk id="6" creationId="{BD0BBB94-3D19-F9BB-730E-C70890BC2890}"/>
          </ac:picMkLst>
        </pc:picChg>
      </pc:sldChg>
      <pc:sldChg chg="addSp delSp modSp new mod setBg modClrScheme setClrOvrMap chgLayout">
        <pc:chgData name="ANTONIO CANTERO CAJA" userId="121df0ed-e5ce-436f-bba6-1c74f0610cf3" providerId="ADAL" clId="{F2E20596-521D-4287-A81A-93142A614B1A}" dt="2023-02-06T21:56:29.957" v="10402" actId="1076"/>
        <pc:sldMkLst>
          <pc:docMk/>
          <pc:sldMk cId="1857863756" sldId="968"/>
        </pc:sldMkLst>
        <pc:spChg chg="del mod ord">
          <ac:chgData name="ANTONIO CANTERO CAJA" userId="121df0ed-e5ce-436f-bba6-1c74f0610cf3" providerId="ADAL" clId="{F2E20596-521D-4287-A81A-93142A614B1A}" dt="2023-02-05T11:22:36.748" v="9625" actId="700"/>
          <ac:spMkLst>
            <pc:docMk/>
            <pc:sldMk cId="1857863756" sldId="968"/>
            <ac:spMk id="2" creationId="{2D305958-6965-542B-1187-31A3914C6192}"/>
          </ac:spMkLst>
        </pc:spChg>
        <pc:spChg chg="add del mod ord">
          <ac:chgData name="ANTONIO CANTERO CAJA" userId="121df0ed-e5ce-436f-bba6-1c74f0610cf3" providerId="ADAL" clId="{F2E20596-521D-4287-A81A-93142A614B1A}" dt="2023-02-05T20:24:55.794" v="9665" actId="478"/>
          <ac:spMkLst>
            <pc:docMk/>
            <pc:sldMk cId="1857863756" sldId="968"/>
            <ac:spMk id="3" creationId="{4FB515B6-AD5D-57F6-0F78-E2FE180A295C}"/>
          </ac:spMkLst>
        </pc:spChg>
        <pc:spChg chg="add del mod ord">
          <ac:chgData name="ANTONIO CANTERO CAJA" userId="121df0ed-e5ce-436f-bba6-1c74f0610cf3" providerId="ADAL" clId="{F2E20596-521D-4287-A81A-93142A614B1A}" dt="2023-02-05T20:24:55.794" v="9665" actId="478"/>
          <ac:spMkLst>
            <pc:docMk/>
            <pc:sldMk cId="1857863756" sldId="968"/>
            <ac:spMk id="4" creationId="{F39E6586-4B96-C51F-87E6-46306D170EFF}"/>
          </ac:spMkLst>
        </pc:spChg>
        <pc:spChg chg="add mod">
          <ac:chgData name="ANTONIO CANTERO CAJA" userId="121df0ed-e5ce-436f-bba6-1c74f0610cf3" providerId="ADAL" clId="{F2E20596-521D-4287-A81A-93142A614B1A}" dt="2023-02-06T21:56:29.957" v="10402" actId="1076"/>
          <ac:spMkLst>
            <pc:docMk/>
            <pc:sldMk cId="1857863756" sldId="968"/>
            <ac:spMk id="9" creationId="{B3D70B3A-97A0-D00B-BFB0-87DCCF70B675}"/>
          </ac:spMkLst>
        </pc:spChg>
        <pc:picChg chg="add del">
          <ac:chgData name="ANTONIO CANTERO CAJA" userId="121df0ed-e5ce-436f-bba6-1c74f0610cf3" providerId="ADAL" clId="{F2E20596-521D-4287-A81A-93142A614B1A}" dt="2023-02-05T20:24:51.872" v="9664" actId="478"/>
          <ac:picMkLst>
            <pc:docMk/>
            <pc:sldMk cId="1857863756" sldId="968"/>
            <ac:picMk id="6" creationId="{E674CDFC-1F32-96A6-E469-D4370882D0F5}"/>
          </ac:picMkLst>
        </pc:picChg>
        <pc:picChg chg="add mod">
          <ac:chgData name="ANTONIO CANTERO CAJA" userId="121df0ed-e5ce-436f-bba6-1c74f0610cf3" providerId="ADAL" clId="{F2E20596-521D-4287-A81A-93142A614B1A}" dt="2023-02-06T21:55:54.210" v="10327" actId="1076"/>
          <ac:picMkLst>
            <pc:docMk/>
            <pc:sldMk cId="1857863756" sldId="968"/>
            <ac:picMk id="8" creationId="{A39BFAA6-828C-883A-F86C-93281FADE85A}"/>
          </ac:picMkLst>
        </pc:picChg>
      </pc:sldChg>
      <pc:sldChg chg="addSp delSp modSp new mod setBg setClrOvrMap">
        <pc:chgData name="ANTONIO CANTERO CAJA" userId="121df0ed-e5ce-436f-bba6-1c74f0610cf3" providerId="ADAL" clId="{F2E20596-521D-4287-A81A-93142A614B1A}" dt="2023-02-06T21:57:42.454" v="10482" actId="404"/>
        <pc:sldMkLst>
          <pc:docMk/>
          <pc:sldMk cId="1704443232" sldId="969"/>
        </pc:sldMkLst>
        <pc:spChg chg="add del mod">
          <ac:chgData name="ANTONIO CANTERO CAJA" userId="121df0ed-e5ce-436f-bba6-1c74f0610cf3" providerId="ADAL" clId="{F2E20596-521D-4287-A81A-93142A614B1A}" dt="2023-02-06T21:57:42.454" v="10482" actId="404"/>
          <ac:spMkLst>
            <pc:docMk/>
            <pc:sldMk cId="1704443232" sldId="969"/>
            <ac:spMk id="2" creationId="{7931A7AE-9683-DE4E-0B2E-0E901F377931}"/>
          </ac:spMkLst>
        </pc:spChg>
        <pc:spChg chg="add del">
          <ac:chgData name="ANTONIO CANTERO CAJA" userId="121df0ed-e5ce-436f-bba6-1c74f0610cf3" providerId="ADAL" clId="{F2E20596-521D-4287-A81A-93142A614B1A}" dt="2023-02-05T21:25:13.380" v="9677" actId="26606"/>
          <ac:spMkLst>
            <pc:docMk/>
            <pc:sldMk cId="1704443232" sldId="969"/>
            <ac:spMk id="3" creationId="{45036E18-E03D-9717-0112-8E615317CBE3}"/>
          </ac:spMkLst>
        </pc:spChg>
        <pc:spChg chg="add del">
          <ac:chgData name="ANTONIO CANTERO CAJA" userId="121df0ed-e5ce-436f-bba6-1c74f0610cf3" providerId="ADAL" clId="{F2E20596-521D-4287-A81A-93142A614B1A}" dt="2023-02-05T21:25:13.380" v="9677" actId="26606"/>
          <ac:spMkLst>
            <pc:docMk/>
            <pc:sldMk cId="1704443232" sldId="969"/>
            <ac:spMk id="12" creationId="{32BC26D8-82FB-445E-AA49-62A77D7C1EE0}"/>
          </ac:spMkLst>
        </pc:spChg>
        <pc:spChg chg="add del">
          <ac:chgData name="ANTONIO CANTERO CAJA" userId="121df0ed-e5ce-436f-bba6-1c74f0610cf3" providerId="ADAL" clId="{F2E20596-521D-4287-A81A-93142A614B1A}" dt="2023-02-05T21:25:13.380" v="9677" actId="26606"/>
          <ac:spMkLst>
            <pc:docMk/>
            <pc:sldMk cId="1704443232" sldId="969"/>
            <ac:spMk id="14" creationId="{CB44330D-EA18-4254-AA95-EB49948539B8}"/>
          </ac:spMkLst>
        </pc:spChg>
        <pc:picChg chg="add del mod">
          <ac:chgData name="ANTONIO CANTERO CAJA" userId="121df0ed-e5ce-436f-bba6-1c74f0610cf3" providerId="ADAL" clId="{F2E20596-521D-4287-A81A-93142A614B1A}" dt="2023-02-05T20:24:48.254" v="9663" actId="478"/>
          <ac:picMkLst>
            <pc:docMk/>
            <pc:sldMk cId="1704443232" sldId="969"/>
            <ac:picMk id="5" creationId="{5DE2BAFE-528A-E79C-E604-72DEE6AB3548}"/>
          </ac:picMkLst>
        </pc:picChg>
        <pc:picChg chg="add mod">
          <ac:chgData name="ANTONIO CANTERO CAJA" userId="121df0ed-e5ce-436f-bba6-1c74f0610cf3" providerId="ADAL" clId="{F2E20596-521D-4287-A81A-93142A614B1A}" dt="2023-02-06T21:56:51.163" v="10405" actId="1076"/>
          <ac:picMkLst>
            <pc:docMk/>
            <pc:sldMk cId="1704443232" sldId="969"/>
            <ac:picMk id="7" creationId="{72B691D4-AE09-4DCF-85D1-63C4C988E451}"/>
          </ac:picMkLst>
        </pc:picChg>
      </pc:sldChg>
      <pc:sldChg chg="addSp delSp modSp new mod setBg modAnim">
        <pc:chgData name="ANTONIO CANTERO CAJA" userId="121df0ed-e5ce-436f-bba6-1c74f0610cf3" providerId="ADAL" clId="{F2E20596-521D-4287-A81A-93142A614B1A}" dt="2023-02-06T21:18:50.550" v="10278" actId="790"/>
        <pc:sldMkLst>
          <pc:docMk/>
          <pc:sldMk cId="592708176" sldId="970"/>
        </pc:sldMkLst>
        <pc:spChg chg="mod ord">
          <ac:chgData name="ANTONIO CANTERO CAJA" userId="121df0ed-e5ce-436f-bba6-1c74f0610cf3" providerId="ADAL" clId="{F2E20596-521D-4287-A81A-93142A614B1A}" dt="2023-02-06T21:18:50.550" v="10278" actId="790"/>
          <ac:spMkLst>
            <pc:docMk/>
            <pc:sldMk cId="592708176" sldId="970"/>
            <ac:spMk id="2" creationId="{4650C6E3-8301-6412-108F-DC16B9EAA4D7}"/>
          </ac:spMkLst>
        </pc:spChg>
        <pc:spChg chg="del">
          <ac:chgData name="ANTONIO CANTERO CAJA" userId="121df0ed-e5ce-436f-bba6-1c74f0610cf3" providerId="ADAL" clId="{F2E20596-521D-4287-A81A-93142A614B1A}" dt="2023-02-05T21:41:26.041" v="9731" actId="26606"/>
          <ac:spMkLst>
            <pc:docMk/>
            <pc:sldMk cId="592708176" sldId="970"/>
            <ac:spMk id="3" creationId="{2349E885-1782-BDCB-F330-9E5B571A408C}"/>
          </ac:spMkLst>
        </pc:spChg>
        <pc:spChg chg="add">
          <ac:chgData name="ANTONIO CANTERO CAJA" userId="121df0ed-e5ce-436f-bba6-1c74f0610cf3" providerId="ADAL" clId="{F2E20596-521D-4287-A81A-93142A614B1A}" dt="2023-02-05T21:41:26.041" v="9731" actId="26606"/>
          <ac:spMkLst>
            <pc:docMk/>
            <pc:sldMk cId="592708176" sldId="970"/>
            <ac:spMk id="9" creationId="{37C89E4B-3C9F-44B9-8B86-D9E3D112D8EC}"/>
          </ac:spMkLst>
        </pc:spChg>
        <pc:picChg chg="add mod">
          <ac:chgData name="ANTONIO CANTERO CAJA" userId="121df0ed-e5ce-436f-bba6-1c74f0610cf3" providerId="ADAL" clId="{F2E20596-521D-4287-A81A-93142A614B1A}" dt="2023-02-05T21:41:26.041" v="9731" actId="26606"/>
          <ac:picMkLst>
            <pc:docMk/>
            <pc:sldMk cId="592708176" sldId="970"/>
            <ac:picMk id="4" creationId="{63EE058E-4898-6115-664A-5FEE039EE0FC}"/>
          </ac:picMkLst>
        </pc:picChg>
        <pc:cxnChg chg="add">
          <ac:chgData name="ANTONIO CANTERO CAJA" userId="121df0ed-e5ce-436f-bba6-1c74f0610cf3" providerId="ADAL" clId="{F2E20596-521D-4287-A81A-93142A614B1A}" dt="2023-02-05T21:41:26.041" v="9731" actId="26606"/>
          <ac:cxnSpMkLst>
            <pc:docMk/>
            <pc:sldMk cId="592708176" sldId="970"/>
            <ac:cxnSpMk id="11" creationId="{AA2EAA10-076F-46BD-8F0F-B9A2FB77A85C}"/>
          </ac:cxnSpMkLst>
        </pc:cxnChg>
        <pc:cxnChg chg="add">
          <ac:chgData name="ANTONIO CANTERO CAJA" userId="121df0ed-e5ce-436f-bba6-1c74f0610cf3" providerId="ADAL" clId="{F2E20596-521D-4287-A81A-93142A614B1A}" dt="2023-02-05T21:41:26.041" v="9731" actId="26606"/>
          <ac:cxnSpMkLst>
            <pc:docMk/>
            <pc:sldMk cId="592708176" sldId="970"/>
            <ac:cxnSpMk id="13" creationId="{D891E407-403B-4764-86C9-33A56D3BCAA3}"/>
          </ac:cxnSpMkLst>
        </pc:cxnChg>
      </pc:sldChg>
      <pc:sldChg chg="addSp delSp new mod">
        <pc:chgData name="ANTONIO CANTERO CAJA" userId="121df0ed-e5ce-436f-bba6-1c74f0610cf3" providerId="ADAL" clId="{F2E20596-521D-4287-A81A-93142A614B1A}" dt="2023-02-05T22:40:26.621" v="9952" actId="478"/>
        <pc:sldMkLst>
          <pc:docMk/>
          <pc:sldMk cId="3251250137" sldId="971"/>
        </pc:sldMkLst>
        <pc:spChg chg="del">
          <ac:chgData name="ANTONIO CANTERO CAJA" userId="121df0ed-e5ce-436f-bba6-1c74f0610cf3" providerId="ADAL" clId="{F2E20596-521D-4287-A81A-93142A614B1A}" dt="2023-02-05T22:40:26.621" v="9952" actId="478"/>
          <ac:spMkLst>
            <pc:docMk/>
            <pc:sldMk cId="3251250137" sldId="971"/>
            <ac:spMk id="2" creationId="{590B79DD-8B0B-4C22-A7B4-0D031C0A7FC9}"/>
          </ac:spMkLst>
        </pc:spChg>
        <pc:spChg chg="del">
          <ac:chgData name="ANTONIO CANTERO CAJA" userId="121df0ed-e5ce-436f-bba6-1c74f0610cf3" providerId="ADAL" clId="{F2E20596-521D-4287-A81A-93142A614B1A}" dt="2023-02-05T22:40:18.749" v="9951" actId="478"/>
          <ac:spMkLst>
            <pc:docMk/>
            <pc:sldMk cId="3251250137" sldId="971"/>
            <ac:spMk id="3" creationId="{BF409506-1D55-9D58-824E-D186554DF529}"/>
          </ac:spMkLst>
        </pc:spChg>
        <pc:picChg chg="add">
          <ac:chgData name="ANTONIO CANTERO CAJA" userId="121df0ed-e5ce-436f-bba6-1c74f0610cf3" providerId="ADAL" clId="{F2E20596-521D-4287-A81A-93142A614B1A}" dt="2023-02-05T22:40:15.137" v="9950" actId="22"/>
          <ac:picMkLst>
            <pc:docMk/>
            <pc:sldMk cId="3251250137" sldId="971"/>
            <ac:picMk id="5" creationId="{C37099BF-0468-869D-5203-1E2CAEE6E93F}"/>
          </ac:picMkLst>
        </pc:picChg>
      </pc:sldChg>
      <pc:sldChg chg="addSp modSp new mod">
        <pc:chgData name="ANTONIO CANTERO CAJA" userId="121df0ed-e5ce-436f-bba6-1c74f0610cf3" providerId="ADAL" clId="{F2E20596-521D-4287-A81A-93142A614B1A}" dt="2023-02-05T22:43:05.587" v="9956"/>
        <pc:sldMkLst>
          <pc:docMk/>
          <pc:sldMk cId="2870194242" sldId="972"/>
        </pc:sldMkLst>
        <pc:picChg chg="add mod">
          <ac:chgData name="ANTONIO CANTERO CAJA" userId="121df0ed-e5ce-436f-bba6-1c74f0610cf3" providerId="ADAL" clId="{F2E20596-521D-4287-A81A-93142A614B1A}" dt="2023-02-05T22:43:05.587" v="9956"/>
          <ac:picMkLst>
            <pc:docMk/>
            <pc:sldMk cId="2870194242" sldId="972"/>
            <ac:picMk id="5" creationId="{AF62DCD3-A3AF-4759-6792-3D4D0ED2157D}"/>
          </ac:picMkLst>
        </pc:picChg>
      </pc:sldChg>
      <pc:sldChg chg="addSp new mod">
        <pc:chgData name="ANTONIO CANTERO CAJA" userId="121df0ed-e5ce-436f-bba6-1c74f0610cf3" providerId="ADAL" clId="{F2E20596-521D-4287-A81A-93142A614B1A}" dt="2023-02-06T20:44:43.481" v="10037" actId="22"/>
        <pc:sldMkLst>
          <pc:docMk/>
          <pc:sldMk cId="2626639045" sldId="973"/>
        </pc:sldMkLst>
        <pc:picChg chg="add">
          <ac:chgData name="ANTONIO CANTERO CAJA" userId="121df0ed-e5ce-436f-bba6-1c74f0610cf3" providerId="ADAL" clId="{F2E20596-521D-4287-A81A-93142A614B1A}" dt="2023-02-06T20:44:43.481" v="10037" actId="22"/>
          <ac:picMkLst>
            <pc:docMk/>
            <pc:sldMk cId="2626639045" sldId="973"/>
            <ac:picMk id="5" creationId="{6181F42E-DE9E-3E35-571D-9BB10D6DEB8E}"/>
          </ac:picMkLst>
        </pc:picChg>
      </pc:sldChg>
    </pc:docChg>
  </pc:docChgLst>
  <pc:docChgLst>
    <pc:chgData name="ANTONIO CANTERO CAJA" userId="121df0ed-e5ce-436f-bba6-1c74f0610cf3" providerId="ADAL" clId="{533E0B4E-4B90-475E-A1BE-024EB39610FC}"/>
    <pc:docChg chg="undo custSel addSld delSld modSld sldOrd addSection delSection modSection">
      <pc:chgData name="ANTONIO CANTERO CAJA" userId="121df0ed-e5ce-436f-bba6-1c74f0610cf3" providerId="ADAL" clId="{533E0B4E-4B90-475E-A1BE-024EB39610FC}" dt="2023-02-09T21:59:35.210" v="5951" actId="47"/>
      <pc:docMkLst>
        <pc:docMk/>
      </pc:docMkLst>
      <pc:sldChg chg="addSp delSp modSp mod ord">
        <pc:chgData name="ANTONIO CANTERO CAJA" userId="121df0ed-e5ce-436f-bba6-1c74f0610cf3" providerId="ADAL" clId="{533E0B4E-4B90-475E-A1BE-024EB39610FC}" dt="2023-02-08T19:53:36.651" v="1215" actId="1076"/>
        <pc:sldMkLst>
          <pc:docMk/>
          <pc:sldMk cId="0" sldId="258"/>
        </pc:sldMkLst>
        <pc:spChg chg="add del mod">
          <ac:chgData name="ANTONIO CANTERO CAJA" userId="121df0ed-e5ce-436f-bba6-1c74f0610cf3" providerId="ADAL" clId="{533E0B4E-4B90-475E-A1BE-024EB39610FC}" dt="2023-02-08T19:51:50.569" v="1189" actId="478"/>
          <ac:spMkLst>
            <pc:docMk/>
            <pc:sldMk cId="0" sldId="258"/>
            <ac:spMk id="2" creationId="{7A594C68-E789-482B-843C-34AB4A2AF7E8}"/>
          </ac:spMkLst>
        </pc:spChg>
        <pc:spChg chg="mod">
          <ac:chgData name="ANTONIO CANTERO CAJA" userId="121df0ed-e5ce-436f-bba6-1c74f0610cf3" providerId="ADAL" clId="{533E0B4E-4B90-475E-A1BE-024EB39610FC}" dt="2023-02-08T19:52:56.193" v="1207" actId="404"/>
          <ac:spMkLst>
            <pc:docMk/>
            <pc:sldMk cId="0" sldId="258"/>
            <ac:spMk id="5" creationId="{FE805D49-25C9-986F-2E8F-24A193936A71}"/>
          </ac:spMkLst>
        </pc:spChg>
        <pc:spChg chg="mod">
          <ac:chgData name="ANTONIO CANTERO CAJA" userId="121df0ed-e5ce-436f-bba6-1c74f0610cf3" providerId="ADAL" clId="{533E0B4E-4B90-475E-A1BE-024EB39610FC}" dt="2023-02-08T19:53:04.484" v="1208" actId="1076"/>
          <ac:spMkLst>
            <pc:docMk/>
            <pc:sldMk cId="0" sldId="258"/>
            <ac:spMk id="7" creationId="{514E640F-BBFF-A379-9D48-FF351669C78E}"/>
          </ac:spMkLst>
        </pc:spChg>
        <pc:spChg chg="mod">
          <ac:chgData name="ANTONIO CANTERO CAJA" userId="121df0ed-e5ce-436f-bba6-1c74f0610cf3" providerId="ADAL" clId="{533E0B4E-4B90-475E-A1BE-024EB39610FC}" dt="2023-02-08T19:52:46.114" v="1204" actId="403"/>
          <ac:spMkLst>
            <pc:docMk/>
            <pc:sldMk cId="0" sldId="258"/>
            <ac:spMk id="10" creationId="{D9A9CDB6-102E-9946-98D8-3CF77C46BE93}"/>
          </ac:spMkLst>
        </pc:spChg>
        <pc:spChg chg="mod">
          <ac:chgData name="ANTONIO CANTERO CAJA" userId="121df0ed-e5ce-436f-bba6-1c74f0610cf3" providerId="ADAL" clId="{533E0B4E-4B90-475E-A1BE-024EB39610FC}" dt="2023-02-08T19:51:52.678" v="1190"/>
          <ac:spMkLst>
            <pc:docMk/>
            <pc:sldMk cId="0" sldId="258"/>
            <ac:spMk id="13" creationId="{298596A8-0C63-45D0-3516-2F225733D1E5}"/>
          </ac:spMkLst>
        </pc:spChg>
        <pc:spChg chg="mod">
          <ac:chgData name="ANTONIO CANTERO CAJA" userId="121df0ed-e5ce-436f-bba6-1c74f0610cf3" providerId="ADAL" clId="{533E0B4E-4B90-475E-A1BE-024EB39610FC}" dt="2023-02-08T19:51:52.678" v="1190"/>
          <ac:spMkLst>
            <pc:docMk/>
            <pc:sldMk cId="0" sldId="258"/>
            <ac:spMk id="16" creationId="{D0575A19-8F28-0C1A-2D07-947BF04E8C4D}"/>
          </ac:spMkLst>
        </pc:spChg>
        <pc:spChg chg="mod">
          <ac:chgData name="ANTONIO CANTERO CAJA" userId="121df0ed-e5ce-436f-bba6-1c74f0610cf3" providerId="ADAL" clId="{533E0B4E-4B90-475E-A1BE-024EB39610FC}" dt="2023-02-08T19:52:51.045" v="1206" actId="404"/>
          <ac:spMkLst>
            <pc:docMk/>
            <pc:sldMk cId="0" sldId="258"/>
            <ac:spMk id="19" creationId="{94B96CDE-1F66-FC6D-F0D8-4F6D3B98F0ED}"/>
          </ac:spMkLst>
        </pc:spChg>
        <pc:grpChg chg="add mod">
          <ac:chgData name="ANTONIO CANTERO CAJA" userId="121df0ed-e5ce-436f-bba6-1c74f0610cf3" providerId="ADAL" clId="{533E0B4E-4B90-475E-A1BE-024EB39610FC}" dt="2023-02-08T19:53:31.542" v="1214" actId="164"/>
          <ac:grpSpMkLst>
            <pc:docMk/>
            <pc:sldMk cId="0" sldId="258"/>
            <ac:grpSpMk id="3" creationId="{02957258-8E50-7E5A-106A-5C4986CE5756}"/>
          </ac:grpSpMkLst>
        </pc:grpChg>
        <pc:grpChg chg="add mod">
          <ac:chgData name="ANTONIO CANTERO CAJA" userId="121df0ed-e5ce-436f-bba6-1c74f0610cf3" providerId="ADAL" clId="{533E0B4E-4B90-475E-A1BE-024EB39610FC}" dt="2023-02-08T19:53:31.542" v="1214" actId="164"/>
          <ac:grpSpMkLst>
            <pc:docMk/>
            <pc:sldMk cId="0" sldId="258"/>
            <ac:grpSpMk id="6" creationId="{BD60830E-E0A8-26A5-DA52-533988881264}"/>
          </ac:grpSpMkLst>
        </pc:grpChg>
        <pc:grpChg chg="add mod">
          <ac:chgData name="ANTONIO CANTERO CAJA" userId="121df0ed-e5ce-436f-bba6-1c74f0610cf3" providerId="ADAL" clId="{533E0B4E-4B90-475E-A1BE-024EB39610FC}" dt="2023-02-08T19:53:31.542" v="1214" actId="164"/>
          <ac:grpSpMkLst>
            <pc:docMk/>
            <pc:sldMk cId="0" sldId="258"/>
            <ac:grpSpMk id="9" creationId="{0F44A218-F315-3AEF-20E2-F7187E2BFB0F}"/>
          </ac:grpSpMkLst>
        </pc:grpChg>
        <pc:grpChg chg="add mod">
          <ac:chgData name="ANTONIO CANTERO CAJA" userId="121df0ed-e5ce-436f-bba6-1c74f0610cf3" providerId="ADAL" clId="{533E0B4E-4B90-475E-A1BE-024EB39610FC}" dt="2023-02-08T19:53:31.542" v="1214" actId="164"/>
          <ac:grpSpMkLst>
            <pc:docMk/>
            <pc:sldMk cId="0" sldId="258"/>
            <ac:grpSpMk id="12" creationId="{7879F88E-AEFA-6599-089C-05E0816A7074}"/>
          </ac:grpSpMkLst>
        </pc:grpChg>
        <pc:grpChg chg="add mod">
          <ac:chgData name="ANTONIO CANTERO CAJA" userId="121df0ed-e5ce-436f-bba6-1c74f0610cf3" providerId="ADAL" clId="{533E0B4E-4B90-475E-A1BE-024EB39610FC}" dt="2023-02-08T19:53:31.542" v="1214" actId="164"/>
          <ac:grpSpMkLst>
            <pc:docMk/>
            <pc:sldMk cId="0" sldId="258"/>
            <ac:grpSpMk id="15" creationId="{7198639D-BFF8-D860-6E34-1B154B79CF20}"/>
          </ac:grpSpMkLst>
        </pc:grpChg>
        <pc:grpChg chg="add mod">
          <ac:chgData name="ANTONIO CANTERO CAJA" userId="121df0ed-e5ce-436f-bba6-1c74f0610cf3" providerId="ADAL" clId="{533E0B4E-4B90-475E-A1BE-024EB39610FC}" dt="2023-02-08T19:53:31.542" v="1214" actId="164"/>
          <ac:grpSpMkLst>
            <pc:docMk/>
            <pc:sldMk cId="0" sldId="258"/>
            <ac:grpSpMk id="18" creationId="{8149AE42-C010-4E07-8045-DDEF06795BC2}"/>
          </ac:grpSpMkLst>
        </pc:grpChg>
        <pc:grpChg chg="add mod">
          <ac:chgData name="ANTONIO CANTERO CAJA" userId="121df0ed-e5ce-436f-bba6-1c74f0610cf3" providerId="ADAL" clId="{533E0B4E-4B90-475E-A1BE-024EB39610FC}" dt="2023-02-08T19:53:36.651" v="1215" actId="1076"/>
          <ac:grpSpMkLst>
            <pc:docMk/>
            <pc:sldMk cId="0" sldId="258"/>
            <ac:grpSpMk id="21" creationId="{1E91563E-25E9-91C2-715B-775BDB9D5F85}"/>
          </ac:grpSpMkLst>
        </pc:grpChg>
        <pc:picChg chg="mod">
          <ac:chgData name="ANTONIO CANTERO CAJA" userId="121df0ed-e5ce-436f-bba6-1c74f0610cf3" providerId="ADAL" clId="{533E0B4E-4B90-475E-A1BE-024EB39610FC}" dt="2023-02-08T19:51:52.678" v="1190"/>
          <ac:picMkLst>
            <pc:docMk/>
            <pc:sldMk cId="0" sldId="258"/>
            <ac:picMk id="4" creationId="{40E3F698-6664-8AE2-185F-E87A8BDBE073}"/>
          </ac:picMkLst>
        </pc:picChg>
        <pc:picChg chg="mod">
          <ac:chgData name="ANTONIO CANTERO CAJA" userId="121df0ed-e5ce-436f-bba6-1c74f0610cf3" providerId="ADAL" clId="{533E0B4E-4B90-475E-A1BE-024EB39610FC}" dt="2023-02-08T19:53:06.451" v="1209" actId="1076"/>
          <ac:picMkLst>
            <pc:docMk/>
            <pc:sldMk cId="0" sldId="258"/>
            <ac:picMk id="8" creationId="{8F6D5FB5-66FE-63A6-95A4-442EAAADA051}"/>
          </ac:picMkLst>
        </pc:picChg>
        <pc:picChg chg="mod">
          <ac:chgData name="ANTONIO CANTERO CAJA" userId="121df0ed-e5ce-436f-bba6-1c74f0610cf3" providerId="ADAL" clId="{533E0B4E-4B90-475E-A1BE-024EB39610FC}" dt="2023-02-08T19:51:52.678" v="1190"/>
          <ac:picMkLst>
            <pc:docMk/>
            <pc:sldMk cId="0" sldId="258"/>
            <ac:picMk id="11" creationId="{0CA5BFEF-30BD-B42A-C3CF-BE2A96F110F7}"/>
          </ac:picMkLst>
        </pc:picChg>
        <pc:picChg chg="mod">
          <ac:chgData name="ANTONIO CANTERO CAJA" userId="121df0ed-e5ce-436f-bba6-1c74f0610cf3" providerId="ADAL" clId="{533E0B4E-4B90-475E-A1BE-024EB39610FC}" dt="2023-02-08T19:51:52.678" v="1190"/>
          <ac:picMkLst>
            <pc:docMk/>
            <pc:sldMk cId="0" sldId="258"/>
            <ac:picMk id="14" creationId="{B0540B8E-5497-7645-1DA9-9DF84AEF9362}"/>
          </ac:picMkLst>
        </pc:picChg>
        <pc:picChg chg="mod">
          <ac:chgData name="ANTONIO CANTERO CAJA" userId="121df0ed-e5ce-436f-bba6-1c74f0610cf3" providerId="ADAL" clId="{533E0B4E-4B90-475E-A1BE-024EB39610FC}" dt="2023-02-08T19:51:52.678" v="1190"/>
          <ac:picMkLst>
            <pc:docMk/>
            <pc:sldMk cId="0" sldId="258"/>
            <ac:picMk id="17" creationId="{58B8006D-1340-A3D3-A3DB-926A9A6FCC97}"/>
          </ac:picMkLst>
        </pc:picChg>
        <pc:picChg chg="mod">
          <ac:chgData name="ANTONIO CANTERO CAJA" userId="121df0ed-e5ce-436f-bba6-1c74f0610cf3" providerId="ADAL" clId="{533E0B4E-4B90-475E-A1BE-024EB39610FC}" dt="2023-02-08T19:51:52.678" v="1190"/>
          <ac:picMkLst>
            <pc:docMk/>
            <pc:sldMk cId="0" sldId="258"/>
            <ac:picMk id="20" creationId="{6BBEF94F-A666-AC7E-CB79-33355C6054A7}"/>
          </ac:picMkLst>
        </pc:picChg>
        <pc:picChg chg="del">
          <ac:chgData name="ANTONIO CANTERO CAJA" userId="121df0ed-e5ce-436f-bba6-1c74f0610cf3" providerId="ADAL" clId="{533E0B4E-4B90-475E-A1BE-024EB39610FC}" dt="2023-02-08T19:12:34.563" v="1057" actId="478"/>
          <ac:picMkLst>
            <pc:docMk/>
            <pc:sldMk cId="0" sldId="258"/>
            <ac:picMk id="110" creationId="{00000000-0000-0000-0000-000000000000}"/>
          </ac:picMkLst>
        </pc:picChg>
      </pc:sldChg>
      <pc:sldChg chg="modSp mod ord">
        <pc:chgData name="ANTONIO CANTERO CAJA" userId="121df0ed-e5ce-436f-bba6-1c74f0610cf3" providerId="ADAL" clId="{533E0B4E-4B90-475E-A1BE-024EB39610FC}" dt="2023-02-09T07:15:24.975" v="4107"/>
        <pc:sldMkLst>
          <pc:docMk/>
          <pc:sldMk cId="0" sldId="264"/>
        </pc:sldMkLst>
        <pc:spChg chg="mod">
          <ac:chgData name="ANTONIO CANTERO CAJA" userId="121df0ed-e5ce-436f-bba6-1c74f0610cf3" providerId="ADAL" clId="{533E0B4E-4B90-475E-A1BE-024EB39610FC}" dt="2023-02-08T06:49:10.090" v="394" actId="113"/>
          <ac:spMkLst>
            <pc:docMk/>
            <pc:sldMk cId="0" sldId="264"/>
            <ac:spMk id="178" creationId="{00000000-0000-0000-0000-000000000000}"/>
          </ac:spMkLst>
        </pc:spChg>
      </pc:sldChg>
      <pc:sldChg chg="del">
        <pc:chgData name="ANTONIO CANTERO CAJA" userId="121df0ed-e5ce-436f-bba6-1c74f0610cf3" providerId="ADAL" clId="{533E0B4E-4B90-475E-A1BE-024EB39610FC}" dt="2023-02-09T07:14:43.047" v="4103" actId="47"/>
        <pc:sldMkLst>
          <pc:docMk/>
          <pc:sldMk cId="0" sldId="265"/>
        </pc:sldMkLst>
      </pc:sldChg>
      <pc:sldChg chg="delSp modSp mod delAnim modAnim">
        <pc:chgData name="ANTONIO CANTERO CAJA" userId="121df0ed-e5ce-436f-bba6-1c74f0610cf3" providerId="ADAL" clId="{533E0B4E-4B90-475E-A1BE-024EB39610FC}" dt="2023-02-08T20:24:32.062" v="1695"/>
        <pc:sldMkLst>
          <pc:docMk/>
          <pc:sldMk cId="0" sldId="266"/>
        </pc:sldMkLst>
        <pc:grpChg chg="mod">
          <ac:chgData name="ANTONIO CANTERO CAJA" userId="121df0ed-e5ce-436f-bba6-1c74f0610cf3" providerId="ADAL" clId="{533E0B4E-4B90-475E-A1BE-024EB39610FC}" dt="2023-02-08T20:24:28.694" v="1694" actId="1076"/>
          <ac:grpSpMkLst>
            <pc:docMk/>
            <pc:sldMk cId="0" sldId="266"/>
            <ac:grpSpMk id="212" creationId="{00000000-0000-0000-0000-000000000000}"/>
          </ac:grpSpMkLst>
        </pc:grpChg>
        <pc:grpChg chg="del">
          <ac:chgData name="ANTONIO CANTERO CAJA" userId="121df0ed-e5ce-436f-bba6-1c74f0610cf3" providerId="ADAL" clId="{533E0B4E-4B90-475E-A1BE-024EB39610FC}" dt="2023-02-08T20:24:11.110" v="1693" actId="478"/>
          <ac:grpSpMkLst>
            <pc:docMk/>
            <pc:sldMk cId="0" sldId="266"/>
            <ac:grpSpMk id="218" creationId="{00000000-0000-0000-0000-000000000000}"/>
          </ac:grpSpMkLst>
        </pc:grpChg>
        <pc:cxnChg chg="mod">
          <ac:chgData name="ANTONIO CANTERO CAJA" userId="121df0ed-e5ce-436f-bba6-1c74f0610cf3" providerId="ADAL" clId="{533E0B4E-4B90-475E-A1BE-024EB39610FC}" dt="2023-02-08T20:24:11.110" v="1693" actId="478"/>
          <ac:cxnSpMkLst>
            <pc:docMk/>
            <pc:sldMk cId="0" sldId="266"/>
            <ac:cxnSpMk id="221" creationId="{00000000-0000-0000-0000-000000000000}"/>
          </ac:cxnSpMkLst>
        </pc:cxnChg>
      </pc:sldChg>
      <pc:sldChg chg="del">
        <pc:chgData name="ANTONIO CANTERO CAJA" userId="121df0ed-e5ce-436f-bba6-1c74f0610cf3" providerId="ADAL" clId="{533E0B4E-4B90-475E-A1BE-024EB39610FC}" dt="2023-02-08T06:44:02.420" v="365" actId="47"/>
        <pc:sldMkLst>
          <pc:docMk/>
          <pc:sldMk cId="0" sldId="267"/>
        </pc:sldMkLst>
      </pc:sldChg>
      <pc:sldChg chg="ord">
        <pc:chgData name="ANTONIO CANTERO CAJA" userId="121df0ed-e5ce-436f-bba6-1c74f0610cf3" providerId="ADAL" clId="{533E0B4E-4B90-475E-A1BE-024EB39610FC}" dt="2023-02-08T06:43:19.391" v="363"/>
        <pc:sldMkLst>
          <pc:docMk/>
          <pc:sldMk cId="0" sldId="270"/>
        </pc:sldMkLst>
      </pc:sldChg>
      <pc:sldChg chg="del">
        <pc:chgData name="ANTONIO CANTERO CAJA" userId="121df0ed-e5ce-436f-bba6-1c74f0610cf3" providerId="ADAL" clId="{533E0B4E-4B90-475E-A1BE-024EB39610FC}" dt="2023-02-08T06:42:26.024" v="360" actId="47"/>
        <pc:sldMkLst>
          <pc:docMk/>
          <pc:sldMk cId="453570330" sldId="274"/>
        </pc:sldMkLst>
      </pc:sldChg>
      <pc:sldChg chg="ord">
        <pc:chgData name="ANTONIO CANTERO CAJA" userId="121df0ed-e5ce-436f-bba6-1c74f0610cf3" providerId="ADAL" clId="{533E0B4E-4B90-475E-A1BE-024EB39610FC}" dt="2023-02-07T19:04:59.855" v="13"/>
        <pc:sldMkLst>
          <pc:docMk/>
          <pc:sldMk cId="0" sldId="275"/>
        </pc:sldMkLst>
      </pc:sldChg>
      <pc:sldChg chg="ord">
        <pc:chgData name="ANTONIO CANTERO CAJA" userId="121df0ed-e5ce-436f-bba6-1c74f0610cf3" providerId="ADAL" clId="{533E0B4E-4B90-475E-A1BE-024EB39610FC}" dt="2023-02-07T19:05:07.086" v="15"/>
        <pc:sldMkLst>
          <pc:docMk/>
          <pc:sldMk cId="0" sldId="276"/>
        </pc:sldMkLst>
      </pc:sldChg>
      <pc:sldChg chg="del">
        <pc:chgData name="ANTONIO CANTERO CAJA" userId="121df0ed-e5ce-436f-bba6-1c74f0610cf3" providerId="ADAL" clId="{533E0B4E-4B90-475E-A1BE-024EB39610FC}" dt="2023-02-07T19:05:14.091" v="16" actId="47"/>
        <pc:sldMkLst>
          <pc:docMk/>
          <pc:sldMk cId="0" sldId="277"/>
        </pc:sldMkLst>
      </pc:sldChg>
      <pc:sldChg chg="del">
        <pc:chgData name="ANTONIO CANTERO CAJA" userId="121df0ed-e5ce-436f-bba6-1c74f0610cf3" providerId="ADAL" clId="{533E0B4E-4B90-475E-A1BE-024EB39610FC}" dt="2023-02-09T07:14:44.277" v="4104" actId="47"/>
        <pc:sldMkLst>
          <pc:docMk/>
          <pc:sldMk cId="0" sldId="281"/>
        </pc:sldMkLst>
      </pc:sldChg>
      <pc:sldChg chg="modSp mod">
        <pc:chgData name="ANTONIO CANTERO CAJA" userId="121df0ed-e5ce-436f-bba6-1c74f0610cf3" providerId="ADAL" clId="{533E0B4E-4B90-475E-A1BE-024EB39610FC}" dt="2023-02-09T08:40:59.764" v="4596" actId="404"/>
        <pc:sldMkLst>
          <pc:docMk/>
          <pc:sldMk cId="0" sldId="285"/>
        </pc:sldMkLst>
        <pc:spChg chg="mod">
          <ac:chgData name="ANTONIO CANTERO CAJA" userId="121df0ed-e5ce-436f-bba6-1c74f0610cf3" providerId="ADAL" clId="{533E0B4E-4B90-475E-A1BE-024EB39610FC}" dt="2023-02-09T08:40:59.764" v="4596" actId="404"/>
          <ac:spMkLst>
            <pc:docMk/>
            <pc:sldMk cId="0" sldId="285"/>
            <ac:spMk id="772" creationId="{00000000-0000-0000-0000-000000000000}"/>
          </ac:spMkLst>
        </pc:spChg>
      </pc:sldChg>
      <pc:sldChg chg="addSp delSp modSp mod delAnim">
        <pc:chgData name="ANTONIO CANTERO CAJA" userId="121df0ed-e5ce-436f-bba6-1c74f0610cf3" providerId="ADAL" clId="{533E0B4E-4B90-475E-A1BE-024EB39610FC}" dt="2023-02-08T19:03:00.306" v="778" actId="403"/>
        <pc:sldMkLst>
          <pc:docMk/>
          <pc:sldMk cId="3646947213" sldId="286"/>
        </pc:sldMkLst>
        <pc:spChg chg="add mod">
          <ac:chgData name="ANTONIO CANTERO CAJA" userId="121df0ed-e5ce-436f-bba6-1c74f0610cf3" providerId="ADAL" clId="{533E0B4E-4B90-475E-A1BE-024EB39610FC}" dt="2023-02-08T19:03:00.306" v="778" actId="403"/>
          <ac:spMkLst>
            <pc:docMk/>
            <pc:sldMk cId="3646947213" sldId="286"/>
            <ac:spMk id="2" creationId="{94F52102-E467-0C1C-B46E-0F60F75B0BD1}"/>
          </ac:spMkLst>
        </pc:spChg>
        <pc:grpChg chg="mod">
          <ac:chgData name="ANTONIO CANTERO CAJA" userId="121df0ed-e5ce-436f-bba6-1c74f0610cf3" providerId="ADAL" clId="{533E0B4E-4B90-475E-A1BE-024EB39610FC}" dt="2023-02-08T06:41:03.498" v="330" actId="1035"/>
          <ac:grpSpMkLst>
            <pc:docMk/>
            <pc:sldMk cId="3646947213" sldId="286"/>
            <ac:grpSpMk id="119" creationId="{977E82CD-BE0F-49CE-8F7D-6BAF39C3160A}"/>
          </ac:grpSpMkLst>
        </pc:grpChg>
        <pc:grpChg chg="mod">
          <ac:chgData name="ANTONIO CANTERO CAJA" userId="121df0ed-e5ce-436f-bba6-1c74f0610cf3" providerId="ADAL" clId="{533E0B4E-4B90-475E-A1BE-024EB39610FC}" dt="2023-02-08T06:41:09.259" v="351" actId="1036"/>
          <ac:grpSpMkLst>
            <pc:docMk/>
            <pc:sldMk cId="3646947213" sldId="286"/>
            <ac:grpSpMk id="120" creationId="{5ABDE963-0714-4BB0-BE0D-63DA03D1C8A2}"/>
          </ac:grpSpMkLst>
        </pc:grpChg>
        <pc:grpChg chg="mod">
          <ac:chgData name="ANTONIO CANTERO CAJA" userId="121df0ed-e5ce-436f-bba6-1c74f0610cf3" providerId="ADAL" clId="{533E0B4E-4B90-475E-A1BE-024EB39610FC}" dt="2023-02-08T06:40:34.205" v="281" actId="1035"/>
          <ac:grpSpMkLst>
            <pc:docMk/>
            <pc:sldMk cId="3646947213" sldId="286"/>
            <ac:grpSpMk id="122" creationId="{D45C8B90-7D00-4114-8FCD-6B334D3B7594}"/>
          </ac:grpSpMkLst>
        </pc:grpChg>
        <pc:grpChg chg="del">
          <ac:chgData name="ANTONIO CANTERO CAJA" userId="121df0ed-e5ce-436f-bba6-1c74f0610cf3" providerId="ADAL" clId="{533E0B4E-4B90-475E-A1BE-024EB39610FC}" dt="2023-02-08T06:40:13.092" v="244" actId="478"/>
          <ac:grpSpMkLst>
            <pc:docMk/>
            <pc:sldMk cId="3646947213" sldId="286"/>
            <ac:grpSpMk id="125" creationId="{02E76627-7E48-41FB-A5D4-C8AAA21D0A47}"/>
          </ac:grpSpMkLst>
        </pc:grpChg>
        <pc:cxnChg chg="mod">
          <ac:chgData name="ANTONIO CANTERO CAJA" userId="121df0ed-e5ce-436f-bba6-1c74f0610cf3" providerId="ADAL" clId="{533E0B4E-4B90-475E-A1BE-024EB39610FC}" dt="2023-02-08T06:40:13.092" v="244" actId="478"/>
          <ac:cxnSpMkLst>
            <pc:docMk/>
            <pc:sldMk cId="3646947213" sldId="286"/>
            <ac:cxnSpMk id="13" creationId="{D9CCA5C1-58AE-4AD7-9C87-0286B561558B}"/>
          </ac:cxnSpMkLst>
        </pc:cxnChg>
        <pc:cxnChg chg="mod">
          <ac:chgData name="ANTONIO CANTERO CAJA" userId="121df0ed-e5ce-436f-bba6-1c74f0610cf3" providerId="ADAL" clId="{533E0B4E-4B90-475E-A1BE-024EB39610FC}" dt="2023-02-08T06:40:13.092" v="244" actId="478"/>
          <ac:cxnSpMkLst>
            <pc:docMk/>
            <pc:sldMk cId="3646947213" sldId="286"/>
            <ac:cxnSpMk id="15" creationId="{A9C1945B-164F-4C20-A80A-692A3CAA6839}"/>
          </ac:cxnSpMkLst>
        </pc:cxnChg>
        <pc:cxnChg chg="mod">
          <ac:chgData name="ANTONIO CANTERO CAJA" userId="121df0ed-e5ce-436f-bba6-1c74f0610cf3" providerId="ADAL" clId="{533E0B4E-4B90-475E-A1BE-024EB39610FC}" dt="2023-02-08T06:40:13.092" v="244" actId="478"/>
          <ac:cxnSpMkLst>
            <pc:docMk/>
            <pc:sldMk cId="3646947213" sldId="286"/>
            <ac:cxnSpMk id="20" creationId="{370E21ED-E095-43A8-983D-A40EA28845DD}"/>
          </ac:cxnSpMkLst>
        </pc:cxnChg>
        <pc:cxnChg chg="mod">
          <ac:chgData name="ANTONIO CANTERO CAJA" userId="121df0ed-e5ce-436f-bba6-1c74f0610cf3" providerId="ADAL" clId="{533E0B4E-4B90-475E-A1BE-024EB39610FC}" dt="2023-02-08T06:40:13.092" v="244" actId="478"/>
          <ac:cxnSpMkLst>
            <pc:docMk/>
            <pc:sldMk cId="3646947213" sldId="286"/>
            <ac:cxnSpMk id="22" creationId="{77427992-7812-4CA4-8EEE-23CC768826A4}"/>
          </ac:cxnSpMkLst>
        </pc:cxnChg>
        <pc:cxnChg chg="mod">
          <ac:chgData name="ANTONIO CANTERO CAJA" userId="121df0ed-e5ce-436f-bba6-1c74f0610cf3" providerId="ADAL" clId="{533E0B4E-4B90-475E-A1BE-024EB39610FC}" dt="2023-02-08T06:40:13.092" v="244" actId="478"/>
          <ac:cxnSpMkLst>
            <pc:docMk/>
            <pc:sldMk cId="3646947213" sldId="286"/>
            <ac:cxnSpMk id="24" creationId="{22C76174-C018-45A7-86B0-443EC2FBBC2E}"/>
          </ac:cxnSpMkLst>
        </pc:cxnChg>
        <pc:cxnChg chg="mod">
          <ac:chgData name="ANTONIO CANTERO CAJA" userId="121df0ed-e5ce-436f-bba6-1c74f0610cf3" providerId="ADAL" clId="{533E0B4E-4B90-475E-A1BE-024EB39610FC}" dt="2023-02-08T06:40:13.092" v="244" actId="478"/>
          <ac:cxnSpMkLst>
            <pc:docMk/>
            <pc:sldMk cId="3646947213" sldId="286"/>
            <ac:cxnSpMk id="27" creationId="{6F3CCA29-E4AB-48C6-BB3D-D585269F212D}"/>
          </ac:cxnSpMkLst>
        </pc:cxnChg>
      </pc:sldChg>
      <pc:sldChg chg="del">
        <pc:chgData name="ANTONIO CANTERO CAJA" userId="121df0ed-e5ce-436f-bba6-1c74f0610cf3" providerId="ADAL" clId="{533E0B4E-4B90-475E-A1BE-024EB39610FC}" dt="2023-02-09T08:41:14.937" v="4597" actId="47"/>
        <pc:sldMkLst>
          <pc:docMk/>
          <pc:sldMk cId="0" sldId="287"/>
        </pc:sldMkLst>
      </pc:sldChg>
      <pc:sldChg chg="del">
        <pc:chgData name="ANTONIO CANTERO CAJA" userId="121df0ed-e5ce-436f-bba6-1c74f0610cf3" providerId="ADAL" clId="{533E0B4E-4B90-475E-A1BE-024EB39610FC}" dt="2023-02-09T08:41:20.880" v="4598" actId="47"/>
        <pc:sldMkLst>
          <pc:docMk/>
          <pc:sldMk cId="0" sldId="288"/>
        </pc:sldMkLst>
      </pc:sldChg>
      <pc:sldChg chg="del">
        <pc:chgData name="ANTONIO CANTERO CAJA" userId="121df0ed-e5ce-436f-bba6-1c74f0610cf3" providerId="ADAL" clId="{533E0B4E-4B90-475E-A1BE-024EB39610FC}" dt="2023-02-09T08:41:22.136" v="4599" actId="47"/>
        <pc:sldMkLst>
          <pc:docMk/>
          <pc:sldMk cId="0" sldId="289"/>
        </pc:sldMkLst>
      </pc:sldChg>
      <pc:sldChg chg="del">
        <pc:chgData name="ANTONIO CANTERO CAJA" userId="121df0ed-e5ce-436f-bba6-1c74f0610cf3" providerId="ADAL" clId="{533E0B4E-4B90-475E-A1BE-024EB39610FC}" dt="2023-02-08T21:08:57.371" v="2643" actId="47"/>
        <pc:sldMkLst>
          <pc:docMk/>
          <pc:sldMk cId="0" sldId="290"/>
        </pc:sldMkLst>
      </pc:sldChg>
      <pc:sldChg chg="del ord">
        <pc:chgData name="ANTONIO CANTERO CAJA" userId="121df0ed-e5ce-436f-bba6-1c74f0610cf3" providerId="ADAL" clId="{533E0B4E-4B90-475E-A1BE-024EB39610FC}" dt="2023-02-08T21:08:50.026" v="2642" actId="47"/>
        <pc:sldMkLst>
          <pc:docMk/>
          <pc:sldMk cId="0" sldId="293"/>
        </pc:sldMkLst>
      </pc:sldChg>
      <pc:sldChg chg="del">
        <pc:chgData name="ANTONIO CANTERO CAJA" userId="121df0ed-e5ce-436f-bba6-1c74f0610cf3" providerId="ADAL" clId="{533E0B4E-4B90-475E-A1BE-024EB39610FC}" dt="2023-02-08T21:09:35.327" v="2646" actId="47"/>
        <pc:sldMkLst>
          <pc:docMk/>
          <pc:sldMk cId="0" sldId="294"/>
        </pc:sldMkLst>
      </pc:sldChg>
      <pc:sldChg chg="del">
        <pc:chgData name="ANTONIO CANTERO CAJA" userId="121df0ed-e5ce-436f-bba6-1c74f0610cf3" providerId="ADAL" clId="{533E0B4E-4B90-475E-A1BE-024EB39610FC}" dt="2023-02-08T21:09:43.877" v="2647" actId="47"/>
        <pc:sldMkLst>
          <pc:docMk/>
          <pc:sldMk cId="0" sldId="295"/>
        </pc:sldMkLst>
      </pc:sldChg>
      <pc:sldChg chg="del">
        <pc:chgData name="ANTONIO CANTERO CAJA" userId="121df0ed-e5ce-436f-bba6-1c74f0610cf3" providerId="ADAL" clId="{533E0B4E-4B90-475E-A1BE-024EB39610FC}" dt="2023-02-08T20:03:07.505" v="1305" actId="47"/>
        <pc:sldMkLst>
          <pc:docMk/>
          <pc:sldMk cId="0" sldId="306"/>
        </pc:sldMkLst>
      </pc:sldChg>
      <pc:sldChg chg="modSp mod">
        <pc:chgData name="ANTONIO CANTERO CAJA" userId="121df0ed-e5ce-436f-bba6-1c74f0610cf3" providerId="ADAL" clId="{533E0B4E-4B90-475E-A1BE-024EB39610FC}" dt="2023-02-09T07:45:49.292" v="4577" actId="20577"/>
        <pc:sldMkLst>
          <pc:docMk/>
          <pc:sldMk cId="0" sldId="310"/>
        </pc:sldMkLst>
        <pc:spChg chg="mod">
          <ac:chgData name="ANTONIO CANTERO CAJA" userId="121df0ed-e5ce-436f-bba6-1c74f0610cf3" providerId="ADAL" clId="{533E0B4E-4B90-475E-A1BE-024EB39610FC}" dt="2023-02-09T07:45:30.378" v="4569" actId="1036"/>
          <ac:spMkLst>
            <pc:docMk/>
            <pc:sldMk cId="0" sldId="310"/>
            <ac:spMk id="2" creationId="{C5C3245B-AB32-6E99-C6CA-0CE66C9ABA7E}"/>
          </ac:spMkLst>
        </pc:spChg>
        <pc:spChg chg="mod">
          <ac:chgData name="ANTONIO CANTERO CAJA" userId="121df0ed-e5ce-436f-bba6-1c74f0610cf3" providerId="ADAL" clId="{533E0B4E-4B90-475E-A1BE-024EB39610FC}" dt="2023-02-09T07:45:30.378" v="4569" actId="1036"/>
          <ac:spMkLst>
            <pc:docMk/>
            <pc:sldMk cId="0" sldId="310"/>
            <ac:spMk id="3" creationId="{7799032E-28B4-A5B9-F682-ACB63BBE4473}"/>
          </ac:spMkLst>
        </pc:spChg>
        <pc:spChg chg="mod">
          <ac:chgData name="ANTONIO CANTERO CAJA" userId="121df0ed-e5ce-436f-bba6-1c74f0610cf3" providerId="ADAL" clId="{533E0B4E-4B90-475E-A1BE-024EB39610FC}" dt="2023-02-09T07:45:49.292" v="4577" actId="20577"/>
          <ac:spMkLst>
            <pc:docMk/>
            <pc:sldMk cId="0" sldId="310"/>
            <ac:spMk id="1211" creationId="{00000000-0000-0000-0000-000000000000}"/>
          </ac:spMkLst>
        </pc:spChg>
      </pc:sldChg>
      <pc:sldChg chg="del">
        <pc:chgData name="ANTONIO CANTERO CAJA" userId="121df0ed-e5ce-436f-bba6-1c74f0610cf3" providerId="ADAL" clId="{533E0B4E-4B90-475E-A1BE-024EB39610FC}" dt="2023-02-09T07:44:12.907" v="4452" actId="47"/>
        <pc:sldMkLst>
          <pc:docMk/>
          <pc:sldMk cId="0" sldId="311"/>
        </pc:sldMkLst>
      </pc:sldChg>
      <pc:sldChg chg="modSp add mod ord modNotes">
        <pc:chgData name="ANTONIO CANTERO CAJA" userId="121df0ed-e5ce-436f-bba6-1c74f0610cf3" providerId="ADAL" clId="{533E0B4E-4B90-475E-A1BE-024EB39610FC}" dt="2023-02-08T19:57:46.243" v="1284" actId="404"/>
        <pc:sldMkLst>
          <pc:docMk/>
          <pc:sldMk cId="0" sldId="314"/>
        </pc:sldMkLst>
        <pc:spChg chg="mod">
          <ac:chgData name="ANTONIO CANTERO CAJA" userId="121df0ed-e5ce-436f-bba6-1c74f0610cf3" providerId="ADAL" clId="{533E0B4E-4B90-475E-A1BE-024EB39610FC}" dt="2023-02-08T19:57:21.373" v="1272" actId="20577"/>
          <ac:spMkLst>
            <pc:docMk/>
            <pc:sldMk cId="0" sldId="314"/>
            <ac:spMk id="841" creationId="{00000000-0000-0000-0000-000000000000}"/>
          </ac:spMkLst>
        </pc:spChg>
        <pc:spChg chg="mod">
          <ac:chgData name="ANTONIO CANTERO CAJA" userId="121df0ed-e5ce-436f-bba6-1c74f0610cf3" providerId="ADAL" clId="{533E0B4E-4B90-475E-A1BE-024EB39610FC}" dt="2023-02-08T19:57:46.243" v="1284" actId="404"/>
          <ac:spMkLst>
            <pc:docMk/>
            <pc:sldMk cId="0" sldId="314"/>
            <ac:spMk id="857" creationId="{00000000-0000-0000-0000-000000000000}"/>
          </ac:spMkLst>
        </pc:spChg>
      </pc:sldChg>
      <pc:sldChg chg="modSp add del mod ord modNotes">
        <pc:chgData name="ANTONIO CANTERO CAJA" userId="121df0ed-e5ce-436f-bba6-1c74f0610cf3" providerId="ADAL" clId="{533E0B4E-4B90-475E-A1BE-024EB39610FC}" dt="2023-02-08T19:57:55.060" v="1285" actId="47"/>
        <pc:sldMkLst>
          <pc:docMk/>
          <pc:sldMk cId="0" sldId="315"/>
        </pc:sldMkLst>
        <pc:spChg chg="mod">
          <ac:chgData name="ANTONIO CANTERO CAJA" userId="121df0ed-e5ce-436f-bba6-1c74f0610cf3" providerId="ADAL" clId="{533E0B4E-4B90-475E-A1BE-024EB39610FC}" dt="2023-02-08T19:21:33.894" v="1096" actId="404"/>
          <ac:spMkLst>
            <pc:docMk/>
            <pc:sldMk cId="0" sldId="315"/>
            <ac:spMk id="863" creationId="{00000000-0000-0000-0000-000000000000}"/>
          </ac:spMkLst>
        </pc:spChg>
        <pc:spChg chg="mod">
          <ac:chgData name="ANTONIO CANTERO CAJA" userId="121df0ed-e5ce-436f-bba6-1c74f0610cf3" providerId="ADAL" clId="{533E0B4E-4B90-475E-A1BE-024EB39610FC}" dt="2023-02-08T19:21:33.894" v="1096" actId="404"/>
          <ac:spMkLst>
            <pc:docMk/>
            <pc:sldMk cId="0" sldId="315"/>
            <ac:spMk id="865" creationId="{00000000-0000-0000-0000-000000000000}"/>
          </ac:spMkLst>
        </pc:spChg>
        <pc:spChg chg="mod">
          <ac:chgData name="ANTONIO CANTERO CAJA" userId="121df0ed-e5ce-436f-bba6-1c74f0610cf3" providerId="ADAL" clId="{533E0B4E-4B90-475E-A1BE-024EB39610FC}" dt="2023-02-08T19:21:33.894" v="1096" actId="404"/>
          <ac:spMkLst>
            <pc:docMk/>
            <pc:sldMk cId="0" sldId="315"/>
            <ac:spMk id="869" creationId="{00000000-0000-0000-0000-000000000000}"/>
          </ac:spMkLst>
        </pc:spChg>
        <pc:spChg chg="mod">
          <ac:chgData name="ANTONIO CANTERO CAJA" userId="121df0ed-e5ce-436f-bba6-1c74f0610cf3" providerId="ADAL" clId="{533E0B4E-4B90-475E-A1BE-024EB39610FC}" dt="2023-02-08T19:21:33.894" v="1096" actId="404"/>
          <ac:spMkLst>
            <pc:docMk/>
            <pc:sldMk cId="0" sldId="315"/>
            <ac:spMk id="872" creationId="{00000000-0000-0000-0000-000000000000}"/>
          </ac:spMkLst>
        </pc:spChg>
        <pc:spChg chg="mod">
          <ac:chgData name="ANTONIO CANTERO CAJA" userId="121df0ed-e5ce-436f-bba6-1c74f0610cf3" providerId="ADAL" clId="{533E0B4E-4B90-475E-A1BE-024EB39610FC}" dt="2023-02-08T19:21:33.894" v="1096" actId="404"/>
          <ac:spMkLst>
            <pc:docMk/>
            <pc:sldMk cId="0" sldId="315"/>
            <ac:spMk id="874" creationId="{00000000-0000-0000-0000-000000000000}"/>
          </ac:spMkLst>
        </pc:spChg>
        <pc:cxnChg chg="mod">
          <ac:chgData name="ANTONIO CANTERO CAJA" userId="121df0ed-e5ce-436f-bba6-1c74f0610cf3" providerId="ADAL" clId="{533E0B4E-4B90-475E-A1BE-024EB39610FC}" dt="2023-02-08T19:21:52.316" v="1097" actId="1076"/>
          <ac:cxnSpMkLst>
            <pc:docMk/>
            <pc:sldMk cId="0" sldId="315"/>
            <ac:cxnSpMk id="880" creationId="{00000000-0000-0000-0000-000000000000}"/>
          </ac:cxnSpMkLst>
        </pc:cxnChg>
        <pc:cxnChg chg="mod">
          <ac:chgData name="ANTONIO CANTERO CAJA" userId="121df0ed-e5ce-436f-bba6-1c74f0610cf3" providerId="ADAL" clId="{533E0B4E-4B90-475E-A1BE-024EB39610FC}" dt="2023-02-08T19:21:55.382" v="1098" actId="1076"/>
          <ac:cxnSpMkLst>
            <pc:docMk/>
            <pc:sldMk cId="0" sldId="315"/>
            <ac:cxnSpMk id="883" creationId="{00000000-0000-0000-0000-000000000000}"/>
          </ac:cxnSpMkLst>
        </pc:cxnChg>
      </pc:sldChg>
      <pc:sldChg chg="modSp mod">
        <pc:chgData name="ANTONIO CANTERO CAJA" userId="121df0ed-e5ce-436f-bba6-1c74f0610cf3" providerId="ADAL" clId="{533E0B4E-4B90-475E-A1BE-024EB39610FC}" dt="2023-02-08T20:03:58.914" v="1307" actId="790"/>
        <pc:sldMkLst>
          <pc:docMk/>
          <pc:sldMk cId="0" sldId="316"/>
        </pc:sldMkLst>
        <pc:spChg chg="mod">
          <ac:chgData name="ANTONIO CANTERO CAJA" userId="121df0ed-e5ce-436f-bba6-1c74f0610cf3" providerId="ADAL" clId="{533E0B4E-4B90-475E-A1BE-024EB39610FC}" dt="2023-02-08T20:03:58.914" v="1307" actId="790"/>
          <ac:spMkLst>
            <pc:docMk/>
            <pc:sldMk cId="0" sldId="316"/>
            <ac:spMk id="1252" creationId="{00000000-0000-0000-0000-000000000000}"/>
          </ac:spMkLst>
        </pc:spChg>
      </pc:sldChg>
      <pc:sldChg chg="del ord">
        <pc:chgData name="ANTONIO CANTERO CAJA" userId="121df0ed-e5ce-436f-bba6-1c74f0610cf3" providerId="ADAL" clId="{533E0B4E-4B90-475E-A1BE-024EB39610FC}" dt="2023-02-08T21:17:40.644" v="3352" actId="47"/>
        <pc:sldMkLst>
          <pc:docMk/>
          <pc:sldMk cId="0" sldId="317"/>
        </pc:sldMkLst>
      </pc:sldChg>
      <pc:sldChg chg="modSp ord">
        <pc:chgData name="ANTONIO CANTERO CAJA" userId="121df0ed-e5ce-436f-bba6-1c74f0610cf3" providerId="ADAL" clId="{533E0B4E-4B90-475E-A1BE-024EB39610FC}" dt="2023-02-09T21:20:36.405" v="5947" actId="20577"/>
        <pc:sldMkLst>
          <pc:docMk/>
          <pc:sldMk cId="0" sldId="318"/>
        </pc:sldMkLst>
        <pc:graphicFrameChg chg="mod">
          <ac:chgData name="ANTONIO CANTERO CAJA" userId="121df0ed-e5ce-436f-bba6-1c74f0610cf3" providerId="ADAL" clId="{533E0B4E-4B90-475E-A1BE-024EB39610FC}" dt="2023-02-09T21:20:36.405" v="5947" actId="20577"/>
          <ac:graphicFrameMkLst>
            <pc:docMk/>
            <pc:sldMk cId="0" sldId="318"/>
            <ac:graphicFrameMk id="1275" creationId="{7B0EEB49-5250-3420-35F6-FBAF08E21C01}"/>
          </ac:graphicFrameMkLst>
        </pc:graphicFrameChg>
      </pc:sldChg>
      <pc:sldChg chg="modSp mod">
        <pc:chgData name="ANTONIO CANTERO CAJA" userId="121df0ed-e5ce-436f-bba6-1c74f0610cf3" providerId="ADAL" clId="{533E0B4E-4B90-475E-A1BE-024EB39610FC}" dt="2023-02-08T20:11:49.587" v="1522" actId="20577"/>
        <pc:sldMkLst>
          <pc:docMk/>
          <pc:sldMk cId="0" sldId="320"/>
        </pc:sldMkLst>
        <pc:spChg chg="mod">
          <ac:chgData name="ANTONIO CANTERO CAJA" userId="121df0ed-e5ce-436f-bba6-1c74f0610cf3" providerId="ADAL" clId="{533E0B4E-4B90-475E-A1BE-024EB39610FC}" dt="2023-02-08T06:53:46.065" v="401" actId="790"/>
          <ac:spMkLst>
            <pc:docMk/>
            <pc:sldMk cId="0" sldId="320"/>
            <ac:spMk id="1274" creationId="{00000000-0000-0000-0000-000000000000}"/>
          </ac:spMkLst>
        </pc:spChg>
        <pc:graphicFrameChg chg="mod">
          <ac:chgData name="ANTONIO CANTERO CAJA" userId="121df0ed-e5ce-436f-bba6-1c74f0610cf3" providerId="ADAL" clId="{533E0B4E-4B90-475E-A1BE-024EB39610FC}" dt="2023-02-08T20:11:49.587" v="1522" actId="20577"/>
          <ac:graphicFrameMkLst>
            <pc:docMk/>
            <pc:sldMk cId="0" sldId="320"/>
            <ac:graphicFrameMk id="1277" creationId="{E484E899-FEC7-36F2-AAE0-03B643FA3928}"/>
          </ac:graphicFrameMkLst>
        </pc:graphicFrameChg>
      </pc:sldChg>
      <pc:sldChg chg="modSp del">
        <pc:chgData name="ANTONIO CANTERO CAJA" userId="121df0ed-e5ce-436f-bba6-1c74f0610cf3" providerId="ADAL" clId="{533E0B4E-4B90-475E-A1BE-024EB39610FC}" dt="2023-02-08T20:12:17.583" v="1523" actId="47"/>
        <pc:sldMkLst>
          <pc:docMk/>
          <pc:sldMk cId="0" sldId="321"/>
        </pc:sldMkLst>
        <pc:graphicFrameChg chg="mod">
          <ac:chgData name="ANTONIO CANTERO CAJA" userId="121df0ed-e5ce-436f-bba6-1c74f0610cf3" providerId="ADAL" clId="{533E0B4E-4B90-475E-A1BE-024EB39610FC}" dt="2023-02-08T06:55:43.729" v="406" actId="20577"/>
          <ac:graphicFrameMkLst>
            <pc:docMk/>
            <pc:sldMk cId="0" sldId="321"/>
            <ac:graphicFrameMk id="1283" creationId="{6072FDAC-0610-CF8B-EEC4-BA1527CD1F85}"/>
          </ac:graphicFrameMkLst>
        </pc:graphicFrameChg>
      </pc:sldChg>
      <pc:sldChg chg="delSp mod delAnim">
        <pc:chgData name="ANTONIO CANTERO CAJA" userId="121df0ed-e5ce-436f-bba6-1c74f0610cf3" providerId="ADAL" clId="{533E0B4E-4B90-475E-A1BE-024EB39610FC}" dt="2023-02-07T22:09:55.854" v="206" actId="478"/>
        <pc:sldMkLst>
          <pc:docMk/>
          <pc:sldMk cId="0" sldId="322"/>
        </pc:sldMkLst>
        <pc:picChg chg="del">
          <ac:chgData name="ANTONIO CANTERO CAJA" userId="121df0ed-e5ce-436f-bba6-1c74f0610cf3" providerId="ADAL" clId="{533E0B4E-4B90-475E-A1BE-024EB39610FC}" dt="2023-02-07T22:09:55.854" v="206" actId="478"/>
          <ac:picMkLst>
            <pc:docMk/>
            <pc:sldMk cId="0" sldId="322"/>
            <ac:picMk id="3" creationId="{E3F785E0-7E9F-8AF8-8B6C-66675936676E}"/>
          </ac:picMkLst>
        </pc:picChg>
      </pc:sldChg>
      <pc:sldChg chg="del">
        <pc:chgData name="ANTONIO CANTERO CAJA" userId="121df0ed-e5ce-436f-bba6-1c74f0610cf3" providerId="ADAL" clId="{533E0B4E-4B90-475E-A1BE-024EB39610FC}" dt="2023-02-08T21:18:28.535" v="3356" actId="47"/>
        <pc:sldMkLst>
          <pc:docMk/>
          <pc:sldMk cId="0" sldId="328"/>
        </pc:sldMkLst>
      </pc:sldChg>
      <pc:sldChg chg="addSp delSp modSp mod">
        <pc:chgData name="ANTONIO CANTERO CAJA" userId="121df0ed-e5ce-436f-bba6-1c74f0610cf3" providerId="ADAL" clId="{533E0B4E-4B90-475E-A1BE-024EB39610FC}" dt="2023-02-09T20:25:34.477" v="5835" actId="14100"/>
        <pc:sldMkLst>
          <pc:docMk/>
          <pc:sldMk cId="0" sldId="331"/>
        </pc:sldMkLst>
        <pc:spChg chg="mod">
          <ac:chgData name="ANTONIO CANTERO CAJA" userId="121df0ed-e5ce-436f-bba6-1c74f0610cf3" providerId="ADAL" clId="{533E0B4E-4B90-475E-A1BE-024EB39610FC}" dt="2023-02-09T20:21:08.202" v="5826" actId="14100"/>
          <ac:spMkLst>
            <pc:docMk/>
            <pc:sldMk cId="0" sldId="331"/>
            <ac:spMk id="1386" creationId="{00000000-0000-0000-0000-000000000000}"/>
          </ac:spMkLst>
        </pc:spChg>
        <pc:spChg chg="mod">
          <ac:chgData name="ANTONIO CANTERO CAJA" userId="121df0ed-e5ce-436f-bba6-1c74f0610cf3" providerId="ADAL" clId="{533E0B4E-4B90-475E-A1BE-024EB39610FC}" dt="2023-02-09T20:25:10.809" v="5832" actId="20577"/>
          <ac:spMkLst>
            <pc:docMk/>
            <pc:sldMk cId="0" sldId="331"/>
            <ac:spMk id="1398" creationId="{00000000-0000-0000-0000-000000000000}"/>
          </ac:spMkLst>
        </pc:spChg>
        <pc:spChg chg="del">
          <ac:chgData name="ANTONIO CANTERO CAJA" userId="121df0ed-e5ce-436f-bba6-1c74f0610cf3" providerId="ADAL" clId="{533E0B4E-4B90-475E-A1BE-024EB39610FC}" dt="2023-02-09T20:19:26.424" v="5796" actId="26606"/>
          <ac:spMkLst>
            <pc:docMk/>
            <pc:sldMk cId="0" sldId="331"/>
            <ac:spMk id="1509" creationId="{B5FA7C47-B7C1-4D2E-AB49-ED23BA34BA83}"/>
          </ac:spMkLst>
        </pc:spChg>
        <pc:spChg chg="del">
          <ac:chgData name="ANTONIO CANTERO CAJA" userId="121df0ed-e5ce-436f-bba6-1c74f0610cf3" providerId="ADAL" clId="{533E0B4E-4B90-475E-A1BE-024EB39610FC}" dt="2023-02-09T20:19:26.424" v="5796" actId="26606"/>
          <ac:spMkLst>
            <pc:docMk/>
            <pc:sldMk cId="0" sldId="331"/>
            <ac:spMk id="1511" creationId="{596EE156-ABF1-4329-A6BA-03B4254E0877}"/>
          </ac:spMkLst>
        </pc:spChg>
        <pc:spChg chg="del">
          <ac:chgData name="ANTONIO CANTERO CAJA" userId="121df0ed-e5ce-436f-bba6-1c74f0610cf3" providerId="ADAL" clId="{533E0B4E-4B90-475E-A1BE-024EB39610FC}" dt="2023-02-09T20:19:26.424" v="5796" actId="26606"/>
          <ac:spMkLst>
            <pc:docMk/>
            <pc:sldMk cId="0" sldId="331"/>
            <ac:spMk id="1513" creationId="{19B9933F-AAB3-444A-8BB5-9CA194A8BC63}"/>
          </ac:spMkLst>
        </pc:spChg>
        <pc:spChg chg="del">
          <ac:chgData name="ANTONIO CANTERO CAJA" userId="121df0ed-e5ce-436f-bba6-1c74f0610cf3" providerId="ADAL" clId="{533E0B4E-4B90-475E-A1BE-024EB39610FC}" dt="2023-02-09T20:19:26.424" v="5796" actId="26606"/>
          <ac:spMkLst>
            <pc:docMk/>
            <pc:sldMk cId="0" sldId="331"/>
            <ac:spMk id="1515" creationId="{7D20183A-0B1D-4A1F-89B1-ADBEDBC6E54E}"/>
          </ac:spMkLst>
        </pc:spChg>
        <pc:spChg chg="del">
          <ac:chgData name="ANTONIO CANTERO CAJA" userId="121df0ed-e5ce-436f-bba6-1c74f0610cf3" providerId="ADAL" clId="{533E0B4E-4B90-475E-A1BE-024EB39610FC}" dt="2023-02-09T20:19:26.424" v="5796" actId="26606"/>
          <ac:spMkLst>
            <pc:docMk/>
            <pc:sldMk cId="0" sldId="331"/>
            <ac:spMk id="1517" creationId="{131031D3-26CD-4214-A9A4-5857EFA15A0C}"/>
          </ac:spMkLst>
        </pc:spChg>
        <pc:spChg chg="add">
          <ac:chgData name="ANTONIO CANTERO CAJA" userId="121df0ed-e5ce-436f-bba6-1c74f0610cf3" providerId="ADAL" clId="{533E0B4E-4B90-475E-A1BE-024EB39610FC}" dt="2023-02-09T20:19:26.424" v="5796" actId="26606"/>
          <ac:spMkLst>
            <pc:docMk/>
            <pc:sldMk cId="0" sldId="331"/>
            <ac:spMk id="1522" creationId="{1CD81A2A-6ED4-4EF4-A14C-912D31E14800}"/>
          </ac:spMkLst>
        </pc:spChg>
        <pc:spChg chg="add">
          <ac:chgData name="ANTONIO CANTERO CAJA" userId="121df0ed-e5ce-436f-bba6-1c74f0610cf3" providerId="ADAL" clId="{533E0B4E-4B90-475E-A1BE-024EB39610FC}" dt="2023-02-09T20:19:26.424" v="5796" actId="26606"/>
          <ac:spMkLst>
            <pc:docMk/>
            <pc:sldMk cId="0" sldId="331"/>
            <ac:spMk id="1524" creationId="{1661932C-CA15-4E17-B115-FAE7CBEE4789}"/>
          </ac:spMkLst>
        </pc:spChg>
        <pc:spChg chg="add">
          <ac:chgData name="ANTONIO CANTERO CAJA" userId="121df0ed-e5ce-436f-bba6-1c74f0610cf3" providerId="ADAL" clId="{533E0B4E-4B90-475E-A1BE-024EB39610FC}" dt="2023-02-09T20:19:26.424" v="5796" actId="26606"/>
          <ac:spMkLst>
            <pc:docMk/>
            <pc:sldMk cId="0" sldId="331"/>
            <ac:spMk id="1526" creationId="{8590ADD5-9383-4D3D-9047-3DA2593CCB5D}"/>
          </ac:spMkLst>
        </pc:spChg>
        <pc:spChg chg="add">
          <ac:chgData name="ANTONIO CANTERO CAJA" userId="121df0ed-e5ce-436f-bba6-1c74f0610cf3" providerId="ADAL" clId="{533E0B4E-4B90-475E-A1BE-024EB39610FC}" dt="2023-02-09T20:19:26.424" v="5796" actId="26606"/>
          <ac:spMkLst>
            <pc:docMk/>
            <pc:sldMk cId="0" sldId="331"/>
            <ac:spMk id="1528" creationId="{DABE3E45-88CF-45D8-8D40-C773324D93F6}"/>
          </ac:spMkLst>
        </pc:spChg>
        <pc:spChg chg="add">
          <ac:chgData name="ANTONIO CANTERO CAJA" userId="121df0ed-e5ce-436f-bba6-1c74f0610cf3" providerId="ADAL" clId="{533E0B4E-4B90-475E-A1BE-024EB39610FC}" dt="2023-02-09T20:19:26.424" v="5796" actId="26606"/>
          <ac:spMkLst>
            <pc:docMk/>
            <pc:sldMk cId="0" sldId="331"/>
            <ac:spMk id="1532" creationId="{B91ECDA9-56DC-4270-8F33-01C5637B8CEB}"/>
          </ac:spMkLst>
        </pc:spChg>
        <pc:spChg chg="add">
          <ac:chgData name="ANTONIO CANTERO CAJA" userId="121df0ed-e5ce-436f-bba6-1c74f0610cf3" providerId="ADAL" clId="{533E0B4E-4B90-475E-A1BE-024EB39610FC}" dt="2023-02-09T20:19:26.424" v="5796" actId="26606"/>
          <ac:spMkLst>
            <pc:docMk/>
            <pc:sldMk cId="0" sldId="331"/>
            <ac:spMk id="1534" creationId="{75F47824-961D-465D-84F9-EAE11BC6173B}"/>
          </ac:spMkLst>
        </pc:spChg>
        <pc:spChg chg="add">
          <ac:chgData name="ANTONIO CANTERO CAJA" userId="121df0ed-e5ce-436f-bba6-1c74f0610cf3" providerId="ADAL" clId="{533E0B4E-4B90-475E-A1BE-024EB39610FC}" dt="2023-02-09T20:19:26.424" v="5796" actId="26606"/>
          <ac:spMkLst>
            <pc:docMk/>
            <pc:sldMk cId="0" sldId="331"/>
            <ac:spMk id="1536" creationId="{FEC9DA3E-C1D7-472D-B7C0-F71AE41FBA23}"/>
          </ac:spMkLst>
        </pc:spChg>
        <pc:grpChg chg="add mod">
          <ac:chgData name="ANTONIO CANTERO CAJA" userId="121df0ed-e5ce-436f-bba6-1c74f0610cf3" providerId="ADAL" clId="{533E0B4E-4B90-475E-A1BE-024EB39610FC}" dt="2023-02-09T20:25:34.477" v="5835" actId="14100"/>
          <ac:grpSpMkLst>
            <pc:docMk/>
            <pc:sldMk cId="0" sldId="331"/>
            <ac:grpSpMk id="1387" creationId="{00000000-0000-0000-0000-000000000000}"/>
          </ac:grpSpMkLst>
        </pc:grpChg>
        <pc:cxnChg chg="add">
          <ac:chgData name="ANTONIO CANTERO CAJA" userId="121df0ed-e5ce-436f-bba6-1c74f0610cf3" providerId="ADAL" clId="{533E0B4E-4B90-475E-A1BE-024EB39610FC}" dt="2023-02-09T20:19:26.424" v="5796" actId="26606"/>
          <ac:cxnSpMkLst>
            <pc:docMk/>
            <pc:sldMk cId="0" sldId="331"/>
            <ac:cxnSpMk id="1530" creationId="{49CD1692-827B-4C8D-B4A1-134FD04CF45C}"/>
          </ac:cxnSpMkLst>
        </pc:cxnChg>
      </pc:sldChg>
      <pc:sldChg chg="del">
        <pc:chgData name="ANTONIO CANTERO CAJA" userId="121df0ed-e5ce-436f-bba6-1c74f0610cf3" providerId="ADAL" clId="{533E0B4E-4B90-475E-A1BE-024EB39610FC}" dt="2023-02-09T21:59:35.210" v="5951" actId="47"/>
        <pc:sldMkLst>
          <pc:docMk/>
          <pc:sldMk cId="0" sldId="333"/>
        </pc:sldMkLst>
      </pc:sldChg>
      <pc:sldChg chg="del">
        <pc:chgData name="ANTONIO CANTERO CAJA" userId="121df0ed-e5ce-436f-bba6-1c74f0610cf3" providerId="ADAL" clId="{533E0B4E-4B90-475E-A1BE-024EB39610FC}" dt="2023-02-09T21:59:35.210" v="5951" actId="47"/>
        <pc:sldMkLst>
          <pc:docMk/>
          <pc:sldMk cId="0" sldId="339"/>
        </pc:sldMkLst>
      </pc:sldChg>
      <pc:sldChg chg="del">
        <pc:chgData name="ANTONIO CANTERO CAJA" userId="121df0ed-e5ce-436f-bba6-1c74f0610cf3" providerId="ADAL" clId="{533E0B4E-4B90-475E-A1BE-024EB39610FC}" dt="2023-02-09T21:59:35.210" v="5951" actId="47"/>
        <pc:sldMkLst>
          <pc:docMk/>
          <pc:sldMk cId="0" sldId="342"/>
        </pc:sldMkLst>
      </pc:sldChg>
      <pc:sldChg chg="del">
        <pc:chgData name="ANTONIO CANTERO CAJA" userId="121df0ed-e5ce-436f-bba6-1c74f0610cf3" providerId="ADAL" clId="{533E0B4E-4B90-475E-A1BE-024EB39610FC}" dt="2023-02-09T21:59:35.210" v="5951" actId="47"/>
        <pc:sldMkLst>
          <pc:docMk/>
          <pc:sldMk cId="0" sldId="343"/>
        </pc:sldMkLst>
      </pc:sldChg>
      <pc:sldChg chg="del">
        <pc:chgData name="ANTONIO CANTERO CAJA" userId="121df0ed-e5ce-436f-bba6-1c74f0610cf3" providerId="ADAL" clId="{533E0B4E-4B90-475E-A1BE-024EB39610FC}" dt="2023-02-09T21:59:35.210" v="5951" actId="47"/>
        <pc:sldMkLst>
          <pc:docMk/>
          <pc:sldMk cId="0" sldId="346"/>
        </pc:sldMkLst>
      </pc:sldChg>
      <pc:sldChg chg="del">
        <pc:chgData name="ANTONIO CANTERO CAJA" userId="121df0ed-e5ce-436f-bba6-1c74f0610cf3" providerId="ADAL" clId="{533E0B4E-4B90-475E-A1BE-024EB39610FC}" dt="2023-02-09T21:59:35.210" v="5951" actId="47"/>
        <pc:sldMkLst>
          <pc:docMk/>
          <pc:sldMk cId="0" sldId="348"/>
        </pc:sldMkLst>
      </pc:sldChg>
      <pc:sldChg chg="del">
        <pc:chgData name="ANTONIO CANTERO CAJA" userId="121df0ed-e5ce-436f-bba6-1c74f0610cf3" providerId="ADAL" clId="{533E0B4E-4B90-475E-A1BE-024EB39610FC}" dt="2023-02-09T21:59:35.210" v="5951" actId="47"/>
        <pc:sldMkLst>
          <pc:docMk/>
          <pc:sldMk cId="0" sldId="351"/>
        </pc:sldMkLst>
      </pc:sldChg>
      <pc:sldChg chg="del">
        <pc:chgData name="ANTONIO CANTERO CAJA" userId="121df0ed-e5ce-436f-bba6-1c74f0610cf3" providerId="ADAL" clId="{533E0B4E-4B90-475E-A1BE-024EB39610FC}" dt="2023-02-09T21:59:35.210" v="5951" actId="47"/>
        <pc:sldMkLst>
          <pc:docMk/>
          <pc:sldMk cId="0" sldId="352"/>
        </pc:sldMkLst>
      </pc:sldChg>
      <pc:sldChg chg="del">
        <pc:chgData name="ANTONIO CANTERO CAJA" userId="121df0ed-e5ce-436f-bba6-1c74f0610cf3" providerId="ADAL" clId="{533E0B4E-4B90-475E-A1BE-024EB39610FC}" dt="2023-02-09T21:59:35.210" v="5951" actId="47"/>
        <pc:sldMkLst>
          <pc:docMk/>
          <pc:sldMk cId="0" sldId="353"/>
        </pc:sldMkLst>
      </pc:sldChg>
      <pc:sldChg chg="del">
        <pc:chgData name="ANTONIO CANTERO CAJA" userId="121df0ed-e5ce-436f-bba6-1c74f0610cf3" providerId="ADAL" clId="{533E0B4E-4B90-475E-A1BE-024EB39610FC}" dt="2023-02-09T21:59:35.210" v="5951" actId="47"/>
        <pc:sldMkLst>
          <pc:docMk/>
          <pc:sldMk cId="0" sldId="354"/>
        </pc:sldMkLst>
      </pc:sldChg>
      <pc:sldChg chg="del">
        <pc:chgData name="ANTONIO CANTERO CAJA" userId="121df0ed-e5ce-436f-bba6-1c74f0610cf3" providerId="ADAL" clId="{533E0B4E-4B90-475E-A1BE-024EB39610FC}" dt="2023-02-09T21:59:35.210" v="5951" actId="47"/>
        <pc:sldMkLst>
          <pc:docMk/>
          <pc:sldMk cId="0" sldId="355"/>
        </pc:sldMkLst>
      </pc:sldChg>
      <pc:sldChg chg="del">
        <pc:chgData name="ANTONIO CANTERO CAJA" userId="121df0ed-e5ce-436f-bba6-1c74f0610cf3" providerId="ADAL" clId="{533E0B4E-4B90-475E-A1BE-024EB39610FC}" dt="2023-02-08T19:58:21.827" v="1286" actId="47"/>
        <pc:sldMkLst>
          <pc:docMk/>
          <pc:sldMk cId="0" sldId="357"/>
        </pc:sldMkLst>
      </pc:sldChg>
      <pc:sldChg chg="modSp del mod">
        <pc:chgData name="ANTONIO CANTERO CAJA" userId="121df0ed-e5ce-436f-bba6-1c74f0610cf3" providerId="ADAL" clId="{533E0B4E-4B90-475E-A1BE-024EB39610FC}" dt="2023-02-08T19:58:24.155" v="1287" actId="47"/>
        <pc:sldMkLst>
          <pc:docMk/>
          <pc:sldMk cId="0" sldId="358"/>
        </pc:sldMkLst>
        <pc:spChg chg="mod">
          <ac:chgData name="ANTONIO CANTERO CAJA" userId="121df0ed-e5ce-436f-bba6-1c74f0610cf3" providerId="ADAL" clId="{533E0B4E-4B90-475E-A1BE-024EB39610FC}" dt="2023-02-07T19:01:19.597" v="8" actId="404"/>
          <ac:spMkLst>
            <pc:docMk/>
            <pc:sldMk cId="0" sldId="358"/>
            <ac:spMk id="1520" creationId="{00000000-0000-0000-0000-000000000000}"/>
          </ac:spMkLst>
        </pc:spChg>
        <pc:spChg chg="mod">
          <ac:chgData name="ANTONIO CANTERO CAJA" userId="121df0ed-e5ce-436f-bba6-1c74f0610cf3" providerId="ADAL" clId="{533E0B4E-4B90-475E-A1BE-024EB39610FC}" dt="2023-02-07T19:01:27.201" v="10" actId="404"/>
          <ac:spMkLst>
            <pc:docMk/>
            <pc:sldMk cId="0" sldId="358"/>
            <ac:spMk id="1523" creationId="{00000000-0000-0000-0000-000000000000}"/>
          </ac:spMkLst>
        </pc:spChg>
        <pc:spChg chg="mod">
          <ac:chgData name="ANTONIO CANTERO CAJA" userId="121df0ed-e5ce-436f-bba6-1c74f0610cf3" providerId="ADAL" clId="{533E0B4E-4B90-475E-A1BE-024EB39610FC}" dt="2023-02-07T19:00:43.979" v="2" actId="404"/>
          <ac:spMkLst>
            <pc:docMk/>
            <pc:sldMk cId="0" sldId="358"/>
            <ac:spMk id="1525" creationId="{00000000-0000-0000-0000-000000000000}"/>
          </ac:spMkLst>
        </pc:spChg>
        <pc:spChg chg="mod">
          <ac:chgData name="ANTONIO CANTERO CAJA" userId="121df0ed-e5ce-436f-bba6-1c74f0610cf3" providerId="ADAL" clId="{533E0B4E-4B90-475E-A1BE-024EB39610FC}" dt="2023-02-07T19:00:59.745" v="4" actId="404"/>
          <ac:spMkLst>
            <pc:docMk/>
            <pc:sldMk cId="0" sldId="358"/>
            <ac:spMk id="1527" creationId="{00000000-0000-0000-0000-000000000000}"/>
          </ac:spMkLst>
        </pc:spChg>
        <pc:spChg chg="mod">
          <ac:chgData name="ANTONIO CANTERO CAJA" userId="121df0ed-e5ce-436f-bba6-1c74f0610cf3" providerId="ADAL" clId="{533E0B4E-4B90-475E-A1BE-024EB39610FC}" dt="2023-02-07T19:01:31.846" v="11" actId="404"/>
          <ac:spMkLst>
            <pc:docMk/>
            <pc:sldMk cId="0" sldId="358"/>
            <ac:spMk id="1537" creationId="{00000000-0000-0000-0000-000000000000}"/>
          </ac:spMkLst>
        </pc:spChg>
        <pc:spChg chg="mod">
          <ac:chgData name="ANTONIO CANTERO CAJA" userId="121df0ed-e5ce-436f-bba6-1c74f0610cf3" providerId="ADAL" clId="{533E0B4E-4B90-475E-A1BE-024EB39610FC}" dt="2023-02-07T19:01:04.873" v="5" actId="404"/>
          <ac:spMkLst>
            <pc:docMk/>
            <pc:sldMk cId="0" sldId="358"/>
            <ac:spMk id="1539" creationId="{00000000-0000-0000-0000-000000000000}"/>
          </ac:spMkLst>
        </pc:spChg>
        <pc:spChg chg="mod">
          <ac:chgData name="ANTONIO CANTERO CAJA" userId="121df0ed-e5ce-436f-bba6-1c74f0610cf3" providerId="ADAL" clId="{533E0B4E-4B90-475E-A1BE-024EB39610FC}" dt="2023-02-07T19:00:37.474" v="0" actId="404"/>
          <ac:spMkLst>
            <pc:docMk/>
            <pc:sldMk cId="0" sldId="358"/>
            <ac:spMk id="1542" creationId="{00000000-0000-0000-0000-000000000000}"/>
          </ac:spMkLst>
        </pc:spChg>
        <pc:spChg chg="mod">
          <ac:chgData name="ANTONIO CANTERO CAJA" userId="121df0ed-e5ce-436f-bba6-1c74f0610cf3" providerId="ADAL" clId="{533E0B4E-4B90-475E-A1BE-024EB39610FC}" dt="2023-02-07T19:01:13.925" v="6" actId="404"/>
          <ac:spMkLst>
            <pc:docMk/>
            <pc:sldMk cId="0" sldId="358"/>
            <ac:spMk id="1543" creationId="{00000000-0000-0000-0000-000000000000}"/>
          </ac:spMkLst>
        </pc:spChg>
      </pc:sldChg>
      <pc:sldChg chg="del">
        <pc:chgData name="ANTONIO CANTERO CAJA" userId="121df0ed-e5ce-436f-bba6-1c74f0610cf3" providerId="ADAL" clId="{533E0B4E-4B90-475E-A1BE-024EB39610FC}" dt="2023-02-09T07:16:29.394" v="4109" actId="47"/>
        <pc:sldMkLst>
          <pc:docMk/>
          <pc:sldMk cId="0" sldId="360"/>
        </pc:sldMkLst>
      </pc:sldChg>
      <pc:sldChg chg="modSp add mod modAnim">
        <pc:chgData name="ANTONIO CANTERO CAJA" userId="121df0ed-e5ce-436f-bba6-1c74f0610cf3" providerId="ADAL" clId="{533E0B4E-4B90-475E-A1BE-024EB39610FC}" dt="2023-02-09T21:06:10.742" v="5944"/>
        <pc:sldMkLst>
          <pc:docMk/>
          <pc:sldMk cId="0" sldId="383"/>
        </pc:sldMkLst>
        <pc:spChg chg="mod">
          <ac:chgData name="ANTONIO CANTERO CAJA" userId="121df0ed-e5ce-436f-bba6-1c74f0610cf3" providerId="ADAL" clId="{533E0B4E-4B90-475E-A1BE-024EB39610FC}" dt="2023-02-09T21:02:15.004" v="5931" actId="1076"/>
          <ac:spMkLst>
            <pc:docMk/>
            <pc:sldMk cId="0" sldId="383"/>
            <ac:spMk id="1970" creationId="{00000000-0000-0000-0000-000000000000}"/>
          </ac:spMkLst>
        </pc:spChg>
      </pc:sldChg>
      <pc:sldChg chg="add del">
        <pc:chgData name="ANTONIO CANTERO CAJA" userId="121df0ed-e5ce-436f-bba6-1c74f0610cf3" providerId="ADAL" clId="{533E0B4E-4B90-475E-A1BE-024EB39610FC}" dt="2023-02-09T20:59:30.993" v="5917" actId="47"/>
        <pc:sldMkLst>
          <pc:docMk/>
          <pc:sldMk cId="0" sldId="384"/>
        </pc:sldMkLst>
      </pc:sldChg>
      <pc:sldChg chg="del">
        <pc:chgData name="ANTONIO CANTERO CAJA" userId="121df0ed-e5ce-436f-bba6-1c74f0610cf3" providerId="ADAL" clId="{533E0B4E-4B90-475E-A1BE-024EB39610FC}" dt="2023-02-08T20:12:57.278" v="1524" actId="47"/>
        <pc:sldMkLst>
          <pc:docMk/>
          <pc:sldMk cId="0" sldId="386"/>
        </pc:sldMkLst>
      </pc:sldChg>
      <pc:sldChg chg="del">
        <pc:chgData name="ANTONIO CANTERO CAJA" userId="121df0ed-e5ce-436f-bba6-1c74f0610cf3" providerId="ADAL" clId="{533E0B4E-4B90-475E-A1BE-024EB39610FC}" dt="2023-02-08T20:12:57.278" v="1524" actId="47"/>
        <pc:sldMkLst>
          <pc:docMk/>
          <pc:sldMk cId="0" sldId="387"/>
        </pc:sldMkLst>
      </pc:sldChg>
      <pc:sldChg chg="del">
        <pc:chgData name="ANTONIO CANTERO CAJA" userId="121df0ed-e5ce-436f-bba6-1c74f0610cf3" providerId="ADAL" clId="{533E0B4E-4B90-475E-A1BE-024EB39610FC}" dt="2023-02-08T20:12:57.278" v="1524" actId="47"/>
        <pc:sldMkLst>
          <pc:docMk/>
          <pc:sldMk cId="0" sldId="388"/>
        </pc:sldMkLst>
      </pc:sldChg>
      <pc:sldChg chg="del">
        <pc:chgData name="ANTONIO CANTERO CAJA" userId="121df0ed-e5ce-436f-bba6-1c74f0610cf3" providerId="ADAL" clId="{533E0B4E-4B90-475E-A1BE-024EB39610FC}" dt="2023-02-08T20:12:57.278" v="1524" actId="47"/>
        <pc:sldMkLst>
          <pc:docMk/>
          <pc:sldMk cId="0" sldId="389"/>
        </pc:sldMkLst>
      </pc:sldChg>
      <pc:sldChg chg="ord">
        <pc:chgData name="ANTONIO CANTERO CAJA" userId="121df0ed-e5ce-436f-bba6-1c74f0610cf3" providerId="ADAL" clId="{533E0B4E-4B90-475E-A1BE-024EB39610FC}" dt="2023-02-09T20:28:07.811" v="5868"/>
        <pc:sldMkLst>
          <pc:docMk/>
          <pc:sldMk cId="4008289121" sldId="429"/>
        </pc:sldMkLst>
      </pc:sldChg>
      <pc:sldChg chg="del">
        <pc:chgData name="ANTONIO CANTERO CAJA" userId="121df0ed-e5ce-436f-bba6-1c74f0610cf3" providerId="ADAL" clId="{533E0B4E-4B90-475E-A1BE-024EB39610FC}" dt="2023-02-08T06:43:29.788" v="364" actId="47"/>
        <pc:sldMkLst>
          <pc:docMk/>
          <pc:sldMk cId="2796053338" sldId="696"/>
        </pc:sldMkLst>
      </pc:sldChg>
      <pc:sldChg chg="modSp mod">
        <pc:chgData name="ANTONIO CANTERO CAJA" userId="121df0ed-e5ce-436f-bba6-1c74f0610cf3" providerId="ADAL" clId="{533E0B4E-4B90-475E-A1BE-024EB39610FC}" dt="2023-02-08T19:58:57.134" v="1290" actId="6549"/>
        <pc:sldMkLst>
          <pc:docMk/>
          <pc:sldMk cId="0" sldId="763"/>
        </pc:sldMkLst>
        <pc:spChg chg="mod">
          <ac:chgData name="ANTONIO CANTERO CAJA" userId="121df0ed-e5ce-436f-bba6-1c74f0610cf3" providerId="ADAL" clId="{533E0B4E-4B90-475E-A1BE-024EB39610FC}" dt="2023-02-08T19:58:57.134" v="1290" actId="6549"/>
          <ac:spMkLst>
            <pc:docMk/>
            <pc:sldMk cId="0" sldId="763"/>
            <ac:spMk id="109" creationId="{00000000-0000-0000-0000-000000000000}"/>
          </ac:spMkLst>
        </pc:spChg>
      </pc:sldChg>
      <pc:sldChg chg="add del ord">
        <pc:chgData name="ANTONIO CANTERO CAJA" userId="121df0ed-e5ce-436f-bba6-1c74f0610cf3" providerId="ADAL" clId="{533E0B4E-4B90-475E-A1BE-024EB39610FC}" dt="2023-02-09T20:29:31.542" v="5880"/>
        <pc:sldMkLst>
          <pc:docMk/>
          <pc:sldMk cId="0" sldId="792"/>
        </pc:sldMkLst>
      </pc:sldChg>
      <pc:sldChg chg="addSp delSp modSp mod modClrScheme delDesignElem chgLayout">
        <pc:chgData name="ANTONIO CANTERO CAJA" userId="121df0ed-e5ce-436f-bba6-1c74f0610cf3" providerId="ADAL" clId="{533E0B4E-4B90-475E-A1BE-024EB39610FC}" dt="2023-02-09T20:27:05.269" v="5866" actId="26606"/>
        <pc:sldMkLst>
          <pc:docMk/>
          <pc:sldMk cId="3417835205" sldId="795"/>
        </pc:sldMkLst>
        <pc:spChg chg="add del mod ord">
          <ac:chgData name="ANTONIO CANTERO CAJA" userId="121df0ed-e5ce-436f-bba6-1c74f0610cf3" providerId="ADAL" clId="{533E0B4E-4B90-475E-A1BE-024EB39610FC}" dt="2023-02-09T20:27:05.269" v="5866" actId="26606"/>
          <ac:spMkLst>
            <pc:docMk/>
            <pc:sldMk cId="3417835205" sldId="795"/>
            <ac:spMk id="2" creationId="{25273CC6-F30F-750F-C9C9-2833C784CB8D}"/>
          </ac:spMkLst>
        </pc:spChg>
        <pc:spChg chg="mod ord">
          <ac:chgData name="ANTONIO CANTERO CAJA" userId="121df0ed-e5ce-436f-bba6-1c74f0610cf3" providerId="ADAL" clId="{533E0B4E-4B90-475E-A1BE-024EB39610FC}" dt="2023-02-09T20:27:05.269" v="5866" actId="26606"/>
          <ac:spMkLst>
            <pc:docMk/>
            <pc:sldMk cId="3417835205" sldId="795"/>
            <ac:spMk id="3" creationId="{3CF6CF78-0E67-425A-B5A0-80DF6B50585D}"/>
          </ac:spMkLst>
        </pc:spChg>
        <pc:spChg chg="add">
          <ac:chgData name="ANTONIO CANTERO CAJA" userId="121df0ed-e5ce-436f-bba6-1c74f0610cf3" providerId="ADAL" clId="{533E0B4E-4B90-475E-A1BE-024EB39610FC}" dt="2023-02-09T20:27:05.269" v="5866" actId="26606"/>
          <ac:spMkLst>
            <pc:docMk/>
            <pc:sldMk cId="3417835205" sldId="795"/>
            <ac:spMk id="5" creationId="{51D98CAC-3EFF-4342-BD5A-6C0E8CAB4C1A}"/>
          </ac:spMkLst>
        </pc:spChg>
        <pc:spChg chg="del mod ord">
          <ac:chgData name="ANTONIO CANTERO CAJA" userId="121df0ed-e5ce-436f-bba6-1c74f0610cf3" providerId="ADAL" clId="{533E0B4E-4B90-475E-A1BE-024EB39610FC}" dt="2023-02-09T20:21:59.475" v="5827" actId="700"/>
          <ac:spMkLst>
            <pc:docMk/>
            <pc:sldMk cId="3417835205" sldId="795"/>
            <ac:spMk id="6" creationId="{A49B9302-E831-40D6-BE84-6D217536054C}"/>
          </ac:spMkLst>
        </pc:spChg>
        <pc:spChg chg="del">
          <ac:chgData name="ANTONIO CANTERO CAJA" userId="121df0ed-e5ce-436f-bba6-1c74f0610cf3" providerId="ADAL" clId="{533E0B4E-4B90-475E-A1BE-024EB39610FC}" dt="2023-02-09T20:21:59.475" v="5827" actId="700"/>
          <ac:spMkLst>
            <pc:docMk/>
            <pc:sldMk cId="3417835205" sldId="795"/>
            <ac:spMk id="8" creationId="{337940BB-FBC4-492E-BD92-3B7B914D0EAE}"/>
          </ac:spMkLst>
        </pc:spChg>
        <pc:spChg chg="del">
          <ac:chgData name="ANTONIO CANTERO CAJA" userId="121df0ed-e5ce-436f-bba6-1c74f0610cf3" providerId="ADAL" clId="{533E0B4E-4B90-475E-A1BE-024EB39610FC}" dt="2023-02-09T20:21:59.475" v="5827" actId="700"/>
          <ac:spMkLst>
            <pc:docMk/>
            <pc:sldMk cId="3417835205" sldId="795"/>
            <ac:spMk id="12" creationId="{3FCFB1DE-0B7E-48CC-BA90-B2AB0889F9D6}"/>
          </ac:spMkLst>
        </pc:spChg>
        <pc:picChg chg="del">
          <ac:chgData name="ANTONIO CANTERO CAJA" userId="121df0ed-e5ce-436f-bba6-1c74f0610cf3" providerId="ADAL" clId="{533E0B4E-4B90-475E-A1BE-024EB39610FC}" dt="2023-02-09T20:22:02.008" v="5828" actId="478"/>
          <ac:picMkLst>
            <pc:docMk/>
            <pc:sldMk cId="3417835205" sldId="795"/>
            <ac:picMk id="10" creationId="{9E0AE475-E83D-4478-51E5-02FCE9961506}"/>
          </ac:picMkLst>
        </pc:picChg>
      </pc:sldChg>
      <pc:sldChg chg="add del ord">
        <pc:chgData name="ANTONIO CANTERO CAJA" userId="121df0ed-e5ce-436f-bba6-1c74f0610cf3" providerId="ADAL" clId="{533E0B4E-4B90-475E-A1BE-024EB39610FC}" dt="2023-02-09T20:29:31.542" v="5880"/>
        <pc:sldMkLst>
          <pc:docMk/>
          <pc:sldMk cId="1070400556" sldId="839"/>
        </pc:sldMkLst>
      </pc:sldChg>
      <pc:sldChg chg="addSp delSp modSp del mod modAnim">
        <pc:chgData name="ANTONIO CANTERO CAJA" userId="121df0ed-e5ce-436f-bba6-1c74f0610cf3" providerId="ADAL" clId="{533E0B4E-4B90-475E-A1BE-024EB39610FC}" dt="2023-02-09T07:15:27.333" v="4108" actId="47"/>
        <pc:sldMkLst>
          <pc:docMk/>
          <pc:sldMk cId="4219697053" sldId="866"/>
        </pc:sldMkLst>
        <pc:spChg chg="mod">
          <ac:chgData name="ANTONIO CANTERO CAJA" userId="121df0ed-e5ce-436f-bba6-1c74f0610cf3" providerId="ADAL" clId="{533E0B4E-4B90-475E-A1BE-024EB39610FC}" dt="2023-02-09T07:12:22.464" v="4072" actId="26606"/>
          <ac:spMkLst>
            <pc:docMk/>
            <pc:sldMk cId="4219697053" sldId="866"/>
            <ac:spMk id="2" creationId="{E846B400-C7E1-4FCA-AC57-212D30A8C656}"/>
          </ac:spMkLst>
        </pc:spChg>
        <pc:spChg chg="mod">
          <ac:chgData name="ANTONIO CANTERO CAJA" userId="121df0ed-e5ce-436f-bba6-1c74f0610cf3" providerId="ADAL" clId="{533E0B4E-4B90-475E-A1BE-024EB39610FC}" dt="2023-02-09T07:14:52.076" v="4105" actId="20577"/>
          <ac:spMkLst>
            <pc:docMk/>
            <pc:sldMk cId="4219697053" sldId="866"/>
            <ac:spMk id="3" creationId="{A68AC864-CCE7-4D5D-BE82-49894BCED17B}"/>
          </ac:spMkLst>
        </pc:spChg>
        <pc:spChg chg="del">
          <ac:chgData name="ANTONIO CANTERO CAJA" userId="121df0ed-e5ce-436f-bba6-1c74f0610cf3" providerId="ADAL" clId="{533E0B4E-4B90-475E-A1BE-024EB39610FC}" dt="2023-02-09T07:12:22.464" v="4072" actId="26606"/>
          <ac:spMkLst>
            <pc:docMk/>
            <pc:sldMk cId="4219697053" sldId="866"/>
            <ac:spMk id="9" creationId="{F13C74B1-5B17-4795-BED0-7140497B445A}"/>
          </ac:spMkLst>
        </pc:spChg>
        <pc:spChg chg="del">
          <ac:chgData name="ANTONIO CANTERO CAJA" userId="121df0ed-e5ce-436f-bba6-1c74f0610cf3" providerId="ADAL" clId="{533E0B4E-4B90-475E-A1BE-024EB39610FC}" dt="2023-02-09T07:12:22.464" v="4072" actId="26606"/>
          <ac:spMkLst>
            <pc:docMk/>
            <pc:sldMk cId="4219697053" sldId="866"/>
            <ac:spMk id="11" creationId="{D4974D33-8DC5-464E-8C6D-BE58F0669C17}"/>
          </ac:spMkLst>
        </pc:spChg>
        <pc:spChg chg="add">
          <ac:chgData name="ANTONIO CANTERO CAJA" userId="121df0ed-e5ce-436f-bba6-1c74f0610cf3" providerId="ADAL" clId="{533E0B4E-4B90-475E-A1BE-024EB39610FC}" dt="2023-02-09T07:12:22.464" v="4072" actId="26606"/>
          <ac:spMkLst>
            <pc:docMk/>
            <pc:sldMk cId="4219697053" sldId="866"/>
            <ac:spMk id="16" creationId="{09821A95-4AEC-48B6-A584-7555C905667C}"/>
          </ac:spMkLst>
        </pc:spChg>
        <pc:grpChg chg="add">
          <ac:chgData name="ANTONIO CANTERO CAJA" userId="121df0ed-e5ce-436f-bba6-1c74f0610cf3" providerId="ADAL" clId="{533E0B4E-4B90-475E-A1BE-024EB39610FC}" dt="2023-02-09T07:12:22.464" v="4072" actId="26606"/>
          <ac:grpSpMkLst>
            <pc:docMk/>
            <pc:sldMk cId="4219697053" sldId="866"/>
            <ac:grpSpMk id="18" creationId="{69996FAB-012A-4B0F-A158-D21B9D459FF5}"/>
          </ac:grpSpMkLst>
        </pc:grpChg>
        <pc:picChg chg="mod">
          <ac:chgData name="ANTONIO CANTERO CAJA" userId="121df0ed-e5ce-436f-bba6-1c74f0610cf3" providerId="ADAL" clId="{533E0B4E-4B90-475E-A1BE-024EB39610FC}" dt="2023-02-09T07:12:22.464" v="4072" actId="26606"/>
          <ac:picMkLst>
            <pc:docMk/>
            <pc:sldMk cId="4219697053" sldId="866"/>
            <ac:picMk id="5" creationId="{C1E1D3CB-F7E1-BD4F-25F2-7CD35B78925C}"/>
          </ac:picMkLst>
        </pc:picChg>
      </pc:sldChg>
      <pc:sldChg chg="ord">
        <pc:chgData name="ANTONIO CANTERO CAJA" userId="121df0ed-e5ce-436f-bba6-1c74f0610cf3" providerId="ADAL" clId="{533E0B4E-4B90-475E-A1BE-024EB39610FC}" dt="2023-02-09T20:28:39.304" v="5875"/>
        <pc:sldMkLst>
          <pc:docMk/>
          <pc:sldMk cId="0" sldId="867"/>
        </pc:sldMkLst>
      </pc:sldChg>
      <pc:sldChg chg="ord">
        <pc:chgData name="ANTONIO CANTERO CAJA" userId="121df0ed-e5ce-436f-bba6-1c74f0610cf3" providerId="ADAL" clId="{533E0B4E-4B90-475E-A1BE-024EB39610FC}" dt="2023-02-08T19:09:22.633" v="1031"/>
        <pc:sldMkLst>
          <pc:docMk/>
          <pc:sldMk cId="0" sldId="868"/>
        </pc:sldMkLst>
      </pc:sldChg>
      <pc:sldChg chg="modSp mod">
        <pc:chgData name="ANTONIO CANTERO CAJA" userId="121df0ed-e5ce-436f-bba6-1c74f0610cf3" providerId="ADAL" clId="{533E0B4E-4B90-475E-A1BE-024EB39610FC}" dt="2023-02-08T20:00:29.599" v="1302" actId="14100"/>
        <pc:sldMkLst>
          <pc:docMk/>
          <pc:sldMk cId="1153099399" sldId="894"/>
        </pc:sldMkLst>
        <pc:spChg chg="mod">
          <ac:chgData name="ANTONIO CANTERO CAJA" userId="121df0ed-e5ce-436f-bba6-1c74f0610cf3" providerId="ADAL" clId="{533E0B4E-4B90-475E-A1BE-024EB39610FC}" dt="2023-02-08T20:00:29.599" v="1302" actId="14100"/>
          <ac:spMkLst>
            <pc:docMk/>
            <pc:sldMk cId="1153099399" sldId="894"/>
            <ac:spMk id="3" creationId="{DBF36335-E40B-492E-A3FF-F531B40E6194}"/>
          </ac:spMkLst>
        </pc:spChg>
      </pc:sldChg>
      <pc:sldChg chg="del">
        <pc:chgData name="ANTONIO CANTERO CAJA" userId="121df0ed-e5ce-436f-bba6-1c74f0610cf3" providerId="ADAL" clId="{533E0B4E-4B90-475E-A1BE-024EB39610FC}" dt="2023-02-09T21:59:35.210" v="5951" actId="47"/>
        <pc:sldMkLst>
          <pc:docMk/>
          <pc:sldMk cId="1456045663" sldId="895"/>
        </pc:sldMkLst>
      </pc:sldChg>
      <pc:sldChg chg="modSp mod ord">
        <pc:chgData name="ANTONIO CANTERO CAJA" userId="121df0ed-e5ce-436f-bba6-1c74f0610cf3" providerId="ADAL" clId="{533E0B4E-4B90-475E-A1BE-024EB39610FC}" dt="2023-02-09T20:28:13.040" v="5870"/>
        <pc:sldMkLst>
          <pc:docMk/>
          <pc:sldMk cId="3897815458" sldId="901"/>
        </pc:sldMkLst>
        <pc:spChg chg="mod">
          <ac:chgData name="ANTONIO CANTERO CAJA" userId="121df0ed-e5ce-436f-bba6-1c74f0610cf3" providerId="ADAL" clId="{533E0B4E-4B90-475E-A1BE-024EB39610FC}" dt="2023-02-08T19:01:03.197" v="694" actId="790"/>
          <ac:spMkLst>
            <pc:docMk/>
            <pc:sldMk cId="3897815458" sldId="901"/>
            <ac:spMk id="2" creationId="{93F16D36-4E03-FEA4-6F5C-EF0631A7BFE9}"/>
          </ac:spMkLst>
        </pc:spChg>
        <pc:graphicFrameChg chg="mod">
          <ac:chgData name="ANTONIO CANTERO CAJA" userId="121df0ed-e5ce-436f-bba6-1c74f0610cf3" providerId="ADAL" clId="{533E0B4E-4B90-475E-A1BE-024EB39610FC}" dt="2023-02-08T19:00:55.232" v="693" actId="113"/>
          <ac:graphicFrameMkLst>
            <pc:docMk/>
            <pc:sldMk cId="3897815458" sldId="901"/>
            <ac:graphicFrameMk id="5" creationId="{4DFE2819-1997-1C9D-3597-3E8F7536C6AF}"/>
          </ac:graphicFrameMkLst>
        </pc:graphicFrameChg>
      </pc:sldChg>
      <pc:sldChg chg="addSp delSp modSp del mod modTransition">
        <pc:chgData name="ANTONIO CANTERO CAJA" userId="121df0ed-e5ce-436f-bba6-1c74f0610cf3" providerId="ADAL" clId="{533E0B4E-4B90-475E-A1BE-024EB39610FC}" dt="2023-02-08T22:25:36.519" v="4044" actId="47"/>
        <pc:sldMkLst>
          <pc:docMk/>
          <pc:sldMk cId="0" sldId="905"/>
        </pc:sldMkLst>
        <pc:spChg chg="del">
          <ac:chgData name="ANTONIO CANTERO CAJA" userId="121df0ed-e5ce-436f-bba6-1c74f0610cf3" providerId="ADAL" clId="{533E0B4E-4B90-475E-A1BE-024EB39610FC}" dt="2023-02-08T21:45:43.062" v="4011" actId="478"/>
          <ac:spMkLst>
            <pc:docMk/>
            <pc:sldMk cId="0" sldId="905"/>
            <ac:spMk id="3" creationId="{C7B6A5AD-727A-189A-D7C9-490AB9DF1FA0}"/>
          </ac:spMkLst>
        </pc:spChg>
        <pc:spChg chg="mod">
          <ac:chgData name="ANTONIO CANTERO CAJA" userId="121df0ed-e5ce-436f-bba6-1c74f0610cf3" providerId="ADAL" clId="{533E0B4E-4B90-475E-A1BE-024EB39610FC}" dt="2023-02-08T22:21:08.820" v="4017" actId="1076"/>
          <ac:spMkLst>
            <pc:docMk/>
            <pc:sldMk cId="0" sldId="905"/>
            <ac:spMk id="414" creationId="{00000000-0000-0000-0000-000000000000}"/>
          </ac:spMkLst>
        </pc:spChg>
        <pc:graphicFrameChg chg="add del modGraphic">
          <ac:chgData name="ANTONIO CANTERO CAJA" userId="121df0ed-e5ce-436f-bba6-1c74f0610cf3" providerId="ADAL" clId="{533E0B4E-4B90-475E-A1BE-024EB39610FC}" dt="2023-02-08T22:21:12.210" v="4018" actId="478"/>
          <ac:graphicFrameMkLst>
            <pc:docMk/>
            <pc:sldMk cId="0" sldId="905"/>
            <ac:graphicFrameMk id="4" creationId="{D8344B0E-73E8-B480-A7AF-579660FA5F5F}"/>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6" creationId="{A14B93BD-150D-F82C-4E19-B5EFD8251524}"/>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8" creationId="{AF2F06B7-8910-D5BE-E1F5-F8B93E7C95F8}"/>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10" creationId="{0CFD07AC-F598-6B9B-7952-237752E6B98D}"/>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12" creationId="{C96FF22D-5926-D6B7-E663-311FAB977464}"/>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14" creationId="{59FEBEAE-9EBF-47F8-FD2C-B2B2374375FC}"/>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16" creationId="{C21C8F04-43C3-E599-9DF7-619D094E14CD}"/>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18" creationId="{6AF63EE2-E9FC-A87A-F430-5764476E5A0E}"/>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20" creationId="{3DFFE14A-BD02-55AA-7162-0199E871B646}"/>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22" creationId="{2566D9DC-29B3-F5E5-A958-0924879385E5}"/>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24" creationId="{E066106E-4783-2764-0B4C-1F0545E4DA68}"/>
          </ac:graphicFrameMkLst>
        </pc:graphicFrameChg>
        <pc:graphicFrameChg chg="add del modGraphic">
          <ac:chgData name="ANTONIO CANTERO CAJA" userId="121df0ed-e5ce-436f-bba6-1c74f0610cf3" providerId="ADAL" clId="{533E0B4E-4B90-475E-A1BE-024EB39610FC}" dt="2023-02-08T22:21:12.210" v="4018" actId="478"/>
          <ac:graphicFrameMkLst>
            <pc:docMk/>
            <pc:sldMk cId="0" sldId="905"/>
            <ac:graphicFrameMk id="26" creationId="{1D418185-3336-7BC2-0AF7-56B31EFA0C6B}"/>
          </ac:graphicFrameMkLst>
        </pc:graphicFrameChg>
      </pc:sldChg>
      <pc:sldChg chg="modSp mod ord">
        <pc:chgData name="ANTONIO CANTERO CAJA" userId="121df0ed-e5ce-436f-bba6-1c74f0610cf3" providerId="ADAL" clId="{533E0B4E-4B90-475E-A1BE-024EB39610FC}" dt="2023-02-09T20:30:16.355" v="5883"/>
        <pc:sldMkLst>
          <pc:docMk/>
          <pc:sldMk cId="0" sldId="907"/>
        </pc:sldMkLst>
        <pc:spChg chg="mod">
          <ac:chgData name="ANTONIO CANTERO CAJA" userId="121df0ed-e5ce-436f-bba6-1c74f0610cf3" providerId="ADAL" clId="{533E0B4E-4B90-475E-A1BE-024EB39610FC}" dt="2023-02-08T20:48:09.576" v="2058" actId="20577"/>
          <ac:spMkLst>
            <pc:docMk/>
            <pc:sldMk cId="0" sldId="907"/>
            <ac:spMk id="471" creationId="{00000000-0000-0000-0000-000000000000}"/>
          </ac:spMkLst>
        </pc:spChg>
      </pc:sldChg>
      <pc:sldChg chg="del">
        <pc:chgData name="ANTONIO CANTERO CAJA" userId="121df0ed-e5ce-436f-bba6-1c74f0610cf3" providerId="ADAL" clId="{533E0B4E-4B90-475E-A1BE-024EB39610FC}" dt="2023-02-08T19:58:47.357" v="1289" actId="47"/>
        <pc:sldMkLst>
          <pc:docMk/>
          <pc:sldMk cId="0" sldId="913"/>
        </pc:sldMkLst>
      </pc:sldChg>
      <pc:sldChg chg="del">
        <pc:chgData name="ANTONIO CANTERO CAJA" userId="121df0ed-e5ce-436f-bba6-1c74f0610cf3" providerId="ADAL" clId="{533E0B4E-4B90-475E-A1BE-024EB39610FC}" dt="2023-02-08T19:58:47.357" v="1289" actId="47"/>
        <pc:sldMkLst>
          <pc:docMk/>
          <pc:sldMk cId="0" sldId="914"/>
        </pc:sldMkLst>
      </pc:sldChg>
      <pc:sldChg chg="addSp delSp modSp mod">
        <pc:chgData name="ANTONIO CANTERO CAJA" userId="121df0ed-e5ce-436f-bba6-1c74f0610cf3" providerId="ADAL" clId="{533E0B4E-4B90-475E-A1BE-024EB39610FC}" dt="2023-02-09T08:40:14.169" v="4591" actId="20577"/>
        <pc:sldMkLst>
          <pc:docMk/>
          <pc:sldMk cId="0" sldId="921"/>
        </pc:sldMkLst>
        <pc:spChg chg="add mod">
          <ac:chgData name="ANTONIO CANTERO CAJA" userId="121df0ed-e5ce-436f-bba6-1c74f0610cf3" providerId="ADAL" clId="{533E0B4E-4B90-475E-A1BE-024EB39610FC}" dt="2023-02-09T08:40:14.169" v="4591" actId="20577"/>
          <ac:spMkLst>
            <pc:docMk/>
            <pc:sldMk cId="0" sldId="921"/>
            <ac:spMk id="3" creationId="{FBE1021C-529F-8908-EE1E-7B18C0420255}"/>
          </ac:spMkLst>
        </pc:spChg>
        <pc:spChg chg="del">
          <ac:chgData name="ANTONIO CANTERO CAJA" userId="121df0ed-e5ce-436f-bba6-1c74f0610cf3" providerId="ADAL" clId="{533E0B4E-4B90-475E-A1BE-024EB39610FC}" dt="2023-02-09T08:39:42.077" v="4578" actId="478"/>
          <ac:spMkLst>
            <pc:docMk/>
            <pc:sldMk cId="0" sldId="921"/>
            <ac:spMk id="785" creationId="{00000000-0000-0000-0000-000000000000}"/>
          </ac:spMkLst>
        </pc:spChg>
      </pc:sldChg>
      <pc:sldChg chg="modSp ord">
        <pc:chgData name="ANTONIO CANTERO CAJA" userId="121df0ed-e5ce-436f-bba6-1c74f0610cf3" providerId="ADAL" clId="{533E0B4E-4B90-475E-A1BE-024EB39610FC}" dt="2023-02-09T07:42:12.020" v="4451" actId="20577"/>
        <pc:sldMkLst>
          <pc:docMk/>
          <pc:sldMk cId="0" sldId="924"/>
        </pc:sldMkLst>
        <pc:graphicFrameChg chg="mod">
          <ac:chgData name="ANTONIO CANTERO CAJA" userId="121df0ed-e5ce-436f-bba6-1c74f0610cf3" providerId="ADAL" clId="{533E0B4E-4B90-475E-A1BE-024EB39610FC}" dt="2023-02-09T07:42:12.020" v="4451" actId="20577"/>
          <ac:graphicFrameMkLst>
            <pc:docMk/>
            <pc:sldMk cId="0" sldId="924"/>
            <ac:graphicFrameMk id="1208" creationId="{D2D0C73A-2EB5-C955-F38A-A20017E5F1DA}"/>
          </ac:graphicFrameMkLst>
        </pc:graphicFrameChg>
      </pc:sldChg>
      <pc:sldChg chg="modSp mod ord">
        <pc:chgData name="ANTONIO CANTERO CAJA" userId="121df0ed-e5ce-436f-bba6-1c74f0610cf3" providerId="ADAL" clId="{533E0B4E-4B90-475E-A1BE-024EB39610FC}" dt="2023-02-09T07:44:15.813" v="4454"/>
        <pc:sldMkLst>
          <pc:docMk/>
          <pc:sldMk cId="0" sldId="925"/>
        </pc:sldMkLst>
        <pc:spChg chg="mod">
          <ac:chgData name="ANTONIO CANTERO CAJA" userId="121df0ed-e5ce-436f-bba6-1c74f0610cf3" providerId="ADAL" clId="{533E0B4E-4B90-475E-A1BE-024EB39610FC}" dt="2023-02-08T20:03:22.405" v="1306" actId="1076"/>
          <ac:spMkLst>
            <pc:docMk/>
            <pc:sldMk cId="0" sldId="925"/>
            <ac:spMk id="1229" creationId="{00000000-0000-0000-0000-000000000000}"/>
          </ac:spMkLst>
        </pc:spChg>
        <pc:cxnChg chg="mod">
          <ac:chgData name="ANTONIO CANTERO CAJA" userId="121df0ed-e5ce-436f-bba6-1c74f0610cf3" providerId="ADAL" clId="{533E0B4E-4B90-475E-A1BE-024EB39610FC}" dt="2023-02-08T20:03:22.405" v="1306" actId="1076"/>
          <ac:cxnSpMkLst>
            <pc:docMk/>
            <pc:sldMk cId="0" sldId="925"/>
            <ac:cxnSpMk id="15" creationId="{35C3BF44-69AA-302F-CDD7-C50724AB1398}"/>
          </ac:cxnSpMkLst>
        </pc:cxnChg>
        <pc:cxnChg chg="mod">
          <ac:chgData name="ANTONIO CANTERO CAJA" userId="121df0ed-e5ce-436f-bba6-1c74f0610cf3" providerId="ADAL" clId="{533E0B4E-4B90-475E-A1BE-024EB39610FC}" dt="2023-02-08T20:03:22.405" v="1306" actId="1076"/>
          <ac:cxnSpMkLst>
            <pc:docMk/>
            <pc:sldMk cId="0" sldId="925"/>
            <ac:cxnSpMk id="18" creationId="{9C739D5C-546C-732F-9070-75807110178D}"/>
          </ac:cxnSpMkLst>
        </pc:cxnChg>
      </pc:sldChg>
      <pc:sldChg chg="del ord">
        <pc:chgData name="ANTONIO CANTERO CAJA" userId="121df0ed-e5ce-436f-bba6-1c74f0610cf3" providerId="ADAL" clId="{533E0B4E-4B90-475E-A1BE-024EB39610FC}" dt="2023-02-08T20:47:40.547" v="2040" actId="47"/>
        <pc:sldMkLst>
          <pc:docMk/>
          <pc:sldMk cId="254151492" sldId="926"/>
        </pc:sldMkLst>
      </pc:sldChg>
      <pc:sldChg chg="ord">
        <pc:chgData name="ANTONIO CANTERO CAJA" userId="121df0ed-e5ce-436f-bba6-1c74f0610cf3" providerId="ADAL" clId="{533E0B4E-4B90-475E-A1BE-024EB39610FC}" dt="2023-02-08T20:47:55.714" v="2044"/>
        <pc:sldMkLst>
          <pc:docMk/>
          <pc:sldMk cId="1912856164" sldId="927"/>
        </pc:sldMkLst>
      </pc:sldChg>
      <pc:sldChg chg="ord">
        <pc:chgData name="ANTONIO CANTERO CAJA" userId="121df0ed-e5ce-436f-bba6-1c74f0610cf3" providerId="ADAL" clId="{533E0B4E-4B90-475E-A1BE-024EB39610FC}" dt="2023-02-09T20:28:15.897" v="5872"/>
        <pc:sldMkLst>
          <pc:docMk/>
          <pc:sldMk cId="32078307" sldId="928"/>
        </pc:sldMkLst>
      </pc:sldChg>
      <pc:sldChg chg="modSp del mod ord">
        <pc:chgData name="ANTONIO CANTERO CAJA" userId="121df0ed-e5ce-436f-bba6-1c74f0610cf3" providerId="ADAL" clId="{533E0B4E-4B90-475E-A1BE-024EB39610FC}" dt="2023-02-08T21:17:39.373" v="3351" actId="47"/>
        <pc:sldMkLst>
          <pc:docMk/>
          <pc:sldMk cId="1674644821" sldId="929"/>
        </pc:sldMkLst>
        <pc:spChg chg="mod">
          <ac:chgData name="ANTONIO CANTERO CAJA" userId="121df0ed-e5ce-436f-bba6-1c74f0610cf3" providerId="ADAL" clId="{533E0B4E-4B90-475E-A1BE-024EB39610FC}" dt="2023-02-08T20:06:16.603" v="1437" actId="27636"/>
          <ac:spMkLst>
            <pc:docMk/>
            <pc:sldMk cId="1674644821" sldId="929"/>
            <ac:spMk id="4" creationId="{855B5FD6-CBD7-EAB3-DE58-818DEC45784E}"/>
          </ac:spMkLst>
        </pc:spChg>
      </pc:sldChg>
      <pc:sldChg chg="addSp delSp modSp mod">
        <pc:chgData name="ANTONIO CANTERO CAJA" userId="121df0ed-e5ce-436f-bba6-1c74f0610cf3" providerId="ADAL" clId="{533E0B4E-4B90-475E-A1BE-024EB39610FC}" dt="2023-02-09T20:50:46.348" v="5915" actId="26606"/>
        <pc:sldMkLst>
          <pc:docMk/>
          <pc:sldMk cId="327747650" sldId="932"/>
        </pc:sldMkLst>
        <pc:spChg chg="del">
          <ac:chgData name="ANTONIO CANTERO CAJA" userId="121df0ed-e5ce-436f-bba6-1c74f0610cf3" providerId="ADAL" clId="{533E0B4E-4B90-475E-A1BE-024EB39610FC}" dt="2023-02-09T20:50:46.348" v="5915" actId="26606"/>
          <ac:spMkLst>
            <pc:docMk/>
            <pc:sldMk cId="327747650" sldId="932"/>
            <ac:spMk id="6151" creationId="{42A4FC2C-047E-45A5-965D-8E1E3BF09BC6}"/>
          </ac:spMkLst>
        </pc:spChg>
        <pc:spChg chg="add">
          <ac:chgData name="ANTONIO CANTERO CAJA" userId="121df0ed-e5ce-436f-bba6-1c74f0610cf3" providerId="ADAL" clId="{533E0B4E-4B90-475E-A1BE-024EB39610FC}" dt="2023-02-09T20:50:46.348" v="5915" actId="26606"/>
          <ac:spMkLst>
            <pc:docMk/>
            <pc:sldMk cId="327747650" sldId="932"/>
            <ac:spMk id="6156" creationId="{42A4FC2C-047E-45A5-965D-8E1E3BF09BC6}"/>
          </ac:spMkLst>
        </pc:spChg>
        <pc:picChg chg="add mod">
          <ac:chgData name="ANTONIO CANTERO CAJA" userId="121df0ed-e5ce-436f-bba6-1c74f0610cf3" providerId="ADAL" clId="{533E0B4E-4B90-475E-A1BE-024EB39610FC}" dt="2023-02-09T20:50:46.348" v="5915" actId="26606"/>
          <ac:picMkLst>
            <pc:docMk/>
            <pc:sldMk cId="327747650" sldId="932"/>
            <ac:picMk id="1026" creationId="{987DBA04-9F6A-920A-53B5-18C618B814D2}"/>
          </ac:picMkLst>
        </pc:picChg>
        <pc:picChg chg="del">
          <ac:chgData name="ANTONIO CANTERO CAJA" userId="121df0ed-e5ce-436f-bba6-1c74f0610cf3" providerId="ADAL" clId="{533E0B4E-4B90-475E-A1BE-024EB39610FC}" dt="2023-02-09T20:50:36.423" v="5913" actId="478"/>
          <ac:picMkLst>
            <pc:docMk/>
            <pc:sldMk cId="327747650" sldId="932"/>
            <ac:picMk id="6146" creationId="{B09A7065-BDE8-3E20-A209-44C7CA60B258}"/>
          </ac:picMkLst>
        </pc:picChg>
      </pc:sldChg>
      <pc:sldChg chg="modSp mod ord">
        <pc:chgData name="ANTONIO CANTERO CAJA" userId="121df0ed-e5ce-436f-bba6-1c74f0610cf3" providerId="ADAL" clId="{533E0B4E-4B90-475E-A1BE-024EB39610FC}" dt="2023-02-08T19:55:39.786" v="1216" actId="14734"/>
        <pc:sldMkLst>
          <pc:docMk/>
          <pc:sldMk cId="2163707454" sldId="933"/>
        </pc:sldMkLst>
        <pc:graphicFrameChg chg="modGraphic">
          <ac:chgData name="ANTONIO CANTERO CAJA" userId="121df0ed-e5ce-436f-bba6-1c74f0610cf3" providerId="ADAL" clId="{533E0B4E-4B90-475E-A1BE-024EB39610FC}" dt="2023-02-08T19:55:39.786" v="1216" actId="14734"/>
          <ac:graphicFrameMkLst>
            <pc:docMk/>
            <pc:sldMk cId="2163707454" sldId="933"/>
            <ac:graphicFrameMk id="23" creationId="{4E6A42A0-DDD2-63D6-7779-7F394D958216}"/>
          </ac:graphicFrameMkLst>
        </pc:graphicFrameChg>
      </pc:sldChg>
      <pc:sldChg chg="modSp mod ord">
        <pc:chgData name="ANTONIO CANTERO CAJA" userId="121df0ed-e5ce-436f-bba6-1c74f0610cf3" providerId="ADAL" clId="{533E0B4E-4B90-475E-A1BE-024EB39610FC}" dt="2023-02-08T20:21:57.866" v="1692"/>
        <pc:sldMkLst>
          <pc:docMk/>
          <pc:sldMk cId="2862003353" sldId="934"/>
        </pc:sldMkLst>
        <pc:spChg chg="mod">
          <ac:chgData name="ANTONIO CANTERO CAJA" userId="121df0ed-e5ce-436f-bba6-1c74f0610cf3" providerId="ADAL" clId="{533E0B4E-4B90-475E-A1BE-024EB39610FC}" dt="2023-02-08T20:20:33.030" v="1688" actId="6549"/>
          <ac:spMkLst>
            <pc:docMk/>
            <pc:sldMk cId="2862003353" sldId="934"/>
            <ac:spMk id="3" creationId="{CB90AF7A-89A7-24FE-6EBE-866B8836D7C2}"/>
          </ac:spMkLst>
        </pc:spChg>
      </pc:sldChg>
      <pc:sldChg chg="del">
        <pc:chgData name="ANTONIO CANTERO CAJA" userId="121df0ed-e5ce-436f-bba6-1c74f0610cf3" providerId="ADAL" clId="{533E0B4E-4B90-475E-A1BE-024EB39610FC}" dt="2023-02-08T06:42:42.875" v="361" actId="47"/>
        <pc:sldMkLst>
          <pc:docMk/>
          <pc:sldMk cId="0" sldId="936"/>
        </pc:sldMkLst>
      </pc:sldChg>
      <pc:sldChg chg="addSp modSp mod">
        <pc:chgData name="ANTONIO CANTERO CAJA" userId="121df0ed-e5ce-436f-bba6-1c74f0610cf3" providerId="ADAL" clId="{533E0B4E-4B90-475E-A1BE-024EB39610FC}" dt="2023-02-07T22:05:33.474" v="204" actId="207"/>
        <pc:sldMkLst>
          <pc:docMk/>
          <pc:sldMk cId="3255944534" sldId="940"/>
        </pc:sldMkLst>
        <pc:spChg chg="add mod">
          <ac:chgData name="ANTONIO CANTERO CAJA" userId="121df0ed-e5ce-436f-bba6-1c74f0610cf3" providerId="ADAL" clId="{533E0B4E-4B90-475E-A1BE-024EB39610FC}" dt="2023-02-07T22:05:33.474" v="204" actId="207"/>
          <ac:spMkLst>
            <pc:docMk/>
            <pc:sldMk cId="3255944534" sldId="940"/>
            <ac:spMk id="5" creationId="{B9763442-76BD-1B9C-6C4B-CC1871D84FCC}"/>
          </ac:spMkLst>
        </pc:spChg>
      </pc:sldChg>
      <pc:sldChg chg="ord">
        <pc:chgData name="ANTONIO CANTERO CAJA" userId="121df0ed-e5ce-436f-bba6-1c74f0610cf3" providerId="ADAL" clId="{533E0B4E-4B90-475E-A1BE-024EB39610FC}" dt="2023-02-08T20:54:17.388" v="2184"/>
        <pc:sldMkLst>
          <pc:docMk/>
          <pc:sldMk cId="325810912" sldId="942"/>
        </pc:sldMkLst>
      </pc:sldChg>
      <pc:sldChg chg="del">
        <pc:chgData name="ANTONIO CANTERO CAJA" userId="121df0ed-e5ce-436f-bba6-1c74f0610cf3" providerId="ADAL" clId="{533E0B4E-4B90-475E-A1BE-024EB39610FC}" dt="2023-02-08T19:18:43.605" v="1089" actId="47"/>
        <pc:sldMkLst>
          <pc:docMk/>
          <pc:sldMk cId="763273046" sldId="943"/>
        </pc:sldMkLst>
      </pc:sldChg>
      <pc:sldChg chg="add del">
        <pc:chgData name="ANTONIO CANTERO CAJA" userId="121df0ed-e5ce-436f-bba6-1c74f0610cf3" providerId="ADAL" clId="{533E0B4E-4B90-475E-A1BE-024EB39610FC}" dt="2023-02-08T20:33:16.867" v="1739" actId="47"/>
        <pc:sldMkLst>
          <pc:docMk/>
          <pc:sldMk cId="3734815901" sldId="944"/>
        </pc:sldMkLst>
      </pc:sldChg>
      <pc:sldChg chg="del">
        <pc:chgData name="ANTONIO CANTERO CAJA" userId="121df0ed-e5ce-436f-bba6-1c74f0610cf3" providerId="ADAL" clId="{533E0B4E-4B90-475E-A1BE-024EB39610FC}" dt="2023-02-08T21:18:26.430" v="3355" actId="47"/>
        <pc:sldMkLst>
          <pc:docMk/>
          <pc:sldMk cId="946989325" sldId="945"/>
        </pc:sldMkLst>
      </pc:sldChg>
      <pc:sldChg chg="ord">
        <pc:chgData name="ANTONIO CANTERO CAJA" userId="121df0ed-e5ce-436f-bba6-1c74f0610cf3" providerId="ADAL" clId="{533E0B4E-4B90-475E-A1BE-024EB39610FC}" dt="2023-02-08T21:09:27.652" v="2645"/>
        <pc:sldMkLst>
          <pc:docMk/>
          <pc:sldMk cId="3521015559" sldId="949"/>
        </pc:sldMkLst>
      </pc:sldChg>
      <pc:sldChg chg="addSp delSp modSp mod modClrScheme chgLayout">
        <pc:chgData name="ANTONIO CANTERO CAJA" userId="121df0ed-e5ce-436f-bba6-1c74f0610cf3" providerId="ADAL" clId="{533E0B4E-4B90-475E-A1BE-024EB39610FC}" dt="2023-02-09T18:26:13.104" v="5791" actId="21"/>
        <pc:sldMkLst>
          <pc:docMk/>
          <pc:sldMk cId="2674136042" sldId="950"/>
        </pc:sldMkLst>
        <pc:spChg chg="add mod ord">
          <ac:chgData name="ANTONIO CANTERO CAJA" userId="121df0ed-e5ce-436f-bba6-1c74f0610cf3" providerId="ADAL" clId="{533E0B4E-4B90-475E-A1BE-024EB39610FC}" dt="2023-02-09T18:19:08.733" v="5790" actId="1076"/>
          <ac:spMkLst>
            <pc:docMk/>
            <pc:sldMk cId="2674136042" sldId="950"/>
            <ac:spMk id="2" creationId="{5B66E56E-1078-DADC-CC0F-E885F9C98F29}"/>
          </ac:spMkLst>
        </pc:spChg>
        <pc:spChg chg="add del mod ord">
          <ac:chgData name="ANTONIO CANTERO CAJA" userId="121df0ed-e5ce-436f-bba6-1c74f0610cf3" providerId="ADAL" clId="{533E0B4E-4B90-475E-A1BE-024EB39610FC}" dt="2023-02-09T17:32:36.093" v="4630" actId="478"/>
          <ac:spMkLst>
            <pc:docMk/>
            <pc:sldMk cId="2674136042" sldId="950"/>
            <ac:spMk id="6" creationId="{F1BA0D2F-6B31-2F1A-7594-CFC1331A826E}"/>
          </ac:spMkLst>
        </pc:spChg>
        <pc:spChg chg="add mod">
          <ac:chgData name="ANTONIO CANTERO CAJA" userId="121df0ed-e5ce-436f-bba6-1c74f0610cf3" providerId="ADAL" clId="{533E0B4E-4B90-475E-A1BE-024EB39610FC}" dt="2023-02-09T18:05:25.471" v="5736" actId="403"/>
          <ac:spMkLst>
            <pc:docMk/>
            <pc:sldMk cId="2674136042" sldId="950"/>
            <ac:spMk id="7" creationId="{BA892825-89B9-269F-A47B-931B00C38F89}"/>
          </ac:spMkLst>
        </pc:spChg>
        <pc:spChg chg="add mod">
          <ac:chgData name="ANTONIO CANTERO CAJA" userId="121df0ed-e5ce-436f-bba6-1c74f0610cf3" providerId="ADAL" clId="{533E0B4E-4B90-475E-A1BE-024EB39610FC}" dt="2023-02-09T18:05:21.740" v="5735" actId="14100"/>
          <ac:spMkLst>
            <pc:docMk/>
            <pc:sldMk cId="2674136042" sldId="950"/>
            <ac:spMk id="8" creationId="{44795337-9753-3CEC-5507-CA6E2F3F9590}"/>
          </ac:spMkLst>
        </pc:spChg>
        <pc:spChg chg="add mod">
          <ac:chgData name="ANTONIO CANTERO CAJA" userId="121df0ed-e5ce-436f-bba6-1c74f0610cf3" providerId="ADAL" clId="{533E0B4E-4B90-475E-A1BE-024EB39610FC}" dt="2023-02-09T18:05:05.817" v="5731" actId="164"/>
          <ac:spMkLst>
            <pc:docMk/>
            <pc:sldMk cId="2674136042" sldId="950"/>
            <ac:spMk id="9" creationId="{18F4BA52-E420-9FF0-DFAB-A6792E0FC542}"/>
          </ac:spMkLst>
        </pc:spChg>
        <pc:spChg chg="add mod">
          <ac:chgData name="ANTONIO CANTERO CAJA" userId="121df0ed-e5ce-436f-bba6-1c74f0610cf3" providerId="ADAL" clId="{533E0B4E-4B90-475E-A1BE-024EB39610FC}" dt="2023-02-09T18:05:53.686" v="5741" actId="1076"/>
          <ac:spMkLst>
            <pc:docMk/>
            <pc:sldMk cId="2674136042" sldId="950"/>
            <ac:spMk id="52" creationId="{2F7629B2-9368-3B81-F56E-AC9F41192B76}"/>
          </ac:spMkLst>
        </pc:spChg>
        <pc:spChg chg="add mod">
          <ac:chgData name="ANTONIO CANTERO CAJA" userId="121df0ed-e5ce-436f-bba6-1c74f0610cf3" providerId="ADAL" clId="{533E0B4E-4B90-475E-A1BE-024EB39610FC}" dt="2023-02-09T18:05:51.034" v="5740" actId="1076"/>
          <ac:spMkLst>
            <pc:docMk/>
            <pc:sldMk cId="2674136042" sldId="950"/>
            <ac:spMk id="53" creationId="{6E1F060D-10D8-0733-365C-C84B0587E7CD}"/>
          </ac:spMkLst>
        </pc:spChg>
        <pc:spChg chg="add mod">
          <ac:chgData name="ANTONIO CANTERO CAJA" userId="121df0ed-e5ce-436f-bba6-1c74f0610cf3" providerId="ADAL" clId="{533E0B4E-4B90-475E-A1BE-024EB39610FC}" dt="2023-02-09T18:06:28.643" v="5748" actId="1076"/>
          <ac:spMkLst>
            <pc:docMk/>
            <pc:sldMk cId="2674136042" sldId="950"/>
            <ac:spMk id="54" creationId="{6C2F2845-8B0F-2B55-C5D5-25D5DA0B109C}"/>
          </ac:spMkLst>
        </pc:spChg>
        <pc:spChg chg="add mod">
          <ac:chgData name="ANTONIO CANTERO CAJA" userId="121df0ed-e5ce-436f-bba6-1c74f0610cf3" providerId="ADAL" clId="{533E0B4E-4B90-475E-A1BE-024EB39610FC}" dt="2023-02-09T17:57:31.423" v="5429" actId="1076"/>
          <ac:spMkLst>
            <pc:docMk/>
            <pc:sldMk cId="2674136042" sldId="950"/>
            <ac:spMk id="55" creationId="{AA754FCC-E38A-5CB0-0A25-72151046A3E0}"/>
          </ac:spMkLst>
        </pc:spChg>
        <pc:spChg chg="add mod">
          <ac:chgData name="ANTONIO CANTERO CAJA" userId="121df0ed-e5ce-436f-bba6-1c74f0610cf3" providerId="ADAL" clId="{533E0B4E-4B90-475E-A1BE-024EB39610FC}" dt="2023-02-09T18:06:36.522" v="5750" actId="14100"/>
          <ac:spMkLst>
            <pc:docMk/>
            <pc:sldMk cId="2674136042" sldId="950"/>
            <ac:spMk id="62" creationId="{0204A503-FAB7-AC1A-F6B1-9E010A9AB2CD}"/>
          </ac:spMkLst>
        </pc:spChg>
        <pc:spChg chg="add mod">
          <ac:chgData name="ANTONIO CANTERO CAJA" userId="121df0ed-e5ce-436f-bba6-1c74f0610cf3" providerId="ADAL" clId="{533E0B4E-4B90-475E-A1BE-024EB39610FC}" dt="2023-02-09T18:10:30.904" v="5777" actId="1076"/>
          <ac:spMkLst>
            <pc:docMk/>
            <pc:sldMk cId="2674136042" sldId="950"/>
            <ac:spMk id="74" creationId="{106102B3-6924-5A92-7C7C-CF9A22D340A2}"/>
          </ac:spMkLst>
        </pc:spChg>
        <pc:spChg chg="add mod">
          <ac:chgData name="ANTONIO CANTERO CAJA" userId="121df0ed-e5ce-436f-bba6-1c74f0610cf3" providerId="ADAL" clId="{533E0B4E-4B90-475E-A1BE-024EB39610FC}" dt="2023-02-09T18:07:25.218" v="5755" actId="1076"/>
          <ac:spMkLst>
            <pc:docMk/>
            <pc:sldMk cId="2674136042" sldId="950"/>
            <ac:spMk id="75" creationId="{484AB659-9805-BEF2-82E5-145D9654B871}"/>
          </ac:spMkLst>
        </pc:spChg>
        <pc:spChg chg="add mod">
          <ac:chgData name="ANTONIO CANTERO CAJA" userId="121df0ed-e5ce-436f-bba6-1c74f0610cf3" providerId="ADAL" clId="{533E0B4E-4B90-475E-A1BE-024EB39610FC}" dt="2023-02-09T18:07:34.287" v="5756" actId="1076"/>
          <ac:spMkLst>
            <pc:docMk/>
            <pc:sldMk cId="2674136042" sldId="950"/>
            <ac:spMk id="76" creationId="{59DEAF35-5E56-4468-5B40-25B951EC2ED8}"/>
          </ac:spMkLst>
        </pc:spChg>
        <pc:spChg chg="add mod">
          <ac:chgData name="ANTONIO CANTERO CAJA" userId="121df0ed-e5ce-436f-bba6-1c74f0610cf3" providerId="ADAL" clId="{533E0B4E-4B90-475E-A1BE-024EB39610FC}" dt="2023-02-09T18:07:48.002" v="5759" actId="1076"/>
          <ac:spMkLst>
            <pc:docMk/>
            <pc:sldMk cId="2674136042" sldId="950"/>
            <ac:spMk id="77" creationId="{F33D6491-1C4B-B57A-CB0A-3674C49D5B8A}"/>
          </ac:spMkLst>
        </pc:spChg>
        <pc:spChg chg="add mod">
          <ac:chgData name="ANTONIO CANTERO CAJA" userId="121df0ed-e5ce-436f-bba6-1c74f0610cf3" providerId="ADAL" clId="{533E0B4E-4B90-475E-A1BE-024EB39610FC}" dt="2023-02-09T18:08:57.618" v="5768" actId="1076"/>
          <ac:spMkLst>
            <pc:docMk/>
            <pc:sldMk cId="2674136042" sldId="950"/>
            <ac:spMk id="78" creationId="{78546F0E-71E9-90AB-9F41-BF1562720BE2}"/>
          </ac:spMkLst>
        </pc:spChg>
        <pc:spChg chg="add mod">
          <ac:chgData name="ANTONIO CANTERO CAJA" userId="121df0ed-e5ce-436f-bba6-1c74f0610cf3" providerId="ADAL" clId="{533E0B4E-4B90-475E-A1BE-024EB39610FC}" dt="2023-02-09T18:09:05.591" v="5770" actId="1076"/>
          <ac:spMkLst>
            <pc:docMk/>
            <pc:sldMk cId="2674136042" sldId="950"/>
            <ac:spMk id="79" creationId="{F9EA68CA-EEA0-19A2-FD45-6F3440118A42}"/>
          </ac:spMkLst>
        </pc:spChg>
        <pc:spChg chg="add mod">
          <ac:chgData name="ANTONIO CANTERO CAJA" userId="121df0ed-e5ce-436f-bba6-1c74f0610cf3" providerId="ADAL" clId="{533E0B4E-4B90-475E-A1BE-024EB39610FC}" dt="2023-02-09T18:07:39.442" v="5758" actId="1076"/>
          <ac:spMkLst>
            <pc:docMk/>
            <pc:sldMk cId="2674136042" sldId="950"/>
            <ac:spMk id="80" creationId="{C210B24D-D45E-7FF1-9D9B-D803C86AB113}"/>
          </ac:spMkLst>
        </pc:spChg>
        <pc:spChg chg="add mod">
          <ac:chgData name="ANTONIO CANTERO CAJA" userId="121df0ed-e5ce-436f-bba6-1c74f0610cf3" providerId="ADAL" clId="{533E0B4E-4B90-475E-A1BE-024EB39610FC}" dt="2023-02-09T18:07:37.589" v="5757" actId="1076"/>
          <ac:spMkLst>
            <pc:docMk/>
            <pc:sldMk cId="2674136042" sldId="950"/>
            <ac:spMk id="81" creationId="{17ADB667-D551-52A9-109D-9846BE980104}"/>
          </ac:spMkLst>
        </pc:spChg>
        <pc:spChg chg="add mod">
          <ac:chgData name="ANTONIO CANTERO CAJA" userId="121df0ed-e5ce-436f-bba6-1c74f0610cf3" providerId="ADAL" clId="{533E0B4E-4B90-475E-A1BE-024EB39610FC}" dt="2023-02-09T18:09:01.121" v="5769" actId="1076"/>
          <ac:spMkLst>
            <pc:docMk/>
            <pc:sldMk cId="2674136042" sldId="950"/>
            <ac:spMk id="82" creationId="{3AD03DC9-30F1-20B1-66E6-DE58E17CA9E7}"/>
          </ac:spMkLst>
        </pc:spChg>
        <pc:spChg chg="add mod">
          <ac:chgData name="ANTONIO CANTERO CAJA" userId="121df0ed-e5ce-436f-bba6-1c74f0610cf3" providerId="ADAL" clId="{533E0B4E-4B90-475E-A1BE-024EB39610FC}" dt="2023-02-09T18:16:08.233" v="5788" actId="1076"/>
          <ac:spMkLst>
            <pc:docMk/>
            <pc:sldMk cId="2674136042" sldId="950"/>
            <ac:spMk id="83" creationId="{7DEED137-0FFD-9658-CDB6-2F5E27ED6310}"/>
          </ac:spMkLst>
        </pc:spChg>
        <pc:spChg chg="add mod">
          <ac:chgData name="ANTONIO CANTERO CAJA" userId="121df0ed-e5ce-436f-bba6-1c74f0610cf3" providerId="ADAL" clId="{533E0B4E-4B90-475E-A1BE-024EB39610FC}" dt="2023-02-09T18:10:38.544" v="5779" actId="1076"/>
          <ac:spMkLst>
            <pc:docMk/>
            <pc:sldMk cId="2674136042" sldId="950"/>
            <ac:spMk id="84" creationId="{428E5738-9ACA-EC71-A0A4-5B19EED3868C}"/>
          </ac:spMkLst>
        </pc:spChg>
        <pc:spChg chg="add del mod">
          <ac:chgData name="ANTONIO CANTERO CAJA" userId="121df0ed-e5ce-436f-bba6-1c74f0610cf3" providerId="ADAL" clId="{533E0B4E-4B90-475E-A1BE-024EB39610FC}" dt="2023-02-09T18:06:12.360" v="5745" actId="478"/>
          <ac:spMkLst>
            <pc:docMk/>
            <pc:sldMk cId="2674136042" sldId="950"/>
            <ac:spMk id="109" creationId="{E1B7F01B-10F0-90E3-F88A-814E8CA170B4}"/>
          </ac:spMkLst>
        </pc:spChg>
        <pc:spChg chg="add del mod">
          <ac:chgData name="ANTONIO CANTERO CAJA" userId="121df0ed-e5ce-436f-bba6-1c74f0610cf3" providerId="ADAL" clId="{533E0B4E-4B90-475E-A1BE-024EB39610FC}" dt="2023-02-09T18:06:23.863" v="5747" actId="478"/>
          <ac:spMkLst>
            <pc:docMk/>
            <pc:sldMk cId="2674136042" sldId="950"/>
            <ac:spMk id="110" creationId="{4F5D216A-D310-74BF-55C7-E18DFA50C6C0}"/>
          </ac:spMkLst>
        </pc:spChg>
        <pc:grpChg chg="del mod">
          <ac:chgData name="ANTONIO CANTERO CAJA" userId="121df0ed-e5ce-436f-bba6-1c74f0610cf3" providerId="ADAL" clId="{533E0B4E-4B90-475E-A1BE-024EB39610FC}" dt="2023-02-09T18:26:13.104" v="5791" actId="21"/>
          <ac:grpSpMkLst>
            <pc:docMk/>
            <pc:sldMk cId="2674136042" sldId="950"/>
            <ac:grpSpMk id="5" creationId="{D6F067F1-2D9A-B3AD-4420-E98F67F200DB}"/>
          </ac:grpSpMkLst>
        </pc:grpChg>
        <pc:grpChg chg="add mod">
          <ac:chgData name="ANTONIO CANTERO CAJA" userId="121df0ed-e5ce-436f-bba6-1c74f0610cf3" providerId="ADAL" clId="{533E0B4E-4B90-475E-A1BE-024EB39610FC}" dt="2023-02-09T18:05:32.547" v="5737" actId="1076"/>
          <ac:grpSpMkLst>
            <pc:docMk/>
            <pc:sldMk cId="2674136042" sldId="950"/>
            <ac:grpSpMk id="100" creationId="{E74BD456-19E3-2B31-7DF1-DE6B4C4465CA}"/>
          </ac:grpSpMkLst>
        </pc:grpChg>
        <pc:cxnChg chg="add mod">
          <ac:chgData name="ANTONIO CANTERO CAJA" userId="121df0ed-e5ce-436f-bba6-1c74f0610cf3" providerId="ADAL" clId="{533E0B4E-4B90-475E-A1BE-024EB39610FC}" dt="2023-02-09T18:05:05.817" v="5731" actId="164"/>
          <ac:cxnSpMkLst>
            <pc:docMk/>
            <pc:sldMk cId="2674136042" sldId="950"/>
            <ac:cxnSpMk id="11" creationId="{497BBB37-DCE8-F8D4-DB29-0E3269DCBD34}"/>
          </ac:cxnSpMkLst>
        </pc:cxnChg>
        <pc:cxnChg chg="add mod">
          <ac:chgData name="ANTONIO CANTERO CAJA" userId="121df0ed-e5ce-436f-bba6-1c74f0610cf3" providerId="ADAL" clId="{533E0B4E-4B90-475E-A1BE-024EB39610FC}" dt="2023-02-09T18:05:05.817" v="5731" actId="164"/>
          <ac:cxnSpMkLst>
            <pc:docMk/>
            <pc:sldMk cId="2674136042" sldId="950"/>
            <ac:cxnSpMk id="16" creationId="{8B42B469-3734-7A76-7AE1-D948300ECBC0}"/>
          </ac:cxnSpMkLst>
        </pc:cxnChg>
        <pc:cxnChg chg="add mod">
          <ac:chgData name="ANTONIO CANTERO CAJA" userId="121df0ed-e5ce-436f-bba6-1c74f0610cf3" providerId="ADAL" clId="{533E0B4E-4B90-475E-A1BE-024EB39610FC}" dt="2023-02-09T18:05:05.817" v="5731" actId="164"/>
          <ac:cxnSpMkLst>
            <pc:docMk/>
            <pc:sldMk cId="2674136042" sldId="950"/>
            <ac:cxnSpMk id="23" creationId="{2714267D-EAA8-2828-83AA-4276D03677F8}"/>
          </ac:cxnSpMkLst>
        </pc:cxnChg>
        <pc:cxnChg chg="add mod">
          <ac:chgData name="ANTONIO CANTERO CAJA" userId="121df0ed-e5ce-436f-bba6-1c74f0610cf3" providerId="ADAL" clId="{533E0B4E-4B90-475E-A1BE-024EB39610FC}" dt="2023-02-09T18:05:05.817" v="5731" actId="164"/>
          <ac:cxnSpMkLst>
            <pc:docMk/>
            <pc:sldMk cId="2674136042" sldId="950"/>
            <ac:cxnSpMk id="29" creationId="{78747D0C-C70A-2699-587C-83841E803308}"/>
          </ac:cxnSpMkLst>
        </pc:cxnChg>
        <pc:cxnChg chg="add mod">
          <ac:chgData name="ANTONIO CANTERO CAJA" userId="121df0ed-e5ce-436f-bba6-1c74f0610cf3" providerId="ADAL" clId="{533E0B4E-4B90-475E-A1BE-024EB39610FC}" dt="2023-02-09T18:05:05.817" v="5731" actId="164"/>
          <ac:cxnSpMkLst>
            <pc:docMk/>
            <pc:sldMk cId="2674136042" sldId="950"/>
            <ac:cxnSpMk id="33" creationId="{7F39C1EB-CED2-78E4-A298-F65E2D1D34BF}"/>
          </ac:cxnSpMkLst>
        </pc:cxnChg>
        <pc:cxnChg chg="add mod">
          <ac:chgData name="ANTONIO CANTERO CAJA" userId="121df0ed-e5ce-436f-bba6-1c74f0610cf3" providerId="ADAL" clId="{533E0B4E-4B90-475E-A1BE-024EB39610FC}" dt="2023-02-09T18:05:05.817" v="5731" actId="164"/>
          <ac:cxnSpMkLst>
            <pc:docMk/>
            <pc:sldMk cId="2674136042" sldId="950"/>
            <ac:cxnSpMk id="37" creationId="{58BBB710-BF33-2CB0-1984-F55524F119A7}"/>
          </ac:cxnSpMkLst>
        </pc:cxnChg>
        <pc:cxnChg chg="add mod">
          <ac:chgData name="ANTONIO CANTERO CAJA" userId="121df0ed-e5ce-436f-bba6-1c74f0610cf3" providerId="ADAL" clId="{533E0B4E-4B90-475E-A1BE-024EB39610FC}" dt="2023-02-09T18:05:05.817" v="5731" actId="164"/>
          <ac:cxnSpMkLst>
            <pc:docMk/>
            <pc:sldMk cId="2674136042" sldId="950"/>
            <ac:cxnSpMk id="42" creationId="{07D01AC6-1220-951E-3FEB-59E600DB2BDA}"/>
          </ac:cxnSpMkLst>
        </pc:cxnChg>
        <pc:cxnChg chg="add mod">
          <ac:chgData name="ANTONIO CANTERO CAJA" userId="121df0ed-e5ce-436f-bba6-1c74f0610cf3" providerId="ADAL" clId="{533E0B4E-4B90-475E-A1BE-024EB39610FC}" dt="2023-02-09T18:05:05.817" v="5731" actId="164"/>
          <ac:cxnSpMkLst>
            <pc:docMk/>
            <pc:sldMk cId="2674136042" sldId="950"/>
            <ac:cxnSpMk id="48" creationId="{4AC43CFC-FEA5-EFBD-F12D-FEBE104EBF36}"/>
          </ac:cxnSpMkLst>
        </pc:cxnChg>
        <pc:cxnChg chg="add mod">
          <ac:chgData name="ANTONIO CANTERO CAJA" userId="121df0ed-e5ce-436f-bba6-1c74f0610cf3" providerId="ADAL" clId="{533E0B4E-4B90-475E-A1BE-024EB39610FC}" dt="2023-02-09T18:05:53.686" v="5741" actId="1076"/>
          <ac:cxnSpMkLst>
            <pc:docMk/>
            <pc:sldMk cId="2674136042" sldId="950"/>
            <ac:cxnSpMk id="57" creationId="{9D801C49-659F-742C-B489-8E80D8F9BE78}"/>
          </ac:cxnSpMkLst>
        </pc:cxnChg>
        <pc:cxnChg chg="add mod">
          <ac:chgData name="ANTONIO CANTERO CAJA" userId="121df0ed-e5ce-436f-bba6-1c74f0610cf3" providerId="ADAL" clId="{533E0B4E-4B90-475E-A1BE-024EB39610FC}" dt="2023-02-09T18:05:51.034" v="5740" actId="1076"/>
          <ac:cxnSpMkLst>
            <pc:docMk/>
            <pc:sldMk cId="2674136042" sldId="950"/>
            <ac:cxnSpMk id="59" creationId="{269327BC-11F3-0D83-C536-3C0F6657F61D}"/>
          </ac:cxnSpMkLst>
        </pc:cxnChg>
        <pc:cxnChg chg="add mod">
          <ac:chgData name="ANTONIO CANTERO CAJA" userId="121df0ed-e5ce-436f-bba6-1c74f0610cf3" providerId="ADAL" clId="{533E0B4E-4B90-475E-A1BE-024EB39610FC}" dt="2023-02-09T18:06:28.643" v="5748" actId="1076"/>
          <ac:cxnSpMkLst>
            <pc:docMk/>
            <pc:sldMk cId="2674136042" sldId="950"/>
            <ac:cxnSpMk id="61" creationId="{D8C5E8B0-422C-04FB-8AF3-9F4F6A364654}"/>
          </ac:cxnSpMkLst>
        </pc:cxnChg>
        <pc:cxnChg chg="add del mod">
          <ac:chgData name="ANTONIO CANTERO CAJA" userId="121df0ed-e5ce-436f-bba6-1c74f0610cf3" providerId="ADAL" clId="{533E0B4E-4B90-475E-A1BE-024EB39610FC}" dt="2023-02-09T18:06:08.517" v="5744" actId="478"/>
          <ac:cxnSpMkLst>
            <pc:docMk/>
            <pc:sldMk cId="2674136042" sldId="950"/>
            <ac:cxnSpMk id="64" creationId="{417B86F9-1E3E-907D-2FE2-C5B953C46671}"/>
          </ac:cxnSpMkLst>
        </pc:cxnChg>
        <pc:cxnChg chg="add mod">
          <ac:chgData name="ANTONIO CANTERO CAJA" userId="121df0ed-e5ce-436f-bba6-1c74f0610cf3" providerId="ADAL" clId="{533E0B4E-4B90-475E-A1BE-024EB39610FC}" dt="2023-02-09T18:06:36.522" v="5750" actId="14100"/>
          <ac:cxnSpMkLst>
            <pc:docMk/>
            <pc:sldMk cId="2674136042" sldId="950"/>
            <ac:cxnSpMk id="66" creationId="{10525594-F7F3-61BF-17CE-BF587BE38DAF}"/>
          </ac:cxnSpMkLst>
        </pc:cxnChg>
      </pc:sldChg>
      <pc:sldChg chg="ord">
        <pc:chgData name="ANTONIO CANTERO CAJA" userId="121df0ed-e5ce-436f-bba6-1c74f0610cf3" providerId="ADAL" clId="{533E0B4E-4B90-475E-A1BE-024EB39610FC}" dt="2023-02-08T21:09:27.652" v="2645"/>
        <pc:sldMkLst>
          <pc:docMk/>
          <pc:sldMk cId="2327285613" sldId="951"/>
        </pc:sldMkLst>
      </pc:sldChg>
      <pc:sldChg chg="ord">
        <pc:chgData name="ANTONIO CANTERO CAJA" userId="121df0ed-e5ce-436f-bba6-1c74f0610cf3" providerId="ADAL" clId="{533E0B4E-4B90-475E-A1BE-024EB39610FC}" dt="2023-02-08T21:09:27.652" v="2645"/>
        <pc:sldMkLst>
          <pc:docMk/>
          <pc:sldMk cId="566158348" sldId="952"/>
        </pc:sldMkLst>
      </pc:sldChg>
      <pc:sldChg chg="addSp modSp mod ord">
        <pc:chgData name="ANTONIO CANTERO CAJA" userId="121df0ed-e5ce-436f-bba6-1c74f0610cf3" providerId="ADAL" clId="{533E0B4E-4B90-475E-A1BE-024EB39610FC}" dt="2023-02-09T21:56:39.652" v="5950" actId="1076"/>
        <pc:sldMkLst>
          <pc:docMk/>
          <pc:sldMk cId="2236722343" sldId="955"/>
        </pc:sldMkLst>
        <pc:spChg chg="add mod">
          <ac:chgData name="ANTONIO CANTERO CAJA" userId="121df0ed-e5ce-436f-bba6-1c74f0610cf3" providerId="ADAL" clId="{533E0B4E-4B90-475E-A1BE-024EB39610FC}" dt="2023-02-08T20:35:09.344" v="1750" actId="164"/>
          <ac:spMkLst>
            <pc:docMk/>
            <pc:sldMk cId="2236722343" sldId="955"/>
            <ac:spMk id="2" creationId="{EDEB2D6C-FD7B-5F09-AEB5-DAEE5427DE67}"/>
          </ac:spMkLst>
        </pc:spChg>
        <pc:grpChg chg="add mod">
          <ac:chgData name="ANTONIO CANTERO CAJA" userId="121df0ed-e5ce-436f-bba6-1c74f0610cf3" providerId="ADAL" clId="{533E0B4E-4B90-475E-A1BE-024EB39610FC}" dt="2023-02-09T21:56:39.652" v="5950" actId="1076"/>
          <ac:grpSpMkLst>
            <pc:docMk/>
            <pc:sldMk cId="2236722343" sldId="955"/>
            <ac:grpSpMk id="3" creationId="{864BCF68-5EDF-63A0-3F46-47E0CDFB43C7}"/>
          </ac:grpSpMkLst>
        </pc:grpChg>
        <pc:picChg chg="mod modCrop">
          <ac:chgData name="ANTONIO CANTERO CAJA" userId="121df0ed-e5ce-436f-bba6-1c74f0610cf3" providerId="ADAL" clId="{533E0B4E-4B90-475E-A1BE-024EB39610FC}" dt="2023-02-09T21:56:20.998" v="5949" actId="732"/>
          <ac:picMkLst>
            <pc:docMk/>
            <pc:sldMk cId="2236722343" sldId="955"/>
            <ac:picMk id="4" creationId="{F65C19D8-1E02-1EC0-CB74-66E27BCD9F43}"/>
          </ac:picMkLst>
        </pc:picChg>
      </pc:sldChg>
      <pc:sldChg chg="ord">
        <pc:chgData name="ANTONIO CANTERO CAJA" userId="121df0ed-e5ce-436f-bba6-1c74f0610cf3" providerId="ADAL" clId="{533E0B4E-4B90-475E-A1BE-024EB39610FC}" dt="2023-02-08T20:55:45.147" v="2271"/>
        <pc:sldMkLst>
          <pc:docMk/>
          <pc:sldMk cId="2192389817" sldId="956"/>
        </pc:sldMkLst>
      </pc:sldChg>
      <pc:sldChg chg="addSp modSp mod ord">
        <pc:chgData name="ANTONIO CANTERO CAJA" userId="121df0ed-e5ce-436f-bba6-1c74f0610cf3" providerId="ADAL" clId="{533E0B4E-4B90-475E-A1BE-024EB39610FC}" dt="2023-02-08T21:09:27.652" v="2645"/>
        <pc:sldMkLst>
          <pc:docMk/>
          <pc:sldMk cId="1218398439" sldId="957"/>
        </pc:sldMkLst>
        <pc:spChg chg="add mod">
          <ac:chgData name="ANTONIO CANTERO CAJA" userId="121df0ed-e5ce-436f-bba6-1c74f0610cf3" providerId="ADAL" clId="{533E0B4E-4B90-475E-A1BE-024EB39610FC}" dt="2023-02-08T20:36:34.302" v="1762" actId="208"/>
          <ac:spMkLst>
            <pc:docMk/>
            <pc:sldMk cId="1218398439" sldId="957"/>
            <ac:spMk id="2" creationId="{49C98702-2837-E097-A940-AFD2378FBE26}"/>
          </ac:spMkLst>
        </pc:spChg>
        <pc:grpChg chg="add mod">
          <ac:chgData name="ANTONIO CANTERO CAJA" userId="121df0ed-e5ce-436f-bba6-1c74f0610cf3" providerId="ADAL" clId="{533E0B4E-4B90-475E-A1BE-024EB39610FC}" dt="2023-02-08T20:36:42.188" v="1763" actId="1076"/>
          <ac:grpSpMkLst>
            <pc:docMk/>
            <pc:sldMk cId="1218398439" sldId="957"/>
            <ac:grpSpMk id="3" creationId="{C88550E6-8407-0F23-25FE-8D7B6E13F1DC}"/>
          </ac:grpSpMkLst>
        </pc:grpChg>
        <pc:grpChg chg="mod">
          <ac:chgData name="ANTONIO CANTERO CAJA" userId="121df0ed-e5ce-436f-bba6-1c74f0610cf3" providerId="ADAL" clId="{533E0B4E-4B90-475E-A1BE-024EB39610FC}" dt="2023-02-08T20:36:05.688" v="1757" actId="164"/>
          <ac:grpSpMkLst>
            <pc:docMk/>
            <pc:sldMk cId="1218398439" sldId="957"/>
            <ac:grpSpMk id="6" creationId="{23566982-F2E6-ECAA-B636-0F5DDB06C089}"/>
          </ac:grpSpMkLst>
        </pc:grpChg>
      </pc:sldChg>
      <pc:sldChg chg="add del">
        <pc:chgData name="ANTONIO CANTERO CAJA" userId="121df0ed-e5ce-436f-bba6-1c74f0610cf3" providerId="ADAL" clId="{533E0B4E-4B90-475E-A1BE-024EB39610FC}" dt="2023-02-08T20:33:16.867" v="1739" actId="47"/>
        <pc:sldMkLst>
          <pc:docMk/>
          <pc:sldMk cId="3293300695" sldId="958"/>
        </pc:sldMkLst>
      </pc:sldChg>
      <pc:sldChg chg="del">
        <pc:chgData name="ANTONIO CANTERO CAJA" userId="121df0ed-e5ce-436f-bba6-1c74f0610cf3" providerId="ADAL" clId="{533E0B4E-4B90-475E-A1BE-024EB39610FC}" dt="2023-02-08T19:58:47.357" v="1289" actId="47"/>
        <pc:sldMkLst>
          <pc:docMk/>
          <pc:sldMk cId="0" sldId="960"/>
        </pc:sldMkLst>
      </pc:sldChg>
      <pc:sldChg chg="addSp modSp mod setBg">
        <pc:chgData name="ANTONIO CANTERO CAJA" userId="121df0ed-e5ce-436f-bba6-1c74f0610cf3" providerId="ADAL" clId="{533E0B4E-4B90-475E-A1BE-024EB39610FC}" dt="2023-02-08T21:45:27.674" v="4010" actId="26606"/>
        <pc:sldMkLst>
          <pc:docMk/>
          <pc:sldMk cId="1080353059" sldId="961"/>
        </pc:sldMkLst>
        <pc:spChg chg="mod">
          <ac:chgData name="ANTONIO CANTERO CAJA" userId="121df0ed-e5ce-436f-bba6-1c74f0610cf3" providerId="ADAL" clId="{533E0B4E-4B90-475E-A1BE-024EB39610FC}" dt="2023-02-08T21:45:27.674" v="4010" actId="26606"/>
          <ac:spMkLst>
            <pc:docMk/>
            <pc:sldMk cId="1080353059" sldId="961"/>
            <ac:spMk id="2" creationId="{07F9E740-AAD4-57B7-FCDC-7A0ACB90ADB8}"/>
          </ac:spMkLst>
        </pc:spChg>
        <pc:spChg chg="mod">
          <ac:chgData name="ANTONIO CANTERO CAJA" userId="121df0ed-e5ce-436f-bba6-1c74f0610cf3" providerId="ADAL" clId="{533E0B4E-4B90-475E-A1BE-024EB39610FC}" dt="2023-02-08T21:45:27.674" v="4010" actId="26606"/>
          <ac:spMkLst>
            <pc:docMk/>
            <pc:sldMk cId="1080353059" sldId="961"/>
            <ac:spMk id="3" creationId="{F9F03FEF-758E-E921-5BA3-5C5E9A5E1AE9}"/>
          </ac:spMkLst>
        </pc:spChg>
        <pc:picChg chg="add">
          <ac:chgData name="ANTONIO CANTERO CAJA" userId="121df0ed-e5ce-436f-bba6-1c74f0610cf3" providerId="ADAL" clId="{533E0B4E-4B90-475E-A1BE-024EB39610FC}" dt="2023-02-08T21:45:27.674" v="4010" actId="26606"/>
          <ac:picMkLst>
            <pc:docMk/>
            <pc:sldMk cId="1080353059" sldId="961"/>
            <ac:picMk id="5" creationId="{958457C3-AD14-7FA1-662D-230C1DEBC2DF}"/>
          </ac:picMkLst>
        </pc:picChg>
        <pc:cxnChg chg="add">
          <ac:chgData name="ANTONIO CANTERO CAJA" userId="121df0ed-e5ce-436f-bba6-1c74f0610cf3" providerId="ADAL" clId="{533E0B4E-4B90-475E-A1BE-024EB39610FC}" dt="2023-02-08T21:45:27.674" v="4010" actId="26606"/>
          <ac:cxnSpMkLst>
            <pc:docMk/>
            <pc:sldMk cId="1080353059" sldId="961"/>
            <ac:cxnSpMk id="9" creationId="{E4A809D5-3600-46D4-A466-67F2349A54FB}"/>
          </ac:cxnSpMkLst>
        </pc:cxnChg>
      </pc:sldChg>
      <pc:sldChg chg="del">
        <pc:chgData name="ANTONIO CANTERO CAJA" userId="121df0ed-e5ce-436f-bba6-1c74f0610cf3" providerId="ADAL" clId="{533E0B4E-4B90-475E-A1BE-024EB39610FC}" dt="2023-02-08T06:39:30.948" v="243" actId="47"/>
        <pc:sldMkLst>
          <pc:docMk/>
          <pc:sldMk cId="4292997675" sldId="964"/>
        </pc:sldMkLst>
      </pc:sldChg>
      <pc:sldChg chg="modSp mod">
        <pc:chgData name="ANTONIO CANTERO CAJA" userId="121df0ed-e5ce-436f-bba6-1c74f0610cf3" providerId="ADAL" clId="{533E0B4E-4B90-475E-A1BE-024EB39610FC}" dt="2023-02-08T20:30:25.107" v="1697" actId="1076"/>
        <pc:sldMkLst>
          <pc:docMk/>
          <pc:sldMk cId="1854393774" sldId="967"/>
        </pc:sldMkLst>
        <pc:picChg chg="mod">
          <ac:chgData name="ANTONIO CANTERO CAJA" userId="121df0ed-e5ce-436f-bba6-1c74f0610cf3" providerId="ADAL" clId="{533E0B4E-4B90-475E-A1BE-024EB39610FC}" dt="2023-02-08T20:30:25.107" v="1697" actId="1076"/>
          <ac:picMkLst>
            <pc:docMk/>
            <pc:sldMk cId="1854393774" sldId="967"/>
            <ac:picMk id="6" creationId="{BD0BBB94-3D19-F9BB-730E-C70890BC2890}"/>
          </ac:picMkLst>
        </pc:picChg>
      </pc:sldChg>
      <pc:sldChg chg="addSp delSp modSp mod ord modAnim delDesignElem chgLayout">
        <pc:chgData name="ANTONIO CANTERO CAJA" userId="121df0ed-e5ce-436f-bba6-1c74f0610cf3" providerId="ADAL" clId="{533E0B4E-4B90-475E-A1BE-024EB39610FC}" dt="2023-02-08T19:25:07.372" v="1185" actId="20577"/>
        <pc:sldMkLst>
          <pc:docMk/>
          <pc:sldMk cId="592708176" sldId="970"/>
        </pc:sldMkLst>
        <pc:spChg chg="mod ord">
          <ac:chgData name="ANTONIO CANTERO CAJA" userId="121df0ed-e5ce-436f-bba6-1c74f0610cf3" providerId="ADAL" clId="{533E0B4E-4B90-475E-A1BE-024EB39610FC}" dt="2023-02-08T19:25:07.372" v="1185" actId="20577"/>
          <ac:spMkLst>
            <pc:docMk/>
            <pc:sldMk cId="592708176" sldId="970"/>
            <ac:spMk id="2" creationId="{4650C6E3-8301-6412-108F-DC16B9EAA4D7}"/>
          </ac:spMkLst>
        </pc:spChg>
        <pc:spChg chg="add del mod">
          <ac:chgData name="ANTONIO CANTERO CAJA" userId="121df0ed-e5ce-436f-bba6-1c74f0610cf3" providerId="ADAL" clId="{533E0B4E-4B90-475E-A1BE-024EB39610FC}" dt="2023-02-08T19:05:04.970" v="783" actId="700"/>
          <ac:spMkLst>
            <pc:docMk/>
            <pc:sldMk cId="592708176" sldId="970"/>
            <ac:spMk id="5" creationId="{D4604639-4AF6-B5E3-FD74-FDD152E66E0B}"/>
          </ac:spMkLst>
        </pc:spChg>
        <pc:spChg chg="add mod ord">
          <ac:chgData name="ANTONIO CANTERO CAJA" userId="121df0ed-e5ce-436f-bba6-1c74f0610cf3" providerId="ADAL" clId="{533E0B4E-4B90-475E-A1BE-024EB39610FC}" dt="2023-02-08T19:24:58.727" v="1163" actId="27636"/>
          <ac:spMkLst>
            <pc:docMk/>
            <pc:sldMk cId="592708176" sldId="970"/>
            <ac:spMk id="6" creationId="{5DF06EA4-9166-A3D7-7742-12E7BAE5287C}"/>
          </ac:spMkLst>
        </pc:spChg>
        <pc:spChg chg="del">
          <ac:chgData name="ANTONIO CANTERO CAJA" userId="121df0ed-e5ce-436f-bba6-1c74f0610cf3" providerId="ADAL" clId="{533E0B4E-4B90-475E-A1BE-024EB39610FC}" dt="2023-02-08T19:05:04.970" v="783" actId="700"/>
          <ac:spMkLst>
            <pc:docMk/>
            <pc:sldMk cId="592708176" sldId="970"/>
            <ac:spMk id="9" creationId="{37C89E4B-3C9F-44B9-8B86-D9E3D112D8EC}"/>
          </ac:spMkLst>
        </pc:spChg>
        <pc:spChg chg="add">
          <ac:chgData name="ANTONIO CANTERO CAJA" userId="121df0ed-e5ce-436f-bba6-1c74f0610cf3" providerId="ADAL" clId="{533E0B4E-4B90-475E-A1BE-024EB39610FC}" dt="2023-02-08T19:07:54.001" v="1015" actId="26606"/>
          <ac:spMkLst>
            <pc:docMk/>
            <pc:sldMk cId="592708176" sldId="970"/>
            <ac:spMk id="10" creationId="{B5FA7C47-B7C1-4D2E-AB49-ED23BA34BA83}"/>
          </ac:spMkLst>
        </pc:spChg>
        <pc:spChg chg="add del">
          <ac:chgData name="ANTONIO CANTERO CAJA" userId="121df0ed-e5ce-436f-bba6-1c74f0610cf3" providerId="ADAL" clId="{533E0B4E-4B90-475E-A1BE-024EB39610FC}" dt="2023-02-08T19:07:10.615" v="1013" actId="26606"/>
          <ac:spMkLst>
            <pc:docMk/>
            <pc:sldMk cId="592708176" sldId="970"/>
            <ac:spMk id="12" creationId="{F13C74B1-5B17-4795-BED0-7140497B445A}"/>
          </ac:spMkLst>
        </pc:spChg>
        <pc:spChg chg="add del">
          <ac:chgData name="ANTONIO CANTERO CAJA" userId="121df0ed-e5ce-436f-bba6-1c74f0610cf3" providerId="ADAL" clId="{533E0B4E-4B90-475E-A1BE-024EB39610FC}" dt="2023-02-08T19:07:10.615" v="1013" actId="26606"/>
          <ac:spMkLst>
            <pc:docMk/>
            <pc:sldMk cId="592708176" sldId="970"/>
            <ac:spMk id="14" creationId="{D4974D33-8DC5-464E-8C6D-BE58F0669C17}"/>
          </ac:spMkLst>
        </pc:spChg>
        <pc:spChg chg="add">
          <ac:chgData name="ANTONIO CANTERO CAJA" userId="121df0ed-e5ce-436f-bba6-1c74f0610cf3" providerId="ADAL" clId="{533E0B4E-4B90-475E-A1BE-024EB39610FC}" dt="2023-02-08T19:07:54.001" v="1015" actId="26606"/>
          <ac:spMkLst>
            <pc:docMk/>
            <pc:sldMk cId="592708176" sldId="970"/>
            <ac:spMk id="15" creationId="{596EE156-ABF1-4329-A6BA-03B4254E0877}"/>
          </ac:spMkLst>
        </pc:spChg>
        <pc:spChg chg="add">
          <ac:chgData name="ANTONIO CANTERO CAJA" userId="121df0ed-e5ce-436f-bba6-1c74f0610cf3" providerId="ADAL" clId="{533E0B4E-4B90-475E-A1BE-024EB39610FC}" dt="2023-02-08T19:07:54.001" v="1015" actId="26606"/>
          <ac:spMkLst>
            <pc:docMk/>
            <pc:sldMk cId="592708176" sldId="970"/>
            <ac:spMk id="16" creationId="{19B9933F-AAB3-444A-8BB5-9CA194A8BC63}"/>
          </ac:spMkLst>
        </pc:spChg>
        <pc:spChg chg="add">
          <ac:chgData name="ANTONIO CANTERO CAJA" userId="121df0ed-e5ce-436f-bba6-1c74f0610cf3" providerId="ADAL" clId="{533E0B4E-4B90-475E-A1BE-024EB39610FC}" dt="2023-02-08T19:07:54.001" v="1015" actId="26606"/>
          <ac:spMkLst>
            <pc:docMk/>
            <pc:sldMk cId="592708176" sldId="970"/>
            <ac:spMk id="18" creationId="{7D20183A-0B1D-4A1F-89B1-ADBEDBC6E54E}"/>
          </ac:spMkLst>
        </pc:spChg>
        <pc:spChg chg="add">
          <ac:chgData name="ANTONIO CANTERO CAJA" userId="121df0ed-e5ce-436f-bba6-1c74f0610cf3" providerId="ADAL" clId="{533E0B4E-4B90-475E-A1BE-024EB39610FC}" dt="2023-02-08T19:07:54.001" v="1015" actId="26606"/>
          <ac:spMkLst>
            <pc:docMk/>
            <pc:sldMk cId="592708176" sldId="970"/>
            <ac:spMk id="20" creationId="{131031D3-26CD-4214-A9A4-5857EFA15A0C}"/>
          </ac:spMkLst>
        </pc:spChg>
        <pc:picChg chg="del">
          <ac:chgData name="ANTONIO CANTERO CAJA" userId="121df0ed-e5ce-436f-bba6-1c74f0610cf3" providerId="ADAL" clId="{533E0B4E-4B90-475E-A1BE-024EB39610FC}" dt="2023-02-08T19:04:17.042" v="781" actId="478"/>
          <ac:picMkLst>
            <pc:docMk/>
            <pc:sldMk cId="592708176" sldId="970"/>
            <ac:picMk id="4" creationId="{63EE058E-4898-6115-664A-5FEE039EE0FC}"/>
          </ac:picMkLst>
        </pc:picChg>
        <pc:picChg chg="add mod">
          <ac:chgData name="ANTONIO CANTERO CAJA" userId="121df0ed-e5ce-436f-bba6-1c74f0610cf3" providerId="ADAL" clId="{533E0B4E-4B90-475E-A1BE-024EB39610FC}" dt="2023-02-08T19:07:54.001" v="1015" actId="26606"/>
          <ac:picMkLst>
            <pc:docMk/>
            <pc:sldMk cId="592708176" sldId="970"/>
            <ac:picMk id="7" creationId="{CDB91655-237E-2EA0-8371-67B4C5E9C694}"/>
          </ac:picMkLst>
        </pc:picChg>
        <pc:picChg chg="add del">
          <ac:chgData name="ANTONIO CANTERO CAJA" userId="121df0ed-e5ce-436f-bba6-1c74f0610cf3" providerId="ADAL" clId="{533E0B4E-4B90-475E-A1BE-024EB39610FC}" dt="2023-02-08T19:07:10.615" v="1013" actId="26606"/>
          <ac:picMkLst>
            <pc:docMk/>
            <pc:sldMk cId="592708176" sldId="970"/>
            <ac:picMk id="8" creationId="{60947D3B-174F-5B5B-A84F-ACBDCB635471}"/>
          </ac:picMkLst>
        </pc:picChg>
        <pc:cxnChg chg="del">
          <ac:chgData name="ANTONIO CANTERO CAJA" userId="121df0ed-e5ce-436f-bba6-1c74f0610cf3" providerId="ADAL" clId="{533E0B4E-4B90-475E-A1BE-024EB39610FC}" dt="2023-02-08T19:05:04.970" v="783" actId="700"/>
          <ac:cxnSpMkLst>
            <pc:docMk/>
            <pc:sldMk cId="592708176" sldId="970"/>
            <ac:cxnSpMk id="11" creationId="{AA2EAA10-076F-46BD-8F0F-B9A2FB77A85C}"/>
          </ac:cxnSpMkLst>
        </pc:cxnChg>
        <pc:cxnChg chg="del">
          <ac:chgData name="ANTONIO CANTERO CAJA" userId="121df0ed-e5ce-436f-bba6-1c74f0610cf3" providerId="ADAL" clId="{533E0B4E-4B90-475E-A1BE-024EB39610FC}" dt="2023-02-08T19:05:04.970" v="783" actId="700"/>
          <ac:cxnSpMkLst>
            <pc:docMk/>
            <pc:sldMk cId="592708176" sldId="970"/>
            <ac:cxnSpMk id="13" creationId="{D891E407-403B-4764-86C9-33A56D3BCAA3}"/>
          </ac:cxnSpMkLst>
        </pc:cxnChg>
      </pc:sldChg>
      <pc:sldChg chg="ord">
        <pc:chgData name="ANTONIO CANTERO CAJA" userId="121df0ed-e5ce-436f-bba6-1c74f0610cf3" providerId="ADAL" clId="{533E0B4E-4B90-475E-A1BE-024EB39610FC}" dt="2023-02-08T21:18:19.509" v="3354"/>
        <pc:sldMkLst>
          <pc:docMk/>
          <pc:sldMk cId="3251250137" sldId="971"/>
        </pc:sldMkLst>
      </pc:sldChg>
      <pc:sldChg chg="ord">
        <pc:chgData name="ANTONIO CANTERO CAJA" userId="121df0ed-e5ce-436f-bba6-1c74f0610cf3" providerId="ADAL" clId="{533E0B4E-4B90-475E-A1BE-024EB39610FC}" dt="2023-02-08T21:18:19.509" v="3354"/>
        <pc:sldMkLst>
          <pc:docMk/>
          <pc:sldMk cId="2870194242" sldId="972"/>
        </pc:sldMkLst>
      </pc:sldChg>
      <pc:sldChg chg="ord">
        <pc:chgData name="ANTONIO CANTERO CAJA" userId="121df0ed-e5ce-436f-bba6-1c74f0610cf3" providerId="ADAL" clId="{533E0B4E-4B90-475E-A1BE-024EB39610FC}" dt="2023-02-08T21:18:19.509" v="3354"/>
        <pc:sldMkLst>
          <pc:docMk/>
          <pc:sldMk cId="2626639045" sldId="973"/>
        </pc:sldMkLst>
      </pc:sldChg>
      <pc:sldChg chg="addSp delSp modSp new del mod setBg">
        <pc:chgData name="ANTONIO CANTERO CAJA" userId="121df0ed-e5ce-436f-bba6-1c74f0610cf3" providerId="ADAL" clId="{533E0B4E-4B90-475E-A1BE-024EB39610FC}" dt="2023-02-08T18:54:07" v="407" actId="47"/>
        <pc:sldMkLst>
          <pc:docMk/>
          <pc:sldMk cId="3432077743" sldId="974"/>
        </pc:sldMkLst>
        <pc:spChg chg="mod">
          <ac:chgData name="ANTONIO CANTERO CAJA" userId="121df0ed-e5ce-436f-bba6-1c74f0610cf3" providerId="ADAL" clId="{533E0B4E-4B90-475E-A1BE-024EB39610FC}" dt="2023-02-07T22:13:58.259" v="242" actId="26606"/>
          <ac:spMkLst>
            <pc:docMk/>
            <pc:sldMk cId="3432077743" sldId="974"/>
            <ac:spMk id="2" creationId="{96091FB2-3B4D-A416-6D1E-59161722873B}"/>
          </ac:spMkLst>
        </pc:spChg>
        <pc:spChg chg="del mod">
          <ac:chgData name="ANTONIO CANTERO CAJA" userId="121df0ed-e5ce-436f-bba6-1c74f0610cf3" providerId="ADAL" clId="{533E0B4E-4B90-475E-A1BE-024EB39610FC}" dt="2023-02-07T22:13:58.259" v="242" actId="26606"/>
          <ac:spMkLst>
            <pc:docMk/>
            <pc:sldMk cId="3432077743" sldId="974"/>
            <ac:spMk id="3" creationId="{91613112-B07A-C44D-B82B-00E833AB5A22}"/>
          </ac:spMkLst>
        </pc:spChg>
        <pc:spChg chg="add">
          <ac:chgData name="ANTONIO CANTERO CAJA" userId="121df0ed-e5ce-436f-bba6-1c74f0610cf3" providerId="ADAL" clId="{533E0B4E-4B90-475E-A1BE-024EB39610FC}" dt="2023-02-07T22:13:58.259" v="242" actId="26606"/>
          <ac:spMkLst>
            <pc:docMk/>
            <pc:sldMk cId="3432077743" sldId="974"/>
            <ac:spMk id="9" creationId="{B819A166-7571-4003-A6B8-B62034C3ED30}"/>
          </ac:spMkLst>
        </pc:spChg>
        <pc:graphicFrameChg chg="add">
          <ac:chgData name="ANTONIO CANTERO CAJA" userId="121df0ed-e5ce-436f-bba6-1c74f0610cf3" providerId="ADAL" clId="{533E0B4E-4B90-475E-A1BE-024EB39610FC}" dt="2023-02-07T22:13:58.259" v="242" actId="26606"/>
          <ac:graphicFrameMkLst>
            <pc:docMk/>
            <pc:sldMk cId="3432077743" sldId="974"/>
            <ac:graphicFrameMk id="5" creationId="{071E895F-9D2C-C6BB-3E98-262C0D53D400}"/>
          </ac:graphicFrameMkLst>
        </pc:graphicFrameChg>
      </pc:sldChg>
      <pc:sldChg chg="addSp delSp modSp new mod setBg modClrScheme chgLayout">
        <pc:chgData name="ANTONIO CANTERO CAJA" userId="121df0ed-e5ce-436f-bba6-1c74f0610cf3" providerId="ADAL" clId="{533E0B4E-4B90-475E-A1BE-024EB39610FC}" dt="2023-02-08T19:02:35.468" v="766" actId="26606"/>
        <pc:sldMkLst>
          <pc:docMk/>
          <pc:sldMk cId="4145305720" sldId="974"/>
        </pc:sldMkLst>
        <pc:spChg chg="mod ord">
          <ac:chgData name="ANTONIO CANTERO CAJA" userId="121df0ed-e5ce-436f-bba6-1c74f0610cf3" providerId="ADAL" clId="{533E0B4E-4B90-475E-A1BE-024EB39610FC}" dt="2023-02-08T19:02:35.468" v="766" actId="26606"/>
          <ac:spMkLst>
            <pc:docMk/>
            <pc:sldMk cId="4145305720" sldId="974"/>
            <ac:spMk id="2" creationId="{21E554A5-49DC-07FA-1C4D-226783B51A3D}"/>
          </ac:spMkLst>
        </pc:spChg>
        <pc:spChg chg="del mod ord">
          <ac:chgData name="ANTONIO CANTERO CAJA" userId="121df0ed-e5ce-436f-bba6-1c74f0610cf3" providerId="ADAL" clId="{533E0B4E-4B90-475E-A1BE-024EB39610FC}" dt="2023-02-08T19:02:08.202" v="764" actId="700"/>
          <ac:spMkLst>
            <pc:docMk/>
            <pc:sldMk cId="4145305720" sldId="974"/>
            <ac:spMk id="3" creationId="{9A81E1DF-92EB-694B-7BEA-48E78ACEC003}"/>
          </ac:spMkLst>
        </pc:spChg>
        <pc:spChg chg="add mod ord">
          <ac:chgData name="ANTONIO CANTERO CAJA" userId="121df0ed-e5ce-436f-bba6-1c74f0610cf3" providerId="ADAL" clId="{533E0B4E-4B90-475E-A1BE-024EB39610FC}" dt="2023-02-08T19:02:35.468" v="766" actId="26606"/>
          <ac:spMkLst>
            <pc:docMk/>
            <pc:sldMk cId="4145305720" sldId="974"/>
            <ac:spMk id="4" creationId="{0842793D-C231-5262-42E7-E2E1A1E1E1B3}"/>
          </ac:spMkLst>
        </pc:spChg>
        <pc:spChg chg="add del">
          <ac:chgData name="ANTONIO CANTERO CAJA" userId="121df0ed-e5ce-436f-bba6-1c74f0610cf3" providerId="ADAL" clId="{533E0B4E-4B90-475E-A1BE-024EB39610FC}" dt="2023-02-08T19:02:35.468" v="766" actId="26606"/>
          <ac:spMkLst>
            <pc:docMk/>
            <pc:sldMk cId="4145305720" sldId="974"/>
            <ac:spMk id="9" creationId="{6F5A5072-7B47-4D32-B52A-4EBBF590B8A5}"/>
          </ac:spMkLst>
        </pc:spChg>
        <pc:spChg chg="add del">
          <ac:chgData name="ANTONIO CANTERO CAJA" userId="121df0ed-e5ce-436f-bba6-1c74f0610cf3" providerId="ADAL" clId="{533E0B4E-4B90-475E-A1BE-024EB39610FC}" dt="2023-02-08T19:02:35.468" v="766" actId="26606"/>
          <ac:spMkLst>
            <pc:docMk/>
            <pc:sldMk cId="4145305720" sldId="974"/>
            <ac:spMk id="11" creationId="{9715DAF0-AE1B-46C9-8A6B-DB2AA05AB91D}"/>
          </ac:spMkLst>
        </pc:spChg>
        <pc:spChg chg="add del">
          <ac:chgData name="ANTONIO CANTERO CAJA" userId="121df0ed-e5ce-436f-bba6-1c74f0610cf3" providerId="ADAL" clId="{533E0B4E-4B90-475E-A1BE-024EB39610FC}" dt="2023-02-08T19:02:35.468" v="766" actId="26606"/>
          <ac:spMkLst>
            <pc:docMk/>
            <pc:sldMk cId="4145305720" sldId="974"/>
            <ac:spMk id="13" creationId="{6016219D-510E-4184-9090-6D5578A87BD1}"/>
          </ac:spMkLst>
        </pc:spChg>
        <pc:spChg chg="add del">
          <ac:chgData name="ANTONIO CANTERO CAJA" userId="121df0ed-e5ce-436f-bba6-1c74f0610cf3" providerId="ADAL" clId="{533E0B4E-4B90-475E-A1BE-024EB39610FC}" dt="2023-02-08T19:02:35.468" v="766" actId="26606"/>
          <ac:spMkLst>
            <pc:docMk/>
            <pc:sldMk cId="4145305720" sldId="974"/>
            <ac:spMk id="15" creationId="{AFF4A713-7B75-4B21-90D7-5AB19547C728}"/>
          </ac:spMkLst>
        </pc:spChg>
        <pc:spChg chg="add del">
          <ac:chgData name="ANTONIO CANTERO CAJA" userId="121df0ed-e5ce-436f-bba6-1c74f0610cf3" providerId="ADAL" clId="{533E0B4E-4B90-475E-A1BE-024EB39610FC}" dt="2023-02-08T19:02:35.468" v="766" actId="26606"/>
          <ac:spMkLst>
            <pc:docMk/>
            <pc:sldMk cId="4145305720" sldId="974"/>
            <ac:spMk id="17" creationId="{DC631C0B-6DA6-4E57-8231-CE32B3434A7E}"/>
          </ac:spMkLst>
        </pc:spChg>
        <pc:spChg chg="add del">
          <ac:chgData name="ANTONIO CANTERO CAJA" userId="121df0ed-e5ce-436f-bba6-1c74f0610cf3" providerId="ADAL" clId="{533E0B4E-4B90-475E-A1BE-024EB39610FC}" dt="2023-02-08T19:02:35.468" v="766" actId="26606"/>
          <ac:spMkLst>
            <pc:docMk/>
            <pc:sldMk cId="4145305720" sldId="974"/>
            <ac:spMk id="19" creationId="{C29501E6-A978-4A61-9689-9085AF97A53A}"/>
          </ac:spMkLst>
        </pc:spChg>
        <pc:spChg chg="add">
          <ac:chgData name="ANTONIO CANTERO CAJA" userId="121df0ed-e5ce-436f-bba6-1c74f0610cf3" providerId="ADAL" clId="{533E0B4E-4B90-475E-A1BE-024EB39610FC}" dt="2023-02-08T19:02:35.468" v="766" actId="26606"/>
          <ac:spMkLst>
            <pc:docMk/>
            <pc:sldMk cId="4145305720" sldId="974"/>
            <ac:spMk id="25" creationId="{06DA9DF9-31F7-4056-B42E-878CC92417B8}"/>
          </ac:spMkLst>
        </pc:spChg>
        <pc:picChg chg="add">
          <ac:chgData name="ANTONIO CANTERO CAJA" userId="121df0ed-e5ce-436f-bba6-1c74f0610cf3" providerId="ADAL" clId="{533E0B4E-4B90-475E-A1BE-024EB39610FC}" dt="2023-02-08T19:02:35.468" v="766" actId="26606"/>
          <ac:picMkLst>
            <pc:docMk/>
            <pc:sldMk cId="4145305720" sldId="974"/>
            <ac:picMk id="21" creationId="{ACADE11B-9E96-BE10-1A9A-7E6583D54FBA}"/>
          </ac:picMkLst>
        </pc:picChg>
      </pc:sldChg>
      <pc:sldChg chg="addSp delSp modSp new mod setBg modClrScheme setClrOvrMap chgLayout">
        <pc:chgData name="ANTONIO CANTERO CAJA" userId="121df0ed-e5ce-436f-bba6-1c74f0610cf3" providerId="ADAL" clId="{533E0B4E-4B90-475E-A1BE-024EB39610FC}" dt="2023-02-08T19:11:56.265" v="1054" actId="26606"/>
        <pc:sldMkLst>
          <pc:docMk/>
          <pc:sldMk cId="2660895693" sldId="975"/>
        </pc:sldMkLst>
        <pc:spChg chg="del mod ord">
          <ac:chgData name="ANTONIO CANTERO CAJA" userId="121df0ed-e5ce-436f-bba6-1c74f0610cf3" providerId="ADAL" clId="{533E0B4E-4B90-475E-A1BE-024EB39610FC}" dt="2023-02-08T19:09:31.758" v="1033" actId="700"/>
          <ac:spMkLst>
            <pc:docMk/>
            <pc:sldMk cId="2660895693" sldId="975"/>
            <ac:spMk id="2" creationId="{DF8FB4B8-CBEA-87BA-6BFC-9B302E7AF15F}"/>
          </ac:spMkLst>
        </pc:spChg>
        <pc:spChg chg="del mod ord">
          <ac:chgData name="ANTONIO CANTERO CAJA" userId="121df0ed-e5ce-436f-bba6-1c74f0610cf3" providerId="ADAL" clId="{533E0B4E-4B90-475E-A1BE-024EB39610FC}" dt="2023-02-08T19:09:31.758" v="1033" actId="700"/>
          <ac:spMkLst>
            <pc:docMk/>
            <pc:sldMk cId="2660895693" sldId="975"/>
            <ac:spMk id="3" creationId="{881AE960-6AA3-83B9-0BCA-4E16A4F307D8}"/>
          </ac:spMkLst>
        </pc:spChg>
        <pc:spChg chg="add mod ord">
          <ac:chgData name="ANTONIO CANTERO CAJA" userId="121df0ed-e5ce-436f-bba6-1c74f0610cf3" providerId="ADAL" clId="{533E0B4E-4B90-475E-A1BE-024EB39610FC}" dt="2023-02-08T19:11:56.265" v="1054" actId="26606"/>
          <ac:spMkLst>
            <pc:docMk/>
            <pc:sldMk cId="2660895693" sldId="975"/>
            <ac:spMk id="4" creationId="{1318B0DF-0EEC-1D29-B1D7-201E64F143C4}"/>
          </ac:spMkLst>
        </pc:spChg>
        <pc:spChg chg="add mod ord">
          <ac:chgData name="ANTONIO CANTERO CAJA" userId="121df0ed-e5ce-436f-bba6-1c74f0610cf3" providerId="ADAL" clId="{533E0B4E-4B90-475E-A1BE-024EB39610FC}" dt="2023-02-08T19:11:56.265" v="1054" actId="26606"/>
          <ac:spMkLst>
            <pc:docMk/>
            <pc:sldMk cId="2660895693" sldId="975"/>
            <ac:spMk id="5" creationId="{0E857333-47AF-57D5-487B-45E2C3E15E0B}"/>
          </ac:spMkLst>
        </pc:spChg>
        <pc:spChg chg="add">
          <ac:chgData name="ANTONIO CANTERO CAJA" userId="121df0ed-e5ce-436f-bba6-1c74f0610cf3" providerId="ADAL" clId="{533E0B4E-4B90-475E-A1BE-024EB39610FC}" dt="2023-02-08T19:11:56.265" v="1054" actId="26606"/>
          <ac:spMkLst>
            <pc:docMk/>
            <pc:sldMk cId="2660895693" sldId="975"/>
            <ac:spMk id="11" creationId="{5A59F003-E00A-43F9-91DC-CC54E3B87466}"/>
          </ac:spMkLst>
        </pc:spChg>
        <pc:spChg chg="add">
          <ac:chgData name="ANTONIO CANTERO CAJA" userId="121df0ed-e5ce-436f-bba6-1c74f0610cf3" providerId="ADAL" clId="{533E0B4E-4B90-475E-A1BE-024EB39610FC}" dt="2023-02-08T19:11:56.265" v="1054" actId="26606"/>
          <ac:spMkLst>
            <pc:docMk/>
            <pc:sldMk cId="2660895693" sldId="975"/>
            <ac:spMk id="13" creationId="{D74A4382-E3AD-430A-9A1F-DFA3E0E77A7D}"/>
          </ac:spMkLst>
        </pc:spChg>
        <pc:spChg chg="add">
          <ac:chgData name="ANTONIO CANTERO CAJA" userId="121df0ed-e5ce-436f-bba6-1c74f0610cf3" providerId="ADAL" clId="{533E0B4E-4B90-475E-A1BE-024EB39610FC}" dt="2023-02-08T19:11:56.265" v="1054" actId="26606"/>
          <ac:spMkLst>
            <pc:docMk/>
            <pc:sldMk cId="2660895693" sldId="975"/>
            <ac:spMk id="15" creationId="{79F40191-0F44-4FD1-82CC-ACB507C14BE6}"/>
          </ac:spMkLst>
        </pc:spChg>
        <pc:picChg chg="add">
          <ac:chgData name="ANTONIO CANTERO CAJA" userId="121df0ed-e5ce-436f-bba6-1c74f0610cf3" providerId="ADAL" clId="{533E0B4E-4B90-475E-A1BE-024EB39610FC}" dt="2023-02-08T19:11:56.265" v="1054" actId="26606"/>
          <ac:picMkLst>
            <pc:docMk/>
            <pc:sldMk cId="2660895693" sldId="975"/>
            <ac:picMk id="7" creationId="{1C27B34E-1AEB-12BB-8585-B4786169B4F4}"/>
          </ac:picMkLst>
        </pc:picChg>
      </pc:sldChg>
      <pc:sldChg chg="new del">
        <pc:chgData name="ANTONIO CANTERO CAJA" userId="121df0ed-e5ce-436f-bba6-1c74f0610cf3" providerId="ADAL" clId="{533E0B4E-4B90-475E-A1BE-024EB39610FC}" dt="2023-02-08T21:09:49.490" v="2648" actId="47"/>
        <pc:sldMkLst>
          <pc:docMk/>
          <pc:sldMk cId="800100917" sldId="976"/>
        </pc:sldMkLst>
      </pc:sldChg>
      <pc:sldChg chg="add ord">
        <pc:chgData name="ANTONIO CANTERO CAJA" userId="121df0ed-e5ce-436f-bba6-1c74f0610cf3" providerId="ADAL" clId="{533E0B4E-4B90-475E-A1BE-024EB39610FC}" dt="2023-02-08T20:55:45.147" v="2271"/>
        <pc:sldMkLst>
          <pc:docMk/>
          <pc:sldMk cId="0" sldId="977"/>
        </pc:sldMkLst>
      </pc:sldChg>
      <pc:sldChg chg="addSp delSp modSp add mod ord setBg">
        <pc:chgData name="ANTONIO CANTERO CAJA" userId="121df0ed-e5ce-436f-bba6-1c74f0610cf3" providerId="ADAL" clId="{533E0B4E-4B90-475E-A1BE-024EB39610FC}" dt="2023-02-08T19:56:42.357" v="1219"/>
        <pc:sldMkLst>
          <pc:docMk/>
          <pc:sldMk cId="0" sldId="978"/>
        </pc:sldMkLst>
        <pc:spChg chg="mod">
          <ac:chgData name="ANTONIO CANTERO CAJA" userId="121df0ed-e5ce-436f-bba6-1c74f0610cf3" providerId="ADAL" clId="{533E0B4E-4B90-475E-A1BE-024EB39610FC}" dt="2023-02-08T19:55:54.703" v="1217" actId="26606"/>
          <ac:spMkLst>
            <pc:docMk/>
            <pc:sldMk cId="0" sldId="978"/>
            <ac:spMk id="894" creationId="{00000000-0000-0000-0000-000000000000}"/>
          </ac:spMkLst>
        </pc:spChg>
        <pc:spChg chg="del">
          <ac:chgData name="ANTONIO CANTERO CAJA" userId="121df0ed-e5ce-436f-bba6-1c74f0610cf3" providerId="ADAL" clId="{533E0B4E-4B90-475E-A1BE-024EB39610FC}" dt="2023-02-08T19:25:20.344" v="1186" actId="478"/>
          <ac:spMkLst>
            <pc:docMk/>
            <pc:sldMk cId="0" sldId="978"/>
            <ac:spMk id="896" creationId="{00000000-0000-0000-0000-000000000000}"/>
          </ac:spMkLst>
        </pc:spChg>
        <pc:spChg chg="add del">
          <ac:chgData name="ANTONIO CANTERO CAJA" userId="121df0ed-e5ce-436f-bba6-1c74f0610cf3" providerId="ADAL" clId="{533E0B4E-4B90-475E-A1BE-024EB39610FC}" dt="2023-02-08T19:55:54.703" v="1217" actId="26606"/>
          <ac:spMkLst>
            <pc:docMk/>
            <pc:sldMk cId="0" sldId="978"/>
            <ac:spMk id="902" creationId="{7F57BEA8-497D-4AA8-8A18-BDCD696B25FE}"/>
          </ac:spMkLst>
        </pc:spChg>
        <pc:spChg chg="add">
          <ac:chgData name="ANTONIO CANTERO CAJA" userId="121df0ed-e5ce-436f-bba6-1c74f0610cf3" providerId="ADAL" clId="{533E0B4E-4B90-475E-A1BE-024EB39610FC}" dt="2023-02-08T19:55:54.703" v="1217" actId="26606"/>
          <ac:spMkLst>
            <pc:docMk/>
            <pc:sldMk cId="0" sldId="978"/>
            <ac:spMk id="911" creationId="{3904BE49-D42F-4F46-B6D8-2F3171216820}"/>
          </ac:spMkLst>
        </pc:spChg>
        <pc:spChg chg="add">
          <ac:chgData name="ANTONIO CANTERO CAJA" userId="121df0ed-e5ce-436f-bba6-1c74f0610cf3" providerId="ADAL" clId="{533E0B4E-4B90-475E-A1BE-024EB39610FC}" dt="2023-02-08T19:55:54.703" v="1217" actId="26606"/>
          <ac:spMkLst>
            <pc:docMk/>
            <pc:sldMk cId="0" sldId="978"/>
            <ac:spMk id="934" creationId="{CE0642A0-80D3-4F37-8249-A07E6F382831}"/>
          </ac:spMkLst>
        </pc:spChg>
        <pc:grpChg chg="add">
          <ac:chgData name="ANTONIO CANTERO CAJA" userId="121df0ed-e5ce-436f-bba6-1c74f0610cf3" providerId="ADAL" clId="{533E0B4E-4B90-475E-A1BE-024EB39610FC}" dt="2023-02-08T19:55:54.703" v="1217" actId="26606"/>
          <ac:grpSpMkLst>
            <pc:docMk/>
            <pc:sldMk cId="0" sldId="978"/>
            <ac:grpSpMk id="913" creationId="{D57C06C8-18BE-4336-B9E0-3E15ACC93BA7}"/>
          </ac:grpSpMkLst>
        </pc:grpChg>
        <pc:grpChg chg="add">
          <ac:chgData name="ANTONIO CANTERO CAJA" userId="121df0ed-e5ce-436f-bba6-1c74f0610cf3" providerId="ADAL" clId="{533E0B4E-4B90-475E-A1BE-024EB39610FC}" dt="2023-02-08T19:55:54.703" v="1217" actId="26606"/>
          <ac:grpSpMkLst>
            <pc:docMk/>
            <pc:sldMk cId="0" sldId="978"/>
            <ac:grpSpMk id="936" creationId="{FA760135-24A9-40C9-B45F-2EB5B6420E41}"/>
          </ac:grpSpMkLst>
        </pc:grpChg>
        <pc:graphicFrameChg chg="add mod">
          <ac:chgData name="ANTONIO CANTERO CAJA" userId="121df0ed-e5ce-436f-bba6-1c74f0610cf3" providerId="ADAL" clId="{533E0B4E-4B90-475E-A1BE-024EB39610FC}" dt="2023-02-08T19:55:54.703" v="1217" actId="26606"/>
          <ac:graphicFrameMkLst>
            <pc:docMk/>
            <pc:sldMk cId="0" sldId="978"/>
            <ac:graphicFrameMk id="895" creationId="{00000000-0000-0000-0000-000000000000}"/>
          </ac:graphicFrameMkLst>
        </pc:graphicFrameChg>
        <pc:cxnChg chg="add del">
          <ac:chgData name="ANTONIO CANTERO CAJA" userId="121df0ed-e5ce-436f-bba6-1c74f0610cf3" providerId="ADAL" clId="{533E0B4E-4B90-475E-A1BE-024EB39610FC}" dt="2023-02-08T19:55:54.703" v="1217" actId="26606"/>
          <ac:cxnSpMkLst>
            <pc:docMk/>
            <pc:sldMk cId="0" sldId="978"/>
            <ac:cxnSpMk id="900" creationId="{D2E961F1-4A28-4A5F-BBD4-6E400E5E6C75}"/>
          </ac:cxnSpMkLst>
        </pc:cxnChg>
        <pc:cxnChg chg="add del">
          <ac:chgData name="ANTONIO CANTERO CAJA" userId="121df0ed-e5ce-436f-bba6-1c74f0610cf3" providerId="ADAL" clId="{533E0B4E-4B90-475E-A1BE-024EB39610FC}" dt="2023-02-08T19:55:54.703" v="1217" actId="26606"/>
          <ac:cxnSpMkLst>
            <pc:docMk/>
            <pc:sldMk cId="0" sldId="978"/>
            <ac:cxnSpMk id="904" creationId="{A82415D3-DDE5-4D63-8CB3-23A5EC581B27}"/>
          </ac:cxnSpMkLst>
        </pc:cxnChg>
        <pc:cxnChg chg="add del">
          <ac:chgData name="ANTONIO CANTERO CAJA" userId="121df0ed-e5ce-436f-bba6-1c74f0610cf3" providerId="ADAL" clId="{533E0B4E-4B90-475E-A1BE-024EB39610FC}" dt="2023-02-08T19:55:54.703" v="1217" actId="26606"/>
          <ac:cxnSpMkLst>
            <pc:docMk/>
            <pc:sldMk cId="0" sldId="978"/>
            <ac:cxnSpMk id="906" creationId="{AD7193FB-6AE6-4B3B-8F89-56B55DD63B4D}"/>
          </ac:cxnSpMkLst>
        </pc:cxnChg>
      </pc:sldChg>
      <pc:sldChg chg="addSp delSp modSp new mod setBg modClrScheme chgLayout">
        <pc:chgData name="ANTONIO CANTERO CAJA" userId="121df0ed-e5ce-436f-bba6-1c74f0610cf3" providerId="ADAL" clId="{533E0B4E-4B90-475E-A1BE-024EB39610FC}" dt="2023-02-08T21:39:50.023" v="3989" actId="26606"/>
        <pc:sldMkLst>
          <pc:docMk/>
          <pc:sldMk cId="1978762919" sldId="979"/>
        </pc:sldMkLst>
        <pc:spChg chg="del mod ord">
          <ac:chgData name="ANTONIO CANTERO CAJA" userId="121df0ed-e5ce-436f-bba6-1c74f0610cf3" providerId="ADAL" clId="{533E0B4E-4B90-475E-A1BE-024EB39610FC}" dt="2023-02-08T20:16:48.912" v="1526" actId="700"/>
          <ac:spMkLst>
            <pc:docMk/>
            <pc:sldMk cId="1978762919" sldId="979"/>
            <ac:spMk id="2" creationId="{5A5D7A43-4198-016D-C788-C96E4212E326}"/>
          </ac:spMkLst>
        </pc:spChg>
        <pc:spChg chg="del mod ord">
          <ac:chgData name="ANTONIO CANTERO CAJA" userId="121df0ed-e5ce-436f-bba6-1c74f0610cf3" providerId="ADAL" clId="{533E0B4E-4B90-475E-A1BE-024EB39610FC}" dt="2023-02-08T20:16:48.912" v="1526" actId="700"/>
          <ac:spMkLst>
            <pc:docMk/>
            <pc:sldMk cId="1978762919" sldId="979"/>
            <ac:spMk id="3" creationId="{0EF67892-600B-0F6D-A9D0-94AF949804CE}"/>
          </ac:spMkLst>
        </pc:spChg>
        <pc:spChg chg="add mod ord">
          <ac:chgData name="ANTONIO CANTERO CAJA" userId="121df0ed-e5ce-436f-bba6-1c74f0610cf3" providerId="ADAL" clId="{533E0B4E-4B90-475E-A1BE-024EB39610FC}" dt="2023-02-08T21:39:50.023" v="3989" actId="26606"/>
          <ac:spMkLst>
            <pc:docMk/>
            <pc:sldMk cId="1978762919" sldId="979"/>
            <ac:spMk id="4" creationId="{2DB6BE70-3B46-B08C-7470-11ED83271C01}"/>
          </ac:spMkLst>
        </pc:spChg>
        <pc:spChg chg="add del mod ord">
          <ac:chgData name="ANTONIO CANTERO CAJA" userId="121df0ed-e5ce-436f-bba6-1c74f0610cf3" providerId="ADAL" clId="{533E0B4E-4B90-475E-A1BE-024EB39610FC}" dt="2023-02-08T21:39:50.023" v="3989" actId="26606"/>
          <ac:spMkLst>
            <pc:docMk/>
            <pc:sldMk cId="1978762919" sldId="979"/>
            <ac:spMk id="5" creationId="{B7CE0F70-982E-DE7E-3A72-3066B2FF2DE1}"/>
          </ac:spMkLst>
        </pc:spChg>
        <pc:spChg chg="add">
          <ac:chgData name="ANTONIO CANTERO CAJA" userId="121df0ed-e5ce-436f-bba6-1c74f0610cf3" providerId="ADAL" clId="{533E0B4E-4B90-475E-A1BE-024EB39610FC}" dt="2023-02-08T21:39:50.023" v="3989" actId="26606"/>
          <ac:spMkLst>
            <pc:docMk/>
            <pc:sldMk cId="1978762919" sldId="979"/>
            <ac:spMk id="11" creationId="{B819A166-7571-4003-A6B8-B62034C3ED30}"/>
          </ac:spMkLst>
        </pc:spChg>
        <pc:graphicFrameChg chg="add">
          <ac:chgData name="ANTONIO CANTERO CAJA" userId="121df0ed-e5ce-436f-bba6-1c74f0610cf3" providerId="ADAL" clId="{533E0B4E-4B90-475E-A1BE-024EB39610FC}" dt="2023-02-08T21:39:50.023" v="3989" actId="26606"/>
          <ac:graphicFrameMkLst>
            <pc:docMk/>
            <pc:sldMk cId="1978762919" sldId="979"/>
            <ac:graphicFrameMk id="7" creationId="{8E3D5D72-4E80-5F26-CE93-C4D65B3168D2}"/>
          </ac:graphicFrameMkLst>
        </pc:graphicFrameChg>
      </pc:sldChg>
      <pc:sldChg chg="addSp delSp modSp new mod setBg">
        <pc:chgData name="ANTONIO CANTERO CAJA" userId="121df0ed-e5ce-436f-bba6-1c74f0610cf3" providerId="ADAL" clId="{533E0B4E-4B90-475E-A1BE-024EB39610FC}" dt="2023-02-08T21:40:00.012" v="3991" actId="26606"/>
        <pc:sldMkLst>
          <pc:docMk/>
          <pc:sldMk cId="3292675953" sldId="980"/>
        </pc:sldMkLst>
        <pc:spChg chg="mod">
          <ac:chgData name="ANTONIO CANTERO CAJA" userId="121df0ed-e5ce-436f-bba6-1c74f0610cf3" providerId="ADAL" clId="{533E0B4E-4B90-475E-A1BE-024EB39610FC}" dt="2023-02-08T21:40:00.012" v="3991" actId="26606"/>
          <ac:spMkLst>
            <pc:docMk/>
            <pc:sldMk cId="3292675953" sldId="980"/>
            <ac:spMk id="2" creationId="{59E12D32-39CE-D514-6AFB-0CFC5BF015ED}"/>
          </ac:spMkLst>
        </pc:spChg>
        <pc:spChg chg="del mod">
          <ac:chgData name="ANTONIO CANTERO CAJA" userId="121df0ed-e5ce-436f-bba6-1c74f0610cf3" providerId="ADAL" clId="{533E0B4E-4B90-475E-A1BE-024EB39610FC}" dt="2023-02-08T21:40:00.012" v="3991" actId="26606"/>
          <ac:spMkLst>
            <pc:docMk/>
            <pc:sldMk cId="3292675953" sldId="980"/>
            <ac:spMk id="3" creationId="{B623C36A-5561-A801-EBCD-59833F226589}"/>
          </ac:spMkLst>
        </pc:spChg>
        <pc:spChg chg="add">
          <ac:chgData name="ANTONIO CANTERO CAJA" userId="121df0ed-e5ce-436f-bba6-1c74f0610cf3" providerId="ADAL" clId="{533E0B4E-4B90-475E-A1BE-024EB39610FC}" dt="2023-02-08T21:40:00.012" v="3991" actId="26606"/>
          <ac:spMkLst>
            <pc:docMk/>
            <pc:sldMk cId="3292675953" sldId="980"/>
            <ac:spMk id="9" creationId="{B819A166-7571-4003-A6B8-B62034C3ED30}"/>
          </ac:spMkLst>
        </pc:spChg>
        <pc:graphicFrameChg chg="add">
          <ac:chgData name="ANTONIO CANTERO CAJA" userId="121df0ed-e5ce-436f-bba6-1c74f0610cf3" providerId="ADAL" clId="{533E0B4E-4B90-475E-A1BE-024EB39610FC}" dt="2023-02-08T21:40:00.012" v="3991" actId="26606"/>
          <ac:graphicFrameMkLst>
            <pc:docMk/>
            <pc:sldMk cId="3292675953" sldId="980"/>
            <ac:graphicFrameMk id="5" creationId="{B0CB7FE8-FF2E-D8D5-2019-43A16ED8A2B1}"/>
          </ac:graphicFrameMkLst>
        </pc:graphicFrameChg>
      </pc:sldChg>
      <pc:sldChg chg="addSp delSp modSp new mod ord setBg">
        <pc:chgData name="ANTONIO CANTERO CAJA" userId="121df0ed-e5ce-436f-bba6-1c74f0610cf3" providerId="ADAL" clId="{533E0B4E-4B90-475E-A1BE-024EB39610FC}" dt="2023-02-08T21:42:27.789" v="3997" actId="14100"/>
        <pc:sldMkLst>
          <pc:docMk/>
          <pc:sldMk cId="2224576386" sldId="981"/>
        </pc:sldMkLst>
        <pc:spChg chg="mod">
          <ac:chgData name="ANTONIO CANTERO CAJA" userId="121df0ed-e5ce-436f-bba6-1c74f0610cf3" providerId="ADAL" clId="{533E0B4E-4B90-475E-A1BE-024EB39610FC}" dt="2023-02-08T21:42:27.789" v="3997" actId="14100"/>
          <ac:spMkLst>
            <pc:docMk/>
            <pc:sldMk cId="2224576386" sldId="981"/>
            <ac:spMk id="2" creationId="{C53BC987-BB2B-3272-46C6-615A668FD185}"/>
          </ac:spMkLst>
        </pc:spChg>
        <pc:spChg chg="mod">
          <ac:chgData name="ANTONIO CANTERO CAJA" userId="121df0ed-e5ce-436f-bba6-1c74f0610cf3" providerId="ADAL" clId="{533E0B4E-4B90-475E-A1BE-024EB39610FC}" dt="2023-02-08T20:41:04.482" v="1869" actId="790"/>
          <ac:spMkLst>
            <pc:docMk/>
            <pc:sldMk cId="2224576386" sldId="981"/>
            <ac:spMk id="3" creationId="{E5A4F753-01C3-968B-69AE-DC18DAAF4EC2}"/>
          </ac:spMkLst>
        </pc:spChg>
        <pc:spChg chg="add del">
          <ac:chgData name="ANTONIO CANTERO CAJA" userId="121df0ed-e5ce-436f-bba6-1c74f0610cf3" providerId="ADAL" clId="{533E0B4E-4B90-475E-A1BE-024EB39610FC}" dt="2023-02-08T20:39:16.303" v="1843" actId="26606"/>
          <ac:spMkLst>
            <pc:docMk/>
            <pc:sldMk cId="2224576386" sldId="981"/>
            <ac:spMk id="1031" creationId="{F13C74B1-5B17-4795-BED0-7140497B445A}"/>
          </ac:spMkLst>
        </pc:spChg>
        <pc:spChg chg="add del">
          <ac:chgData name="ANTONIO CANTERO CAJA" userId="121df0ed-e5ce-436f-bba6-1c74f0610cf3" providerId="ADAL" clId="{533E0B4E-4B90-475E-A1BE-024EB39610FC}" dt="2023-02-08T20:39:16.303" v="1843" actId="26606"/>
          <ac:spMkLst>
            <pc:docMk/>
            <pc:sldMk cId="2224576386" sldId="981"/>
            <ac:spMk id="1033" creationId="{D4974D33-8DC5-464E-8C6D-BE58F0669C17}"/>
          </ac:spMkLst>
        </pc:spChg>
        <pc:spChg chg="add">
          <ac:chgData name="ANTONIO CANTERO CAJA" userId="121df0ed-e5ce-436f-bba6-1c74f0610cf3" providerId="ADAL" clId="{533E0B4E-4B90-475E-A1BE-024EB39610FC}" dt="2023-02-08T20:39:16.308" v="1844" actId="26606"/>
          <ac:spMkLst>
            <pc:docMk/>
            <pc:sldMk cId="2224576386" sldId="981"/>
            <ac:spMk id="1035" creationId="{55D4142C-5077-457F-A6AD-3FECFDB39685}"/>
          </ac:spMkLst>
        </pc:spChg>
        <pc:spChg chg="add">
          <ac:chgData name="ANTONIO CANTERO CAJA" userId="121df0ed-e5ce-436f-bba6-1c74f0610cf3" providerId="ADAL" clId="{533E0B4E-4B90-475E-A1BE-024EB39610FC}" dt="2023-02-08T20:39:16.308" v="1844" actId="26606"/>
          <ac:spMkLst>
            <pc:docMk/>
            <pc:sldMk cId="2224576386" sldId="981"/>
            <ac:spMk id="1036" creationId="{8FC9BE17-9A7B-462D-AE50-3D8777387304}"/>
          </ac:spMkLst>
        </pc:spChg>
        <pc:spChg chg="add">
          <ac:chgData name="ANTONIO CANTERO CAJA" userId="121df0ed-e5ce-436f-bba6-1c74f0610cf3" providerId="ADAL" clId="{533E0B4E-4B90-475E-A1BE-024EB39610FC}" dt="2023-02-08T20:39:16.308" v="1844" actId="26606"/>
          <ac:spMkLst>
            <pc:docMk/>
            <pc:sldMk cId="2224576386" sldId="981"/>
            <ac:spMk id="1037" creationId="{7A5F0580-5EE9-419F-96EE-B6529EF6E7D0}"/>
          </ac:spMkLst>
        </pc:spChg>
        <pc:spChg chg="add">
          <ac:chgData name="ANTONIO CANTERO CAJA" userId="121df0ed-e5ce-436f-bba6-1c74f0610cf3" providerId="ADAL" clId="{533E0B4E-4B90-475E-A1BE-024EB39610FC}" dt="2023-02-08T20:39:16.308" v="1844" actId="26606"/>
          <ac:spMkLst>
            <pc:docMk/>
            <pc:sldMk cId="2224576386" sldId="981"/>
            <ac:spMk id="1038" creationId="{3EBE8569-6AEC-4B8C-8D53-2DE337CDBA65}"/>
          </ac:spMkLst>
        </pc:spChg>
        <pc:picChg chg="add mod ord">
          <ac:chgData name="ANTONIO CANTERO CAJA" userId="121df0ed-e5ce-436f-bba6-1c74f0610cf3" providerId="ADAL" clId="{533E0B4E-4B90-475E-A1BE-024EB39610FC}" dt="2023-02-08T20:39:16.308" v="1844" actId="26606"/>
          <ac:picMkLst>
            <pc:docMk/>
            <pc:sldMk cId="2224576386" sldId="981"/>
            <ac:picMk id="1026" creationId="{1ADD838C-AFCA-5685-A084-C9B8B2E3F102}"/>
          </ac:picMkLst>
        </pc:picChg>
        <pc:picChg chg="add del">
          <ac:chgData name="ANTONIO CANTERO CAJA" userId="121df0ed-e5ce-436f-bba6-1c74f0610cf3" providerId="ADAL" clId="{533E0B4E-4B90-475E-A1BE-024EB39610FC}" dt="2023-02-08T20:39:22.758" v="1846"/>
          <ac:picMkLst>
            <pc:docMk/>
            <pc:sldMk cId="2224576386" sldId="981"/>
            <ac:picMk id="1028" creationId="{63602906-F00E-1692-3EE8-A8C350812947}"/>
          </ac:picMkLst>
        </pc:picChg>
      </pc:sldChg>
      <pc:sldChg chg="addSp modSp new mod setBg">
        <pc:chgData name="ANTONIO CANTERO CAJA" userId="121df0ed-e5ce-436f-bba6-1c74f0610cf3" providerId="ADAL" clId="{533E0B4E-4B90-475E-A1BE-024EB39610FC}" dt="2023-02-08T20:44:52.349" v="2004" actId="403"/>
        <pc:sldMkLst>
          <pc:docMk/>
          <pc:sldMk cId="3205392445" sldId="982"/>
        </pc:sldMkLst>
        <pc:spChg chg="mod">
          <ac:chgData name="ANTONIO CANTERO CAJA" userId="121df0ed-e5ce-436f-bba6-1c74f0610cf3" providerId="ADAL" clId="{533E0B4E-4B90-475E-A1BE-024EB39610FC}" dt="2023-02-08T20:44:52.349" v="2004" actId="403"/>
          <ac:spMkLst>
            <pc:docMk/>
            <pc:sldMk cId="3205392445" sldId="982"/>
            <ac:spMk id="2" creationId="{1ECBA669-BE24-124E-EB34-E884CB9F30D0}"/>
          </ac:spMkLst>
        </pc:spChg>
        <pc:spChg chg="mod">
          <ac:chgData name="ANTONIO CANTERO CAJA" userId="121df0ed-e5ce-436f-bba6-1c74f0610cf3" providerId="ADAL" clId="{533E0B4E-4B90-475E-A1BE-024EB39610FC}" dt="2023-02-08T20:44:45.496" v="2000" actId="403"/>
          <ac:spMkLst>
            <pc:docMk/>
            <pc:sldMk cId="3205392445" sldId="982"/>
            <ac:spMk id="3" creationId="{682BECCF-BC7A-7601-EC7C-BDAC49767638}"/>
          </ac:spMkLst>
        </pc:spChg>
        <pc:spChg chg="add">
          <ac:chgData name="ANTONIO CANTERO CAJA" userId="121df0ed-e5ce-436f-bba6-1c74f0610cf3" providerId="ADAL" clId="{533E0B4E-4B90-475E-A1BE-024EB39610FC}" dt="2023-02-08T20:43:52.236" v="1904" actId="26606"/>
          <ac:spMkLst>
            <pc:docMk/>
            <pc:sldMk cId="3205392445" sldId="982"/>
            <ac:spMk id="2055" creationId="{8FC9BE17-9A7B-462D-AE50-3D8777387304}"/>
          </ac:spMkLst>
        </pc:spChg>
        <pc:spChg chg="add">
          <ac:chgData name="ANTONIO CANTERO CAJA" userId="121df0ed-e5ce-436f-bba6-1c74f0610cf3" providerId="ADAL" clId="{533E0B4E-4B90-475E-A1BE-024EB39610FC}" dt="2023-02-08T20:43:52.236" v="1904" actId="26606"/>
          <ac:spMkLst>
            <pc:docMk/>
            <pc:sldMk cId="3205392445" sldId="982"/>
            <ac:spMk id="2057" creationId="{3EBE8569-6AEC-4B8C-8D53-2DE337CDBA65}"/>
          </ac:spMkLst>
        </pc:spChg>
        <pc:spChg chg="add">
          <ac:chgData name="ANTONIO CANTERO CAJA" userId="121df0ed-e5ce-436f-bba6-1c74f0610cf3" providerId="ADAL" clId="{533E0B4E-4B90-475E-A1BE-024EB39610FC}" dt="2023-02-08T20:43:52.236" v="1904" actId="26606"/>
          <ac:spMkLst>
            <pc:docMk/>
            <pc:sldMk cId="3205392445" sldId="982"/>
            <ac:spMk id="2059" creationId="{55D4142C-5077-457F-A6AD-3FECFDB39685}"/>
          </ac:spMkLst>
        </pc:spChg>
        <pc:spChg chg="add">
          <ac:chgData name="ANTONIO CANTERO CAJA" userId="121df0ed-e5ce-436f-bba6-1c74f0610cf3" providerId="ADAL" clId="{533E0B4E-4B90-475E-A1BE-024EB39610FC}" dt="2023-02-08T20:43:52.236" v="1904" actId="26606"/>
          <ac:spMkLst>
            <pc:docMk/>
            <pc:sldMk cId="3205392445" sldId="982"/>
            <ac:spMk id="2061" creationId="{7A5F0580-5EE9-419F-96EE-B6529EF6E7D0}"/>
          </ac:spMkLst>
        </pc:spChg>
        <pc:picChg chg="add mod ord">
          <ac:chgData name="ANTONIO CANTERO CAJA" userId="121df0ed-e5ce-436f-bba6-1c74f0610cf3" providerId="ADAL" clId="{533E0B4E-4B90-475E-A1BE-024EB39610FC}" dt="2023-02-08T20:44:33.726" v="1994" actId="14100"/>
          <ac:picMkLst>
            <pc:docMk/>
            <pc:sldMk cId="3205392445" sldId="982"/>
            <ac:picMk id="2050" creationId="{62AF0988-03B5-E882-6EF3-F66690452B19}"/>
          </ac:picMkLst>
        </pc:picChg>
      </pc:sldChg>
      <pc:sldChg chg="new del">
        <pc:chgData name="ANTONIO CANTERO CAJA" userId="121df0ed-e5ce-436f-bba6-1c74f0610cf3" providerId="ADAL" clId="{533E0B4E-4B90-475E-A1BE-024EB39610FC}" dt="2023-02-08T20:47:57.991" v="2045" actId="47"/>
        <pc:sldMkLst>
          <pc:docMk/>
          <pc:sldMk cId="3289760195" sldId="983"/>
        </pc:sldMkLst>
      </pc:sldChg>
      <pc:sldChg chg="addSp delSp modSp add mod ord setBg">
        <pc:chgData name="ANTONIO CANTERO CAJA" userId="121df0ed-e5ce-436f-bba6-1c74f0610cf3" providerId="ADAL" clId="{533E0B4E-4B90-475E-A1BE-024EB39610FC}" dt="2023-02-08T20:47:08.374" v="2037"/>
        <pc:sldMkLst>
          <pc:docMk/>
          <pc:sldMk cId="2250731185" sldId="984"/>
        </pc:sldMkLst>
        <pc:spChg chg="mod">
          <ac:chgData name="ANTONIO CANTERO CAJA" userId="121df0ed-e5ce-436f-bba6-1c74f0610cf3" providerId="ADAL" clId="{533E0B4E-4B90-475E-A1BE-024EB39610FC}" dt="2023-02-08T20:46:59.410" v="2035" actId="1076"/>
          <ac:spMkLst>
            <pc:docMk/>
            <pc:sldMk cId="2250731185" sldId="984"/>
            <ac:spMk id="2" creationId="{3C45530A-978B-823F-FB34-1D5C2A48E6AB}"/>
          </ac:spMkLst>
        </pc:spChg>
        <pc:spChg chg="del ord">
          <ac:chgData name="ANTONIO CANTERO CAJA" userId="121df0ed-e5ce-436f-bba6-1c74f0610cf3" providerId="ADAL" clId="{533E0B4E-4B90-475E-A1BE-024EB39610FC}" dt="2023-02-08T20:46:39.075" v="2031" actId="478"/>
          <ac:spMkLst>
            <pc:docMk/>
            <pc:sldMk cId="2250731185" sldId="984"/>
            <ac:spMk id="3" creationId="{0A5485B4-B2CC-5E8F-3BAC-9A66E9FBE37B}"/>
          </ac:spMkLst>
        </pc:spChg>
        <pc:spChg chg="add">
          <ac:chgData name="ANTONIO CANTERO CAJA" userId="121df0ed-e5ce-436f-bba6-1c74f0610cf3" providerId="ADAL" clId="{533E0B4E-4B90-475E-A1BE-024EB39610FC}" dt="2023-02-08T20:46:34.614" v="2030" actId="26606"/>
          <ac:spMkLst>
            <pc:docMk/>
            <pc:sldMk cId="2250731185" sldId="984"/>
            <ac:spMk id="10" creationId="{665DBBEF-238B-476B-96AB-8AAC3224ECEA}"/>
          </ac:spMkLst>
        </pc:spChg>
        <pc:spChg chg="add">
          <ac:chgData name="ANTONIO CANTERO CAJA" userId="121df0ed-e5ce-436f-bba6-1c74f0610cf3" providerId="ADAL" clId="{533E0B4E-4B90-475E-A1BE-024EB39610FC}" dt="2023-02-08T20:46:34.614" v="2030" actId="26606"/>
          <ac:spMkLst>
            <pc:docMk/>
            <pc:sldMk cId="2250731185" sldId="984"/>
            <ac:spMk id="12" creationId="{3FCFB1DE-0B7E-48CC-BA90-B2AB0889F9D6}"/>
          </ac:spMkLst>
        </pc:spChg>
        <pc:picChg chg="mod">
          <ac:chgData name="ANTONIO CANTERO CAJA" userId="121df0ed-e5ce-436f-bba6-1c74f0610cf3" providerId="ADAL" clId="{533E0B4E-4B90-475E-A1BE-024EB39610FC}" dt="2023-02-08T20:46:54.524" v="2034" actId="14100"/>
          <ac:picMkLst>
            <pc:docMk/>
            <pc:sldMk cId="2250731185" sldId="984"/>
            <ac:picMk id="5" creationId="{AF62DCD3-A3AF-4759-6792-3D4D0ED2157D}"/>
          </ac:picMkLst>
        </pc:picChg>
      </pc:sldChg>
      <pc:sldChg chg="addSp delSp modSp new mod setBg modClrScheme chgLayout">
        <pc:chgData name="ANTONIO CANTERO CAJA" userId="121df0ed-e5ce-436f-bba6-1c74f0610cf3" providerId="ADAL" clId="{533E0B4E-4B90-475E-A1BE-024EB39610FC}" dt="2023-02-08T20:54:44.092" v="2236" actId="20577"/>
        <pc:sldMkLst>
          <pc:docMk/>
          <pc:sldMk cId="790785831" sldId="985"/>
        </pc:sldMkLst>
        <pc:spChg chg="del mod ord">
          <ac:chgData name="ANTONIO CANTERO CAJA" userId="121df0ed-e5ce-436f-bba6-1c74f0610cf3" providerId="ADAL" clId="{533E0B4E-4B90-475E-A1BE-024EB39610FC}" dt="2023-02-08T20:50:44.177" v="2060" actId="700"/>
          <ac:spMkLst>
            <pc:docMk/>
            <pc:sldMk cId="790785831" sldId="985"/>
            <ac:spMk id="2" creationId="{B03D21BB-214D-9830-724C-3B2E40B53E56}"/>
          </ac:spMkLst>
        </pc:spChg>
        <pc:spChg chg="add mod ord">
          <ac:chgData name="ANTONIO CANTERO CAJA" userId="121df0ed-e5ce-436f-bba6-1c74f0610cf3" providerId="ADAL" clId="{533E0B4E-4B90-475E-A1BE-024EB39610FC}" dt="2023-02-08T20:53:22.263" v="2179" actId="26606"/>
          <ac:spMkLst>
            <pc:docMk/>
            <pc:sldMk cId="790785831" sldId="985"/>
            <ac:spMk id="3" creationId="{715404A5-2989-998A-4483-5F53DA8415FD}"/>
          </ac:spMkLst>
        </pc:spChg>
        <pc:spChg chg="add mod ord">
          <ac:chgData name="ANTONIO CANTERO CAJA" userId="121df0ed-e5ce-436f-bba6-1c74f0610cf3" providerId="ADAL" clId="{533E0B4E-4B90-475E-A1BE-024EB39610FC}" dt="2023-02-08T20:54:44.092" v="2236" actId="20577"/>
          <ac:spMkLst>
            <pc:docMk/>
            <pc:sldMk cId="790785831" sldId="985"/>
            <ac:spMk id="4" creationId="{0D2B3D57-59BC-8F93-0053-C4DB0B9EAF29}"/>
          </ac:spMkLst>
        </pc:spChg>
        <pc:spChg chg="add del">
          <ac:chgData name="ANTONIO CANTERO CAJA" userId="121df0ed-e5ce-436f-bba6-1c74f0610cf3" providerId="ADAL" clId="{533E0B4E-4B90-475E-A1BE-024EB39610FC}" dt="2023-02-08T20:53:22.259" v="2178" actId="26606"/>
          <ac:spMkLst>
            <pc:docMk/>
            <pc:sldMk cId="790785831" sldId="985"/>
            <ac:spMk id="10" creationId="{337940BB-FBC4-492E-BD92-3B7B914D0EAE}"/>
          </ac:spMkLst>
        </pc:spChg>
        <pc:spChg chg="add del">
          <ac:chgData name="ANTONIO CANTERO CAJA" userId="121df0ed-e5ce-436f-bba6-1c74f0610cf3" providerId="ADAL" clId="{533E0B4E-4B90-475E-A1BE-024EB39610FC}" dt="2023-02-08T20:53:22.259" v="2178" actId="26606"/>
          <ac:spMkLst>
            <pc:docMk/>
            <pc:sldMk cId="790785831" sldId="985"/>
            <ac:spMk id="12" creationId="{3FCFB1DE-0B7E-48CC-BA90-B2AB0889F9D6}"/>
          </ac:spMkLst>
        </pc:spChg>
        <pc:spChg chg="add">
          <ac:chgData name="ANTONIO CANTERO CAJA" userId="121df0ed-e5ce-436f-bba6-1c74f0610cf3" providerId="ADAL" clId="{533E0B4E-4B90-475E-A1BE-024EB39610FC}" dt="2023-02-08T20:53:22.263" v="2179" actId="26606"/>
          <ac:spMkLst>
            <pc:docMk/>
            <pc:sldMk cId="790785831" sldId="985"/>
            <ac:spMk id="14" creationId="{798FE0E0-D95D-46EF-A375-475D4DB0ED45}"/>
          </ac:spMkLst>
        </pc:spChg>
        <pc:spChg chg="add">
          <ac:chgData name="ANTONIO CANTERO CAJA" userId="121df0ed-e5ce-436f-bba6-1c74f0610cf3" providerId="ADAL" clId="{533E0B4E-4B90-475E-A1BE-024EB39610FC}" dt="2023-02-08T20:53:22.263" v="2179" actId="26606"/>
          <ac:spMkLst>
            <pc:docMk/>
            <pc:sldMk cId="790785831" sldId="985"/>
            <ac:spMk id="15" creationId="{2D82A42F-AEBE-4065-9792-036A904D8564}"/>
          </ac:spMkLst>
        </pc:spChg>
        <pc:picChg chg="add mod">
          <ac:chgData name="ANTONIO CANTERO CAJA" userId="121df0ed-e5ce-436f-bba6-1c74f0610cf3" providerId="ADAL" clId="{533E0B4E-4B90-475E-A1BE-024EB39610FC}" dt="2023-02-08T20:53:26.913" v="2180" actId="1076"/>
          <ac:picMkLst>
            <pc:docMk/>
            <pc:sldMk cId="790785831" sldId="985"/>
            <ac:picMk id="5" creationId="{6BE0F97A-F934-4D8F-5CCC-00B3BE545DD5}"/>
          </ac:picMkLst>
        </pc:picChg>
      </pc:sldChg>
      <pc:sldChg chg="addSp delSp modSp new mod ord">
        <pc:chgData name="ANTONIO CANTERO CAJA" userId="121df0ed-e5ce-436f-bba6-1c74f0610cf3" providerId="ADAL" clId="{533E0B4E-4B90-475E-A1BE-024EB39610FC}" dt="2023-02-08T21:08:21.357" v="2641" actId="20577"/>
        <pc:sldMkLst>
          <pc:docMk/>
          <pc:sldMk cId="1182092299" sldId="986"/>
        </pc:sldMkLst>
        <pc:spChg chg="mod">
          <ac:chgData name="ANTONIO CANTERO CAJA" userId="121df0ed-e5ce-436f-bba6-1c74f0610cf3" providerId="ADAL" clId="{533E0B4E-4B90-475E-A1BE-024EB39610FC}" dt="2023-02-08T21:01:42.542" v="2359" actId="20577"/>
          <ac:spMkLst>
            <pc:docMk/>
            <pc:sldMk cId="1182092299" sldId="986"/>
            <ac:spMk id="2" creationId="{56AADB54-8A28-6936-8ABD-1C77B162273A}"/>
          </ac:spMkLst>
        </pc:spChg>
        <pc:spChg chg="del mod">
          <ac:chgData name="ANTONIO CANTERO CAJA" userId="121df0ed-e5ce-436f-bba6-1c74f0610cf3" providerId="ADAL" clId="{533E0B4E-4B90-475E-A1BE-024EB39610FC}" dt="2023-02-08T21:04:25.061" v="2375" actId="478"/>
          <ac:spMkLst>
            <pc:docMk/>
            <pc:sldMk cId="1182092299" sldId="986"/>
            <ac:spMk id="3" creationId="{5179BA37-ABB5-5B67-F676-21481A80F73B}"/>
          </ac:spMkLst>
        </pc:spChg>
        <pc:spChg chg="add mod">
          <ac:chgData name="ANTONIO CANTERO CAJA" userId="121df0ed-e5ce-436f-bba6-1c74f0610cf3" providerId="ADAL" clId="{533E0B4E-4B90-475E-A1BE-024EB39610FC}" dt="2023-02-08T21:03:16.050" v="2368" actId="1076"/>
          <ac:spMkLst>
            <pc:docMk/>
            <pc:sldMk cId="1182092299" sldId="986"/>
            <ac:spMk id="6" creationId="{C686160D-FAC2-9E9A-32A3-50AE1DC34744}"/>
          </ac:spMkLst>
        </pc:spChg>
        <pc:spChg chg="add mod ord">
          <ac:chgData name="ANTONIO CANTERO CAJA" userId="121df0ed-e5ce-436f-bba6-1c74f0610cf3" providerId="ADAL" clId="{533E0B4E-4B90-475E-A1BE-024EB39610FC}" dt="2023-02-08T21:07:54.910" v="2631" actId="403"/>
          <ac:spMkLst>
            <pc:docMk/>
            <pc:sldMk cId="1182092299" sldId="986"/>
            <ac:spMk id="8" creationId="{F9E22505-7D5E-8F29-6F70-68087ADE77FD}"/>
          </ac:spMkLst>
        </pc:spChg>
        <pc:spChg chg="add mod">
          <ac:chgData name="ANTONIO CANTERO CAJA" userId="121df0ed-e5ce-436f-bba6-1c74f0610cf3" providerId="ADAL" clId="{533E0B4E-4B90-475E-A1BE-024EB39610FC}" dt="2023-02-08T21:08:21.357" v="2641" actId="20577"/>
          <ac:spMkLst>
            <pc:docMk/>
            <pc:sldMk cId="1182092299" sldId="986"/>
            <ac:spMk id="9" creationId="{F07A179C-478A-E482-E5AC-AC3E43282DA1}"/>
          </ac:spMkLst>
        </pc:spChg>
        <pc:grpChg chg="add mod">
          <ac:chgData name="ANTONIO CANTERO CAJA" userId="121df0ed-e5ce-436f-bba6-1c74f0610cf3" providerId="ADAL" clId="{533E0B4E-4B90-475E-A1BE-024EB39610FC}" dt="2023-02-08T21:00:14.342" v="2343" actId="164"/>
          <ac:grpSpMkLst>
            <pc:docMk/>
            <pc:sldMk cId="1182092299" sldId="986"/>
            <ac:grpSpMk id="7" creationId="{7F5542C8-68C9-8804-79D3-F76AE81B128A}"/>
          </ac:grpSpMkLst>
        </pc:grpChg>
        <pc:picChg chg="add mod">
          <ac:chgData name="ANTONIO CANTERO CAJA" userId="121df0ed-e5ce-436f-bba6-1c74f0610cf3" providerId="ADAL" clId="{533E0B4E-4B90-475E-A1BE-024EB39610FC}" dt="2023-02-08T21:00:14.342" v="2343" actId="164"/>
          <ac:picMkLst>
            <pc:docMk/>
            <pc:sldMk cId="1182092299" sldId="986"/>
            <ac:picMk id="4" creationId="{72F55E26-04CE-1C63-60B3-EBA73111847A}"/>
          </ac:picMkLst>
        </pc:picChg>
      </pc:sldChg>
      <pc:sldChg chg="addSp delSp modSp new mod setBg">
        <pc:chgData name="ANTONIO CANTERO CAJA" userId="121df0ed-e5ce-436f-bba6-1c74f0610cf3" providerId="ADAL" clId="{533E0B4E-4B90-475E-A1BE-024EB39610FC}" dt="2023-02-08T21:39:53.348" v="3990" actId="26606"/>
        <pc:sldMkLst>
          <pc:docMk/>
          <pc:sldMk cId="2842717778" sldId="987"/>
        </pc:sldMkLst>
        <pc:spChg chg="mod">
          <ac:chgData name="ANTONIO CANTERO CAJA" userId="121df0ed-e5ce-436f-bba6-1c74f0610cf3" providerId="ADAL" clId="{533E0B4E-4B90-475E-A1BE-024EB39610FC}" dt="2023-02-08T21:39:53.348" v="3990" actId="26606"/>
          <ac:spMkLst>
            <pc:docMk/>
            <pc:sldMk cId="2842717778" sldId="987"/>
            <ac:spMk id="2" creationId="{FACD6F1E-85FE-FC86-2DF4-264FD1674072}"/>
          </ac:spMkLst>
        </pc:spChg>
        <pc:spChg chg="del mod">
          <ac:chgData name="ANTONIO CANTERO CAJA" userId="121df0ed-e5ce-436f-bba6-1c74f0610cf3" providerId="ADAL" clId="{533E0B4E-4B90-475E-A1BE-024EB39610FC}" dt="2023-02-08T21:39:53.348" v="3990" actId="26606"/>
          <ac:spMkLst>
            <pc:docMk/>
            <pc:sldMk cId="2842717778" sldId="987"/>
            <ac:spMk id="3" creationId="{D4979466-10D0-C426-965A-BA986D31107E}"/>
          </ac:spMkLst>
        </pc:spChg>
        <pc:spChg chg="add">
          <ac:chgData name="ANTONIO CANTERO CAJA" userId="121df0ed-e5ce-436f-bba6-1c74f0610cf3" providerId="ADAL" clId="{533E0B4E-4B90-475E-A1BE-024EB39610FC}" dt="2023-02-08T21:39:53.348" v="3990" actId="26606"/>
          <ac:spMkLst>
            <pc:docMk/>
            <pc:sldMk cId="2842717778" sldId="987"/>
            <ac:spMk id="9" creationId="{B819A166-7571-4003-A6B8-B62034C3ED30}"/>
          </ac:spMkLst>
        </pc:spChg>
        <pc:graphicFrameChg chg="add">
          <ac:chgData name="ANTONIO CANTERO CAJA" userId="121df0ed-e5ce-436f-bba6-1c74f0610cf3" providerId="ADAL" clId="{533E0B4E-4B90-475E-A1BE-024EB39610FC}" dt="2023-02-08T21:39:53.348" v="3990" actId="26606"/>
          <ac:graphicFrameMkLst>
            <pc:docMk/>
            <pc:sldMk cId="2842717778" sldId="987"/>
            <ac:graphicFrameMk id="5" creationId="{28DB83DE-B6C4-5AAE-C692-54321AF4B2CE}"/>
          </ac:graphicFrameMkLst>
        </pc:graphicFrameChg>
      </pc:sldChg>
      <pc:sldChg chg="addSp delSp modSp new mod setBg">
        <pc:chgData name="ANTONIO CANTERO CAJA" userId="121df0ed-e5ce-436f-bba6-1c74f0610cf3" providerId="ADAL" clId="{533E0B4E-4B90-475E-A1BE-024EB39610FC}" dt="2023-02-08T21:44:03.829" v="4009" actId="14100"/>
        <pc:sldMkLst>
          <pc:docMk/>
          <pc:sldMk cId="1931483801" sldId="988"/>
        </pc:sldMkLst>
        <pc:spChg chg="mod">
          <ac:chgData name="ANTONIO CANTERO CAJA" userId="121df0ed-e5ce-436f-bba6-1c74f0610cf3" providerId="ADAL" clId="{533E0B4E-4B90-475E-A1BE-024EB39610FC}" dt="2023-02-08T21:43:03.561" v="3999" actId="26606"/>
          <ac:spMkLst>
            <pc:docMk/>
            <pc:sldMk cId="1931483801" sldId="988"/>
            <ac:spMk id="2" creationId="{F050CA48-016A-3D02-6025-93CDA939E76B}"/>
          </ac:spMkLst>
        </pc:spChg>
        <pc:spChg chg="mod ord">
          <ac:chgData name="ANTONIO CANTERO CAJA" userId="121df0ed-e5ce-436f-bba6-1c74f0610cf3" providerId="ADAL" clId="{533E0B4E-4B90-475E-A1BE-024EB39610FC}" dt="2023-02-08T21:43:23.904" v="4004" actId="790"/>
          <ac:spMkLst>
            <pc:docMk/>
            <pc:sldMk cId="1931483801" sldId="988"/>
            <ac:spMk id="3" creationId="{8C86390F-11B9-5100-F53F-7AF933D0CC9A}"/>
          </ac:spMkLst>
        </pc:spChg>
        <pc:spChg chg="add del">
          <ac:chgData name="ANTONIO CANTERO CAJA" userId="121df0ed-e5ce-436f-bba6-1c74f0610cf3" providerId="ADAL" clId="{533E0B4E-4B90-475E-A1BE-024EB39610FC}" dt="2023-02-08T21:43:03.561" v="3999" actId="26606"/>
          <ac:spMkLst>
            <pc:docMk/>
            <pc:sldMk cId="1931483801" sldId="988"/>
            <ac:spMk id="8" creationId="{827B839B-9ADE-406B-8590-F1CAEDED45A1}"/>
          </ac:spMkLst>
        </pc:spChg>
        <pc:spChg chg="add del">
          <ac:chgData name="ANTONIO CANTERO CAJA" userId="121df0ed-e5ce-436f-bba6-1c74f0610cf3" providerId="ADAL" clId="{533E0B4E-4B90-475E-A1BE-024EB39610FC}" dt="2023-02-08T21:43:03.561" v="3999" actId="26606"/>
          <ac:spMkLst>
            <pc:docMk/>
            <pc:sldMk cId="1931483801" sldId="988"/>
            <ac:spMk id="10" creationId="{CFE45BF0-46DB-408C-B5F7-7B11716805D4}"/>
          </ac:spMkLst>
        </pc:spChg>
        <pc:spChg chg="add del">
          <ac:chgData name="ANTONIO CANTERO CAJA" userId="121df0ed-e5ce-436f-bba6-1c74f0610cf3" providerId="ADAL" clId="{533E0B4E-4B90-475E-A1BE-024EB39610FC}" dt="2023-02-08T21:43:03.561" v="3999" actId="26606"/>
          <ac:spMkLst>
            <pc:docMk/>
            <pc:sldMk cId="1931483801" sldId="988"/>
            <ac:spMk id="12" creationId="{2AEBC8F2-97B1-41B4-93F1-2D289E197FBA}"/>
          </ac:spMkLst>
        </pc:spChg>
        <pc:spChg chg="add del">
          <ac:chgData name="ANTONIO CANTERO CAJA" userId="121df0ed-e5ce-436f-bba6-1c74f0610cf3" providerId="ADAL" clId="{533E0B4E-4B90-475E-A1BE-024EB39610FC}" dt="2023-02-08T21:43:03.561" v="3999" actId="26606"/>
          <ac:spMkLst>
            <pc:docMk/>
            <pc:sldMk cId="1931483801" sldId="988"/>
            <ac:spMk id="14" creationId="{472E3A19-F5D5-48FC-BB9C-48C2F68F598B}"/>
          </ac:spMkLst>
        </pc:spChg>
        <pc:spChg chg="add del">
          <ac:chgData name="ANTONIO CANTERO CAJA" userId="121df0ed-e5ce-436f-bba6-1c74f0610cf3" providerId="ADAL" clId="{533E0B4E-4B90-475E-A1BE-024EB39610FC}" dt="2023-02-08T21:43:03.561" v="3999" actId="26606"/>
          <ac:spMkLst>
            <pc:docMk/>
            <pc:sldMk cId="1931483801" sldId="988"/>
            <ac:spMk id="16" creationId="{7A62E32F-BB65-43A8-8EB5-92346890E549}"/>
          </ac:spMkLst>
        </pc:spChg>
        <pc:spChg chg="add del">
          <ac:chgData name="ANTONIO CANTERO CAJA" userId="121df0ed-e5ce-436f-bba6-1c74f0610cf3" providerId="ADAL" clId="{533E0B4E-4B90-475E-A1BE-024EB39610FC}" dt="2023-02-08T21:43:03.561" v="3999" actId="26606"/>
          <ac:spMkLst>
            <pc:docMk/>
            <pc:sldMk cId="1931483801" sldId="988"/>
            <ac:spMk id="18" creationId="{14E91B64-9FCC-451E-AFB4-A827D6329367}"/>
          </ac:spMkLst>
        </pc:spChg>
        <pc:spChg chg="add">
          <ac:chgData name="ANTONIO CANTERO CAJA" userId="121df0ed-e5ce-436f-bba6-1c74f0610cf3" providerId="ADAL" clId="{533E0B4E-4B90-475E-A1BE-024EB39610FC}" dt="2023-02-08T21:43:03.561" v="3999" actId="26606"/>
          <ac:spMkLst>
            <pc:docMk/>
            <pc:sldMk cId="1931483801" sldId="988"/>
            <ac:spMk id="3079" creationId="{427D15F9-FBA9-45B6-A1EE-7E2610907483}"/>
          </ac:spMkLst>
        </pc:spChg>
        <pc:grpChg chg="add">
          <ac:chgData name="ANTONIO CANTERO CAJA" userId="121df0ed-e5ce-436f-bba6-1c74f0610cf3" providerId="ADAL" clId="{533E0B4E-4B90-475E-A1BE-024EB39610FC}" dt="2023-02-08T21:43:03.561" v="3999" actId="26606"/>
          <ac:grpSpMkLst>
            <pc:docMk/>
            <pc:sldMk cId="1931483801" sldId="988"/>
            <ac:grpSpMk id="3081" creationId="{549D845D-9A57-49AC-9523-BB0D6DA6FECA}"/>
          </ac:grpSpMkLst>
        </pc:grpChg>
        <pc:picChg chg="add mod">
          <ac:chgData name="ANTONIO CANTERO CAJA" userId="121df0ed-e5ce-436f-bba6-1c74f0610cf3" providerId="ADAL" clId="{533E0B4E-4B90-475E-A1BE-024EB39610FC}" dt="2023-02-08T21:44:03.829" v="4009" actId="14100"/>
          <ac:picMkLst>
            <pc:docMk/>
            <pc:sldMk cId="1931483801" sldId="988"/>
            <ac:picMk id="3074" creationId="{896C315D-9D16-CBF3-F872-9843070ADEF5}"/>
          </ac:picMkLst>
        </pc:picChg>
      </pc:sldChg>
      <pc:sldChg chg="addSp modSp new mod ord setBg">
        <pc:chgData name="ANTONIO CANTERO CAJA" userId="121df0ed-e5ce-436f-bba6-1c74f0610cf3" providerId="ADAL" clId="{533E0B4E-4B90-475E-A1BE-024EB39610FC}" dt="2023-02-08T21:31:03.465" v="3622"/>
        <pc:sldMkLst>
          <pc:docMk/>
          <pc:sldMk cId="2812836401" sldId="989"/>
        </pc:sldMkLst>
        <pc:spChg chg="mod">
          <ac:chgData name="ANTONIO CANTERO CAJA" userId="121df0ed-e5ce-436f-bba6-1c74f0610cf3" providerId="ADAL" clId="{533E0B4E-4B90-475E-A1BE-024EB39610FC}" dt="2023-02-08T21:30:32.296" v="3616" actId="26606"/>
          <ac:spMkLst>
            <pc:docMk/>
            <pc:sldMk cId="2812836401" sldId="989"/>
            <ac:spMk id="2" creationId="{0653CC7B-9212-B1EA-F052-498296B2DB87}"/>
          </ac:spMkLst>
        </pc:spChg>
        <pc:spChg chg="mod">
          <ac:chgData name="ANTONIO CANTERO CAJA" userId="121df0ed-e5ce-436f-bba6-1c74f0610cf3" providerId="ADAL" clId="{533E0B4E-4B90-475E-A1BE-024EB39610FC}" dt="2023-02-08T21:30:43.254" v="3620" actId="790"/>
          <ac:spMkLst>
            <pc:docMk/>
            <pc:sldMk cId="2812836401" sldId="989"/>
            <ac:spMk id="3" creationId="{BA061B9E-660E-06DE-2008-0156B0CB6B45}"/>
          </ac:spMkLst>
        </pc:spChg>
        <pc:spChg chg="add">
          <ac:chgData name="ANTONIO CANTERO CAJA" userId="121df0ed-e5ce-436f-bba6-1c74f0610cf3" providerId="ADAL" clId="{533E0B4E-4B90-475E-A1BE-024EB39610FC}" dt="2023-02-08T21:30:32.296" v="3616" actId="26606"/>
          <ac:spMkLst>
            <pc:docMk/>
            <pc:sldMk cId="2812836401" sldId="989"/>
            <ac:spMk id="8" creationId="{827B839B-9ADE-406B-8590-F1CAEDED45A1}"/>
          </ac:spMkLst>
        </pc:spChg>
        <pc:spChg chg="add">
          <ac:chgData name="ANTONIO CANTERO CAJA" userId="121df0ed-e5ce-436f-bba6-1c74f0610cf3" providerId="ADAL" clId="{533E0B4E-4B90-475E-A1BE-024EB39610FC}" dt="2023-02-08T21:30:32.296" v="3616" actId="26606"/>
          <ac:spMkLst>
            <pc:docMk/>
            <pc:sldMk cId="2812836401" sldId="989"/>
            <ac:spMk id="10" creationId="{CFE45BF0-46DB-408C-B5F7-7B11716805D4}"/>
          </ac:spMkLst>
        </pc:spChg>
        <pc:spChg chg="add">
          <ac:chgData name="ANTONIO CANTERO CAJA" userId="121df0ed-e5ce-436f-bba6-1c74f0610cf3" providerId="ADAL" clId="{533E0B4E-4B90-475E-A1BE-024EB39610FC}" dt="2023-02-08T21:30:32.296" v="3616" actId="26606"/>
          <ac:spMkLst>
            <pc:docMk/>
            <pc:sldMk cId="2812836401" sldId="989"/>
            <ac:spMk id="12" creationId="{2AEBC8F2-97B1-41B4-93F1-2D289E197FBA}"/>
          </ac:spMkLst>
        </pc:spChg>
        <pc:spChg chg="add">
          <ac:chgData name="ANTONIO CANTERO CAJA" userId="121df0ed-e5ce-436f-bba6-1c74f0610cf3" providerId="ADAL" clId="{533E0B4E-4B90-475E-A1BE-024EB39610FC}" dt="2023-02-08T21:30:32.296" v="3616" actId="26606"/>
          <ac:spMkLst>
            <pc:docMk/>
            <pc:sldMk cId="2812836401" sldId="989"/>
            <ac:spMk id="14" creationId="{472E3A19-F5D5-48FC-BB9C-48C2F68F598B}"/>
          </ac:spMkLst>
        </pc:spChg>
        <pc:spChg chg="add">
          <ac:chgData name="ANTONIO CANTERO CAJA" userId="121df0ed-e5ce-436f-bba6-1c74f0610cf3" providerId="ADAL" clId="{533E0B4E-4B90-475E-A1BE-024EB39610FC}" dt="2023-02-08T21:30:32.296" v="3616" actId="26606"/>
          <ac:spMkLst>
            <pc:docMk/>
            <pc:sldMk cId="2812836401" sldId="989"/>
            <ac:spMk id="16" creationId="{7A62E32F-BB65-43A8-8EB5-92346890E549}"/>
          </ac:spMkLst>
        </pc:spChg>
        <pc:spChg chg="add">
          <ac:chgData name="ANTONIO CANTERO CAJA" userId="121df0ed-e5ce-436f-bba6-1c74f0610cf3" providerId="ADAL" clId="{533E0B4E-4B90-475E-A1BE-024EB39610FC}" dt="2023-02-08T21:30:32.296" v="3616" actId="26606"/>
          <ac:spMkLst>
            <pc:docMk/>
            <pc:sldMk cId="2812836401" sldId="989"/>
            <ac:spMk id="18" creationId="{14E91B64-9FCC-451E-AFB4-A827D6329367}"/>
          </ac:spMkLst>
        </pc:spChg>
      </pc:sldChg>
      <pc:sldChg chg="addSp modSp new del mod ord">
        <pc:chgData name="ANTONIO CANTERO CAJA" userId="121df0ed-e5ce-436f-bba6-1c74f0610cf3" providerId="ADAL" clId="{533E0B4E-4B90-475E-A1BE-024EB39610FC}" dt="2023-02-09T20:32:32.841" v="5909" actId="47"/>
        <pc:sldMkLst>
          <pc:docMk/>
          <pc:sldMk cId="3580275411" sldId="990"/>
        </pc:sldMkLst>
        <pc:spChg chg="mod">
          <ac:chgData name="ANTONIO CANTERO CAJA" userId="121df0ed-e5ce-436f-bba6-1c74f0610cf3" providerId="ADAL" clId="{533E0B4E-4B90-475E-A1BE-024EB39610FC}" dt="2023-02-09T06:07:17.397" v="4069" actId="122"/>
          <ac:spMkLst>
            <pc:docMk/>
            <pc:sldMk cId="3580275411" sldId="990"/>
            <ac:spMk id="2" creationId="{64990B5E-52F8-68C1-568F-6CD90A76019E}"/>
          </ac:spMkLst>
        </pc:spChg>
        <pc:graphicFrameChg chg="add modGraphic">
          <ac:chgData name="ANTONIO CANTERO CAJA" userId="121df0ed-e5ce-436f-bba6-1c74f0610cf3" providerId="ADAL" clId="{533E0B4E-4B90-475E-A1BE-024EB39610FC}" dt="2023-02-08T22:23:07.692" v="4019" actId="27022"/>
          <ac:graphicFrameMkLst>
            <pc:docMk/>
            <pc:sldMk cId="3580275411" sldId="990"/>
            <ac:graphicFrameMk id="5" creationId="{EB63BE8A-4A2F-60A9-1A0A-2824C4C43341}"/>
          </ac:graphicFrameMkLst>
        </pc:graphicFrameChg>
      </pc:sldChg>
      <pc:sldChg chg="addSp modSp new mod">
        <pc:chgData name="ANTONIO CANTERO CAJA" userId="121df0ed-e5ce-436f-bba6-1c74f0610cf3" providerId="ADAL" clId="{533E0B4E-4B90-475E-A1BE-024EB39610FC}" dt="2023-02-09T18:26:25.069" v="5795" actId="1076"/>
        <pc:sldMkLst>
          <pc:docMk/>
          <pc:sldMk cId="179665251" sldId="991"/>
        </pc:sldMkLst>
        <pc:spChg chg="mod">
          <ac:chgData name="ANTONIO CANTERO CAJA" userId="121df0ed-e5ce-436f-bba6-1c74f0610cf3" providerId="ADAL" clId="{533E0B4E-4B90-475E-A1BE-024EB39610FC}" dt="2023-02-09T18:26:18.376" v="5793"/>
          <ac:spMkLst>
            <pc:docMk/>
            <pc:sldMk cId="179665251" sldId="991"/>
            <ac:spMk id="4" creationId="{5869D54E-E0E1-98A3-72AA-9DA687EA9699}"/>
          </ac:spMkLst>
        </pc:spChg>
        <pc:grpChg chg="add mod">
          <ac:chgData name="ANTONIO CANTERO CAJA" userId="121df0ed-e5ce-436f-bba6-1c74f0610cf3" providerId="ADAL" clId="{533E0B4E-4B90-475E-A1BE-024EB39610FC}" dt="2023-02-09T18:26:25.069" v="5795" actId="1076"/>
          <ac:grpSpMkLst>
            <pc:docMk/>
            <pc:sldMk cId="179665251" sldId="991"/>
            <ac:grpSpMk id="2" creationId="{CC167C5E-FFF1-129D-A840-5ECEDAC155F0}"/>
          </ac:grpSpMkLst>
        </pc:grpChg>
        <pc:picChg chg="mod">
          <ac:chgData name="ANTONIO CANTERO CAJA" userId="121df0ed-e5ce-436f-bba6-1c74f0610cf3" providerId="ADAL" clId="{533E0B4E-4B90-475E-A1BE-024EB39610FC}" dt="2023-02-09T18:26:18.376" v="5793"/>
          <ac:picMkLst>
            <pc:docMk/>
            <pc:sldMk cId="179665251" sldId="991"/>
            <ac:picMk id="3" creationId="{CDC5A2A7-6B15-CC1C-066E-ED8C45F2D07A}"/>
          </ac:picMkLst>
        </pc:picChg>
      </pc:sldChg>
      <pc:sldChg chg="addSp delSp modSp new mod">
        <pc:chgData name="ANTONIO CANTERO CAJA" userId="121df0ed-e5ce-436f-bba6-1c74f0610cf3" providerId="ADAL" clId="{533E0B4E-4B90-475E-A1BE-024EB39610FC}" dt="2023-02-09T20:32:46.712" v="5912" actId="478"/>
        <pc:sldMkLst>
          <pc:docMk/>
          <pc:sldMk cId="3810897252" sldId="992"/>
        </pc:sldMkLst>
        <pc:spChg chg="del mod">
          <ac:chgData name="ANTONIO CANTERO CAJA" userId="121df0ed-e5ce-436f-bba6-1c74f0610cf3" providerId="ADAL" clId="{533E0B4E-4B90-475E-A1BE-024EB39610FC}" dt="2023-02-09T20:32:42.493" v="5911" actId="478"/>
          <ac:spMkLst>
            <pc:docMk/>
            <pc:sldMk cId="3810897252" sldId="992"/>
            <ac:spMk id="2" creationId="{CAD1E163-3A4C-6814-C4CB-853A32D9C7DB}"/>
          </ac:spMkLst>
        </pc:spChg>
        <pc:spChg chg="add mod">
          <ac:chgData name="ANTONIO CANTERO CAJA" userId="121df0ed-e5ce-436f-bba6-1c74f0610cf3" providerId="ADAL" clId="{533E0B4E-4B90-475E-A1BE-024EB39610FC}" dt="2023-02-09T20:32:37.778" v="5910"/>
          <ac:spMkLst>
            <pc:docMk/>
            <pc:sldMk cId="3810897252" sldId="992"/>
            <ac:spMk id="6" creationId="{F5217E3A-7AC4-FE23-6CEE-D7C69F4313AB}"/>
          </ac:spMkLst>
        </pc:spChg>
        <pc:spChg chg="add del mod">
          <ac:chgData name="ANTONIO CANTERO CAJA" userId="121df0ed-e5ce-436f-bba6-1c74f0610cf3" providerId="ADAL" clId="{533E0B4E-4B90-475E-A1BE-024EB39610FC}" dt="2023-02-09T20:32:46.712" v="5912" actId="478"/>
          <ac:spMkLst>
            <pc:docMk/>
            <pc:sldMk cId="3810897252" sldId="992"/>
            <ac:spMk id="8" creationId="{205B81D1-FC21-E15C-ADC8-ADCF013A0559}"/>
          </ac:spMkLst>
        </pc:spChg>
        <pc:graphicFrameChg chg="add modGraphic">
          <ac:chgData name="ANTONIO CANTERO CAJA" userId="121df0ed-e5ce-436f-bba6-1c74f0610cf3" providerId="ADAL" clId="{533E0B4E-4B90-475E-A1BE-024EB39610FC}" dt="2023-02-09T20:32:01.690" v="5884" actId="27022"/>
          <ac:graphicFrameMkLst>
            <pc:docMk/>
            <pc:sldMk cId="3810897252" sldId="992"/>
            <ac:graphicFrameMk id="5" creationId="{FB691BA7-970F-D36E-B19F-817BE36CAF82}"/>
          </ac:graphicFrameMkLst>
        </pc:graphicFrameChg>
      </pc:sldChg>
    </pc:docChg>
  </pc:docChgLst>
  <pc:docChgLst>
    <pc:chgData name="ANTONIO CANTERO CAJA" userId="S::acantero@educa.jcyl.es::121df0ed-e5ce-436f-bba6-1c74f0610cf3" providerId="AD" clId="Web-{87B3B269-DAEB-F9B6-6B4F-1F27FAC8DB38}"/>
    <pc:docChg chg="modSld">
      <pc:chgData name="ANTONIO CANTERO CAJA" userId="S::acantero@educa.jcyl.es::121df0ed-e5ce-436f-bba6-1c74f0610cf3" providerId="AD" clId="Web-{87B3B269-DAEB-F9B6-6B4F-1F27FAC8DB38}" dt="2023-02-09T20:18:01.606" v="154" actId="20577"/>
      <pc:docMkLst>
        <pc:docMk/>
      </pc:docMkLst>
      <pc:sldChg chg="modSp">
        <pc:chgData name="ANTONIO CANTERO CAJA" userId="S::acantero@educa.jcyl.es::121df0ed-e5ce-436f-bba6-1c74f0610cf3" providerId="AD" clId="Web-{87B3B269-DAEB-F9B6-6B4F-1F27FAC8DB38}" dt="2023-02-09T20:18:01.606" v="154" actId="20577"/>
        <pc:sldMkLst>
          <pc:docMk/>
          <pc:sldMk cId="0" sldId="331"/>
        </pc:sldMkLst>
        <pc:spChg chg="mod">
          <ac:chgData name="ANTONIO CANTERO CAJA" userId="S::acantero@educa.jcyl.es::121df0ed-e5ce-436f-bba6-1c74f0610cf3" providerId="AD" clId="Web-{87B3B269-DAEB-F9B6-6B4F-1F27FAC8DB38}" dt="2023-02-09T20:18:01.606" v="154" actId="20577"/>
          <ac:spMkLst>
            <pc:docMk/>
            <pc:sldMk cId="0" sldId="331"/>
            <ac:spMk id="1386" creationId="{00000000-0000-0000-0000-000000000000}"/>
          </ac:spMkLst>
        </pc:spChg>
      </pc:sldChg>
    </pc:docChg>
  </pc:docChgLst>
  <pc:docChgLst>
    <pc:chgData name="ANTONIO CANTERO CAJA" userId="121df0ed-e5ce-436f-bba6-1c74f0610cf3" providerId="ADAL" clId="{9204F16A-9091-4324-9502-7058243C65DA}"/>
    <pc:docChg chg="custSel addSld modSld sldOrd">
      <pc:chgData name="ANTONIO CANTERO CAJA" userId="121df0ed-e5ce-436f-bba6-1c74f0610cf3" providerId="ADAL" clId="{9204F16A-9091-4324-9502-7058243C65DA}" dt="2023-01-23T07:18:49.941" v="47"/>
      <pc:docMkLst>
        <pc:docMk/>
      </pc:docMkLst>
      <pc:sldChg chg="new ord">
        <pc:chgData name="ANTONIO CANTERO CAJA" userId="121df0ed-e5ce-436f-bba6-1c74f0610cf3" providerId="ADAL" clId="{9204F16A-9091-4324-9502-7058243C65DA}" dt="2023-01-21T12:51:59.953" v="5"/>
        <pc:sldMkLst>
          <pc:docMk/>
          <pc:sldMk cId="3649527788" sldId="256"/>
        </pc:sldMkLst>
      </pc:sldChg>
      <pc:sldChg chg="addSp delSp modSp add mod setBg delDesignElem">
        <pc:chgData name="ANTONIO CANTERO CAJA" userId="121df0ed-e5ce-436f-bba6-1c74f0610cf3" providerId="ADAL" clId="{9204F16A-9091-4324-9502-7058243C65DA}" dt="2023-01-22T21:56:35.114" v="41" actId="1076"/>
        <pc:sldMkLst>
          <pc:docMk/>
          <pc:sldMk cId="0" sldId="257"/>
        </pc:sldMkLst>
        <pc:spChg chg="del">
          <ac:chgData name="ANTONIO CANTERO CAJA" userId="121df0ed-e5ce-436f-bba6-1c74f0610cf3" providerId="ADAL" clId="{9204F16A-9091-4324-9502-7058243C65DA}" dt="2023-01-21T12:52:12.139" v="6" actId="21"/>
          <ac:spMkLst>
            <pc:docMk/>
            <pc:sldMk cId="0" sldId="257"/>
            <ac:spMk id="2" creationId="{D62F3157-EFF2-7C40-DB27-A6646A24B841}"/>
          </ac:spMkLst>
        </pc:spChg>
        <pc:spChg chg="del">
          <ac:chgData name="ANTONIO CANTERO CAJA" userId="121df0ed-e5ce-436f-bba6-1c74f0610cf3" providerId="ADAL" clId="{9204F16A-9091-4324-9502-7058243C65DA}" dt="2023-01-21T12:52:12.139" v="6" actId="21"/>
          <ac:spMkLst>
            <pc:docMk/>
            <pc:sldMk cId="0" sldId="257"/>
            <ac:spMk id="3" creationId="{EEECB7FF-912E-18F8-848D-B110891C7D8D}"/>
          </ac:spMkLst>
        </pc:spChg>
        <pc:spChg chg="add mod">
          <ac:chgData name="ANTONIO CANTERO CAJA" userId="121df0ed-e5ce-436f-bba6-1c74f0610cf3" providerId="ADAL" clId="{9204F16A-9091-4324-9502-7058243C65DA}" dt="2023-01-22T21:56:35.114" v="41" actId="1076"/>
          <ac:spMkLst>
            <pc:docMk/>
            <pc:sldMk cId="0" sldId="257"/>
            <ac:spMk id="4" creationId="{6C4BFBAE-ADB0-609F-5115-2C6754239552}"/>
          </ac:spMkLst>
        </pc:spChg>
        <pc:spChg chg="add del mod">
          <ac:chgData name="ANTONIO CANTERO CAJA" userId="121df0ed-e5ce-436f-bba6-1c74f0610cf3" providerId="ADAL" clId="{9204F16A-9091-4324-9502-7058243C65DA}" dt="2023-01-21T12:55:51.554" v="24" actId="478"/>
          <ac:spMkLst>
            <pc:docMk/>
            <pc:sldMk cId="0" sldId="257"/>
            <ac:spMk id="5" creationId="{2AA13108-D241-9AAA-9CF8-BC2A40857518}"/>
          </ac:spMkLst>
        </pc:spChg>
        <pc:spChg chg="mod">
          <ac:chgData name="ANTONIO CANTERO CAJA" userId="121df0ed-e5ce-436f-bba6-1c74f0610cf3" providerId="ADAL" clId="{9204F16A-9091-4324-9502-7058243C65DA}" dt="2023-01-21T12:53:18.199" v="7" actId="26606"/>
          <ac:spMkLst>
            <pc:docMk/>
            <pc:sldMk cId="0" sldId="257"/>
            <ac:spMk id="405" creationId="{00000000-0000-0000-0000-000000000000}"/>
          </ac:spMkLst>
        </pc:spChg>
        <pc:spChg chg="mod">
          <ac:chgData name="ANTONIO CANTERO CAJA" userId="121df0ed-e5ce-436f-bba6-1c74f0610cf3" providerId="ADAL" clId="{9204F16A-9091-4324-9502-7058243C65DA}" dt="2023-01-21T12:53:50.432" v="16" actId="14100"/>
          <ac:spMkLst>
            <pc:docMk/>
            <pc:sldMk cId="0" sldId="257"/>
            <ac:spMk id="406" creationId="{00000000-0000-0000-0000-000000000000}"/>
          </ac:spMkLst>
        </pc:spChg>
        <pc:spChg chg="del">
          <ac:chgData name="ANTONIO CANTERO CAJA" userId="121df0ed-e5ce-436f-bba6-1c74f0610cf3" providerId="ADAL" clId="{9204F16A-9091-4324-9502-7058243C65DA}" dt="2023-01-21T12:51:56.714" v="3"/>
          <ac:spMkLst>
            <pc:docMk/>
            <pc:sldMk cId="0" sldId="257"/>
            <ac:spMk id="412" creationId="{E49CC64F-7275-4E33-961B-0C5CDC439875}"/>
          </ac:spMkLst>
        </pc:spChg>
        <pc:spChg chg="add">
          <ac:chgData name="ANTONIO CANTERO CAJA" userId="121df0ed-e5ce-436f-bba6-1c74f0610cf3" providerId="ADAL" clId="{9204F16A-9091-4324-9502-7058243C65DA}" dt="2023-01-21T12:53:18.199" v="7" actId="26606"/>
          <ac:spMkLst>
            <pc:docMk/>
            <pc:sldMk cId="0" sldId="257"/>
            <ac:spMk id="415" creationId="{DCF1FFC3-D020-43C3-8B93-EF6BEFC46DD6}"/>
          </ac:spMkLst>
        </pc:spChg>
        <pc:picChg chg="mod ord">
          <ac:chgData name="ANTONIO CANTERO CAJA" userId="121df0ed-e5ce-436f-bba6-1c74f0610cf3" providerId="ADAL" clId="{9204F16A-9091-4324-9502-7058243C65DA}" dt="2023-01-21T12:53:18.199" v="7" actId="26606"/>
          <ac:picMkLst>
            <pc:docMk/>
            <pc:sldMk cId="0" sldId="257"/>
            <ac:picMk id="410" creationId="{6357CA1F-3AD7-9FCD-0088-6AC6E0DBEA19}"/>
          </ac:picMkLst>
        </pc:picChg>
        <pc:cxnChg chg="add">
          <ac:chgData name="ANTONIO CANTERO CAJA" userId="121df0ed-e5ce-436f-bba6-1c74f0610cf3" providerId="ADAL" clId="{9204F16A-9091-4324-9502-7058243C65DA}" dt="2023-01-21T12:53:18.199" v="7" actId="26606"/>
          <ac:cxnSpMkLst>
            <pc:docMk/>
            <pc:sldMk cId="0" sldId="257"/>
            <ac:cxnSpMk id="417" creationId="{16FC4A39-71B0-433B-AB94-CBFFA0DF90DF}"/>
          </ac:cxnSpMkLst>
        </pc:cxnChg>
      </pc:sldChg>
      <pc:sldChg chg="delSp add setBg delDesignElem">
        <pc:chgData name="ANTONIO CANTERO CAJA" userId="121df0ed-e5ce-436f-bba6-1c74f0610cf3" providerId="ADAL" clId="{9204F16A-9091-4324-9502-7058243C65DA}" dt="2023-01-23T07:18:49.941" v="47"/>
        <pc:sldMkLst>
          <pc:docMk/>
          <pc:sldMk cId="3466248726" sldId="258"/>
        </pc:sldMkLst>
        <pc:spChg chg="del">
          <ac:chgData name="ANTONIO CANTERO CAJA" userId="121df0ed-e5ce-436f-bba6-1c74f0610cf3" providerId="ADAL" clId="{9204F16A-9091-4324-9502-7058243C65DA}" dt="2023-01-23T07:18:49.941" v="47"/>
          <ac:spMkLst>
            <pc:docMk/>
            <pc:sldMk cId="3466248726" sldId="258"/>
            <ac:spMk id="8" creationId="{907EF6B7-1338-4443-8C46-6A318D952DFD}"/>
          </ac:spMkLst>
        </pc:spChg>
        <pc:spChg chg="del">
          <ac:chgData name="ANTONIO CANTERO CAJA" userId="121df0ed-e5ce-436f-bba6-1c74f0610cf3" providerId="ADAL" clId="{9204F16A-9091-4324-9502-7058243C65DA}" dt="2023-01-23T07:18:49.941" v="47"/>
          <ac:spMkLst>
            <pc:docMk/>
            <pc:sldMk cId="3466248726" sldId="258"/>
            <ac:spMk id="10" creationId="{DAAE4CDD-124C-4DCF-9584-B6033B545DD5}"/>
          </ac:spMkLst>
        </pc:spChg>
        <pc:spChg chg="del">
          <ac:chgData name="ANTONIO CANTERO CAJA" userId="121df0ed-e5ce-436f-bba6-1c74f0610cf3" providerId="ADAL" clId="{9204F16A-9091-4324-9502-7058243C65DA}" dt="2023-01-23T07:18:49.941" v="47"/>
          <ac:spMkLst>
            <pc:docMk/>
            <pc:sldMk cId="3466248726" sldId="258"/>
            <ac:spMk id="12" creationId="{081E4A58-353D-44AE-B2FC-2A74E2E400F7}"/>
          </ac:spMkLst>
        </pc:spChg>
      </pc:sldChg>
      <pc:sldChg chg="delSp add setBg delDesignElem">
        <pc:chgData name="ANTONIO CANTERO CAJA" userId="121df0ed-e5ce-436f-bba6-1c74f0610cf3" providerId="ADAL" clId="{9204F16A-9091-4324-9502-7058243C65DA}" dt="2023-01-23T06:50:48.668" v="43"/>
        <pc:sldMkLst>
          <pc:docMk/>
          <pc:sldMk cId="453570330" sldId="274"/>
        </pc:sldMkLst>
        <pc:spChg chg="del">
          <ac:chgData name="ANTONIO CANTERO CAJA" userId="121df0ed-e5ce-436f-bba6-1c74f0610cf3" providerId="ADAL" clId="{9204F16A-9091-4324-9502-7058243C65DA}" dt="2023-01-23T06:50:48.668" v="43"/>
          <ac:spMkLst>
            <pc:docMk/>
            <pc:sldMk cId="453570330" sldId="274"/>
            <ac:spMk id="77" creationId="{CBF9EBB4-5078-47B2-AAA0-DF4A88D8182A}"/>
          </ac:spMkLst>
        </pc:spChg>
        <pc:spChg chg="del">
          <ac:chgData name="ANTONIO CANTERO CAJA" userId="121df0ed-e5ce-436f-bba6-1c74f0610cf3" providerId="ADAL" clId="{9204F16A-9091-4324-9502-7058243C65DA}" dt="2023-01-23T06:50:48.668" v="43"/>
          <ac:spMkLst>
            <pc:docMk/>
            <pc:sldMk cId="453570330" sldId="274"/>
            <ac:spMk id="2052" creationId="{A34066D6-1B59-4642-A86D-39464CEE971B}"/>
          </ac:spMkLst>
        </pc:spChg>
        <pc:spChg chg="del">
          <ac:chgData name="ANTONIO CANTERO CAJA" userId="121df0ed-e5ce-436f-bba6-1c74f0610cf3" providerId="ADAL" clId="{9204F16A-9091-4324-9502-7058243C65DA}" dt="2023-01-23T06:50:48.668" v="43"/>
          <ac:spMkLst>
            <pc:docMk/>
            <pc:sldMk cId="453570330" sldId="274"/>
            <ac:spMk id="2053" creationId="{18E928D9-3091-4385-B979-265D55AD02CE}"/>
          </ac:spMkLst>
        </pc:spChg>
        <pc:spChg chg="del">
          <ac:chgData name="ANTONIO CANTERO CAJA" userId="121df0ed-e5ce-436f-bba6-1c74f0610cf3" providerId="ADAL" clId="{9204F16A-9091-4324-9502-7058243C65DA}" dt="2023-01-23T06:50:48.668" v="43"/>
          <ac:spMkLst>
            <pc:docMk/>
            <pc:sldMk cId="453570330" sldId="274"/>
            <ac:spMk id="2054" creationId="{7D602432-D774-4CF5-94E8-7D52D01059D2}"/>
          </ac:spMkLst>
        </pc:spChg>
      </pc:sldChg>
      <pc:sldChg chg="add">
        <pc:chgData name="ANTONIO CANTERO CAJA" userId="121df0ed-e5ce-436f-bba6-1c74f0610cf3" providerId="ADAL" clId="{9204F16A-9091-4324-9502-7058243C65DA}" dt="2023-01-23T06:50:48.668" v="43"/>
        <pc:sldMkLst>
          <pc:docMk/>
          <pc:sldMk cId="3646947213" sldId="286"/>
        </pc:sldMkLst>
      </pc:sldChg>
      <pc:sldChg chg="addSp delSp modSp add mod setBg delDesignElem">
        <pc:chgData name="ANTONIO CANTERO CAJA" userId="121df0ed-e5ce-436f-bba6-1c74f0610cf3" providerId="ADAL" clId="{9204F16A-9091-4324-9502-7058243C65DA}" dt="2023-01-21T12:57:16.152" v="40" actId="790"/>
        <pc:sldMkLst>
          <pc:docMk/>
          <pc:sldMk cId="4008289121" sldId="429"/>
        </pc:sldMkLst>
        <pc:spChg chg="mod ord">
          <ac:chgData name="ANTONIO CANTERO CAJA" userId="121df0ed-e5ce-436f-bba6-1c74f0610cf3" providerId="ADAL" clId="{9204F16A-9091-4324-9502-7058243C65DA}" dt="2023-01-21T12:57:16.152" v="40" actId="790"/>
          <ac:spMkLst>
            <pc:docMk/>
            <pc:sldMk cId="4008289121" sldId="429"/>
            <ac:spMk id="2" creationId="{05F627A9-DF37-F6CE-C832-EE82BC614145}"/>
          </ac:spMkLst>
        </pc:spChg>
        <pc:spChg chg="mod">
          <ac:chgData name="ANTONIO CANTERO CAJA" userId="121df0ed-e5ce-436f-bba6-1c74f0610cf3" providerId="ADAL" clId="{9204F16A-9091-4324-9502-7058243C65DA}" dt="2023-01-21T12:57:16.152" v="40" actId="790"/>
          <ac:spMkLst>
            <pc:docMk/>
            <pc:sldMk cId="4008289121" sldId="429"/>
            <ac:spMk id="3" creationId="{487B6EC6-5272-5C28-EF5C-57240319D6D6}"/>
          </ac:spMkLst>
        </pc:spChg>
        <pc:spChg chg="del">
          <ac:chgData name="ANTONIO CANTERO CAJA" userId="121df0ed-e5ce-436f-bba6-1c74f0610cf3" providerId="ADAL" clId="{9204F16A-9091-4324-9502-7058243C65DA}" dt="2023-01-21T12:51:56.714" v="3"/>
          <ac:spMkLst>
            <pc:docMk/>
            <pc:sldMk cId="4008289121" sldId="429"/>
            <ac:spMk id="6" creationId="{CF62D2A7-8207-488C-9F46-316BA81A16C8}"/>
          </ac:spMkLst>
        </pc:spChg>
        <pc:spChg chg="add">
          <ac:chgData name="ANTONIO CANTERO CAJA" userId="121df0ed-e5ce-436f-bba6-1c74f0610cf3" providerId="ADAL" clId="{9204F16A-9091-4324-9502-7058243C65DA}" dt="2023-01-21T12:56:47.122" v="32" actId="26606"/>
          <ac:spMkLst>
            <pc:docMk/>
            <pc:sldMk cId="4008289121" sldId="429"/>
            <ac:spMk id="10" creationId="{04812C46-200A-4DEB-A05E-3ED6C68C2387}"/>
          </ac:spMkLst>
        </pc:spChg>
        <pc:spChg chg="add">
          <ac:chgData name="ANTONIO CANTERO CAJA" userId="121df0ed-e5ce-436f-bba6-1c74f0610cf3" providerId="ADAL" clId="{9204F16A-9091-4324-9502-7058243C65DA}" dt="2023-01-21T12:56:47.122" v="32" actId="26606"/>
          <ac:spMkLst>
            <pc:docMk/>
            <pc:sldMk cId="4008289121" sldId="429"/>
            <ac:spMk id="12" creationId="{D1EA859B-E555-4109-94F3-6700E046E008}"/>
          </ac:spMkLst>
        </pc:spChg>
        <pc:picChg chg="mod">
          <ac:chgData name="ANTONIO CANTERO CAJA" userId="121df0ed-e5ce-436f-bba6-1c74f0610cf3" providerId="ADAL" clId="{9204F16A-9091-4324-9502-7058243C65DA}" dt="2023-01-21T12:56:47.122" v="32" actId="26606"/>
          <ac:picMkLst>
            <pc:docMk/>
            <pc:sldMk cId="4008289121" sldId="429"/>
            <ac:picMk id="5" creationId="{2AF268DD-B764-F671-7FC7-1DC76C1C13B9}"/>
          </ac:picMkLst>
        </pc:picChg>
      </pc:sldChg>
      <pc:sldChg chg="delSp add setBg delDesignElem">
        <pc:chgData name="ANTONIO CANTERO CAJA" userId="121df0ed-e5ce-436f-bba6-1c74f0610cf3" providerId="ADAL" clId="{9204F16A-9091-4324-9502-7058243C65DA}" dt="2023-01-23T07:18:49.941" v="47"/>
        <pc:sldMkLst>
          <pc:docMk/>
          <pc:sldMk cId="3439894296" sldId="430"/>
        </pc:sldMkLst>
        <pc:spChg chg="del">
          <ac:chgData name="ANTONIO CANTERO CAJA" userId="121df0ed-e5ce-436f-bba6-1c74f0610cf3" providerId="ADAL" clId="{9204F16A-9091-4324-9502-7058243C65DA}" dt="2023-01-23T07:18:49.941" v="47"/>
          <ac:spMkLst>
            <pc:docMk/>
            <pc:sldMk cId="3439894296" sldId="430"/>
            <ac:spMk id="8" creationId="{907EF6B7-1338-4443-8C46-6A318D952DFD}"/>
          </ac:spMkLst>
        </pc:spChg>
        <pc:spChg chg="del">
          <ac:chgData name="ANTONIO CANTERO CAJA" userId="121df0ed-e5ce-436f-bba6-1c74f0610cf3" providerId="ADAL" clId="{9204F16A-9091-4324-9502-7058243C65DA}" dt="2023-01-23T07:18:49.941" v="47"/>
          <ac:spMkLst>
            <pc:docMk/>
            <pc:sldMk cId="3439894296" sldId="430"/>
            <ac:spMk id="10" creationId="{DAAE4CDD-124C-4DCF-9584-B6033B545DD5}"/>
          </ac:spMkLst>
        </pc:spChg>
        <pc:spChg chg="del">
          <ac:chgData name="ANTONIO CANTERO CAJA" userId="121df0ed-e5ce-436f-bba6-1c74f0610cf3" providerId="ADAL" clId="{9204F16A-9091-4324-9502-7058243C65DA}" dt="2023-01-23T07:18:49.941" v="47"/>
          <ac:spMkLst>
            <pc:docMk/>
            <pc:sldMk cId="3439894296" sldId="430"/>
            <ac:spMk id="12" creationId="{081E4A58-353D-44AE-B2FC-2A74E2E400F7}"/>
          </ac:spMkLst>
        </pc:spChg>
      </pc:sldChg>
      <pc:sldChg chg="delSp add setBg delDesignElem">
        <pc:chgData name="ANTONIO CANTERO CAJA" userId="121df0ed-e5ce-436f-bba6-1c74f0610cf3" providerId="ADAL" clId="{9204F16A-9091-4324-9502-7058243C65DA}" dt="2023-01-23T07:18:49.941" v="47"/>
        <pc:sldMkLst>
          <pc:docMk/>
          <pc:sldMk cId="4219697053" sldId="866"/>
        </pc:sldMkLst>
        <pc:spChg chg="del">
          <ac:chgData name="ANTONIO CANTERO CAJA" userId="121df0ed-e5ce-436f-bba6-1c74f0610cf3" providerId="ADAL" clId="{9204F16A-9091-4324-9502-7058243C65DA}" dt="2023-01-23T07:18:49.941" v="47"/>
          <ac:spMkLst>
            <pc:docMk/>
            <pc:sldMk cId="4219697053" sldId="866"/>
            <ac:spMk id="8" creationId="{907EF6B7-1338-4443-8C46-6A318D952DFD}"/>
          </ac:spMkLst>
        </pc:spChg>
        <pc:spChg chg="del">
          <ac:chgData name="ANTONIO CANTERO CAJA" userId="121df0ed-e5ce-436f-bba6-1c74f0610cf3" providerId="ADAL" clId="{9204F16A-9091-4324-9502-7058243C65DA}" dt="2023-01-23T07:18:49.941" v="47"/>
          <ac:spMkLst>
            <pc:docMk/>
            <pc:sldMk cId="4219697053" sldId="866"/>
            <ac:spMk id="10" creationId="{DAAE4CDD-124C-4DCF-9584-B6033B545DD5}"/>
          </ac:spMkLst>
        </pc:spChg>
        <pc:spChg chg="del">
          <ac:chgData name="ANTONIO CANTERO CAJA" userId="121df0ed-e5ce-436f-bba6-1c74f0610cf3" providerId="ADAL" clId="{9204F16A-9091-4324-9502-7058243C65DA}" dt="2023-01-23T07:18:49.941" v="47"/>
          <ac:spMkLst>
            <pc:docMk/>
            <pc:sldMk cId="4219697053" sldId="866"/>
            <ac:spMk id="12" creationId="{081E4A58-353D-44AE-B2FC-2A74E2E400F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EBEE1-12AB-4018-889D-782F7E53819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3CA823-960D-4DC7-8723-692CA58A3F79}">
      <dgm:prSet/>
      <dgm:spPr/>
      <dgm:t>
        <a:bodyPr/>
        <a:lstStyle/>
        <a:p>
          <a:r>
            <a:rPr lang="es-ES"/>
            <a:t>Te odio.</a:t>
          </a:r>
          <a:endParaRPr lang="en-US"/>
        </a:p>
      </dgm:t>
    </dgm:pt>
    <dgm:pt modelId="{C2F5835D-C982-416F-BF85-954AB2CC045C}" type="parTrans" cxnId="{D299CC82-F911-4749-B2F2-06DED4767D75}">
      <dgm:prSet/>
      <dgm:spPr/>
      <dgm:t>
        <a:bodyPr/>
        <a:lstStyle/>
        <a:p>
          <a:endParaRPr lang="en-US"/>
        </a:p>
      </dgm:t>
    </dgm:pt>
    <dgm:pt modelId="{6D4C0B46-66E8-4688-9905-BD7A0B462EDE}" type="sibTrans" cxnId="{D299CC82-F911-4749-B2F2-06DED4767D75}">
      <dgm:prSet/>
      <dgm:spPr/>
      <dgm:t>
        <a:bodyPr/>
        <a:lstStyle/>
        <a:p>
          <a:endParaRPr lang="en-US"/>
        </a:p>
      </dgm:t>
    </dgm:pt>
    <dgm:pt modelId="{95E53AC3-68A5-4AEF-9D49-CA4A8C118D3C}">
      <dgm:prSet/>
      <dgm:spPr/>
      <dgm:t>
        <a:bodyPr/>
        <a:lstStyle/>
        <a:p>
          <a:r>
            <a:rPr lang="es-ES"/>
            <a:t>Les voy a pegar.</a:t>
          </a:r>
          <a:endParaRPr lang="en-US"/>
        </a:p>
      </dgm:t>
    </dgm:pt>
    <dgm:pt modelId="{912C04D6-61EF-4A5F-BAF7-658697E70454}" type="parTrans" cxnId="{A01302DB-0208-4AF5-B328-A217088063BD}">
      <dgm:prSet/>
      <dgm:spPr/>
      <dgm:t>
        <a:bodyPr/>
        <a:lstStyle/>
        <a:p>
          <a:endParaRPr lang="en-US"/>
        </a:p>
      </dgm:t>
    </dgm:pt>
    <dgm:pt modelId="{560608A2-AE96-4B52-982F-5DF7F39B60C8}" type="sibTrans" cxnId="{A01302DB-0208-4AF5-B328-A217088063BD}">
      <dgm:prSet/>
      <dgm:spPr/>
      <dgm:t>
        <a:bodyPr/>
        <a:lstStyle/>
        <a:p>
          <a:endParaRPr lang="en-US"/>
        </a:p>
      </dgm:t>
    </dgm:pt>
    <dgm:pt modelId="{DD92047D-5B9E-434B-B0BB-F15325C5B6DA}">
      <dgm:prSet/>
      <dgm:spPr/>
      <dgm:t>
        <a:bodyPr/>
        <a:lstStyle/>
        <a:p>
          <a:r>
            <a:rPr lang="es-ES"/>
            <a:t>Tengo miedo de suspender.</a:t>
          </a:r>
          <a:endParaRPr lang="en-US"/>
        </a:p>
      </dgm:t>
    </dgm:pt>
    <dgm:pt modelId="{0FA42CC8-8760-4A2E-85EB-636FB9F0A49B}" type="parTrans" cxnId="{FA3291CF-C2D6-4B0E-AB14-1CFE99F540FB}">
      <dgm:prSet/>
      <dgm:spPr/>
      <dgm:t>
        <a:bodyPr/>
        <a:lstStyle/>
        <a:p>
          <a:endParaRPr lang="en-US"/>
        </a:p>
      </dgm:t>
    </dgm:pt>
    <dgm:pt modelId="{180E4600-F9F5-4610-A66A-E3968A6C8DCD}" type="sibTrans" cxnId="{FA3291CF-C2D6-4B0E-AB14-1CFE99F540FB}">
      <dgm:prSet/>
      <dgm:spPr/>
      <dgm:t>
        <a:bodyPr/>
        <a:lstStyle/>
        <a:p>
          <a:endParaRPr lang="en-US"/>
        </a:p>
      </dgm:t>
    </dgm:pt>
    <dgm:pt modelId="{39CF22D2-2D17-405F-B361-D6E480C78E6C}">
      <dgm:prSet/>
      <dgm:spPr/>
      <dgm:t>
        <a:bodyPr/>
        <a:lstStyle/>
        <a:p>
          <a:r>
            <a:rPr lang="es-ES"/>
            <a:t>No quiero vivir. Me quiero morir.</a:t>
          </a:r>
          <a:endParaRPr lang="en-US"/>
        </a:p>
      </dgm:t>
    </dgm:pt>
    <dgm:pt modelId="{11E78D30-6303-425C-8890-C76813CEDDF4}" type="parTrans" cxnId="{867E92E9-9EFE-46E8-AF2C-F84E05522075}">
      <dgm:prSet/>
      <dgm:spPr/>
      <dgm:t>
        <a:bodyPr/>
        <a:lstStyle/>
        <a:p>
          <a:endParaRPr lang="en-US"/>
        </a:p>
      </dgm:t>
    </dgm:pt>
    <dgm:pt modelId="{95C386C1-A36D-4F2E-9ADD-209CCE305B57}" type="sibTrans" cxnId="{867E92E9-9EFE-46E8-AF2C-F84E05522075}">
      <dgm:prSet/>
      <dgm:spPr/>
      <dgm:t>
        <a:bodyPr/>
        <a:lstStyle/>
        <a:p>
          <a:endParaRPr lang="en-US"/>
        </a:p>
      </dgm:t>
    </dgm:pt>
    <dgm:pt modelId="{598F9581-552A-40AC-B9BB-1E974744FFE1}">
      <dgm:prSet/>
      <dgm:spPr/>
      <dgm:t>
        <a:bodyPr/>
        <a:lstStyle/>
        <a:p>
          <a:r>
            <a:rPr lang="es-ES"/>
            <a:t>Soy tonto. No lo puedo conseguir. </a:t>
          </a:r>
          <a:endParaRPr lang="en-US"/>
        </a:p>
      </dgm:t>
    </dgm:pt>
    <dgm:pt modelId="{391B769F-AB63-4D5C-BD2B-B6A32A67637C}" type="parTrans" cxnId="{DD838459-1FF8-4A88-859E-C87E86CDDAF3}">
      <dgm:prSet/>
      <dgm:spPr/>
      <dgm:t>
        <a:bodyPr/>
        <a:lstStyle/>
        <a:p>
          <a:endParaRPr lang="en-US"/>
        </a:p>
      </dgm:t>
    </dgm:pt>
    <dgm:pt modelId="{D9B1FB2B-4B7C-431F-8B33-FBAAA275FB80}" type="sibTrans" cxnId="{DD838459-1FF8-4A88-859E-C87E86CDDAF3}">
      <dgm:prSet/>
      <dgm:spPr/>
      <dgm:t>
        <a:bodyPr/>
        <a:lstStyle/>
        <a:p>
          <a:endParaRPr lang="en-US"/>
        </a:p>
      </dgm:t>
    </dgm:pt>
    <dgm:pt modelId="{6B810921-E234-47C4-9F4B-09C03B1532AA}">
      <dgm:prSet/>
      <dgm:spPr/>
      <dgm:t>
        <a:bodyPr/>
        <a:lstStyle/>
        <a:p>
          <a:r>
            <a:rPr lang="es-ES"/>
            <a:t>No puedo ….</a:t>
          </a:r>
          <a:endParaRPr lang="en-US"/>
        </a:p>
      </dgm:t>
    </dgm:pt>
    <dgm:pt modelId="{2A109BFC-FBF6-46DF-A877-A647A0AE970B}" type="parTrans" cxnId="{8F147570-B2DD-4378-B835-259AAA2700A5}">
      <dgm:prSet/>
      <dgm:spPr/>
      <dgm:t>
        <a:bodyPr/>
        <a:lstStyle/>
        <a:p>
          <a:endParaRPr lang="en-US"/>
        </a:p>
      </dgm:t>
    </dgm:pt>
    <dgm:pt modelId="{CFF4DB67-CBE9-47AC-886C-42AA3E8A5FBD}" type="sibTrans" cxnId="{8F147570-B2DD-4378-B835-259AAA2700A5}">
      <dgm:prSet/>
      <dgm:spPr/>
      <dgm:t>
        <a:bodyPr/>
        <a:lstStyle/>
        <a:p>
          <a:endParaRPr lang="en-US"/>
        </a:p>
      </dgm:t>
    </dgm:pt>
    <dgm:pt modelId="{73368803-FF19-48B8-8BC9-A12A945E573F}">
      <dgm:prSet/>
      <dgm:spPr/>
      <dgm:t>
        <a:bodyPr/>
        <a:lstStyle/>
        <a:p>
          <a:r>
            <a:rPr lang="es-ES" dirty="0"/>
            <a:t>Tengo ganas de </a:t>
          </a:r>
          <a:endParaRPr lang="en-US" dirty="0"/>
        </a:p>
      </dgm:t>
    </dgm:pt>
    <dgm:pt modelId="{608B7310-E0E6-4FBD-B7B4-FC9C8238A6C1}" type="parTrans" cxnId="{33CFA27A-DBDA-441B-91A4-CB39105FEB2F}">
      <dgm:prSet/>
      <dgm:spPr/>
      <dgm:t>
        <a:bodyPr/>
        <a:lstStyle/>
        <a:p>
          <a:endParaRPr lang="en-US"/>
        </a:p>
      </dgm:t>
    </dgm:pt>
    <dgm:pt modelId="{1EF6AB1F-9B2E-41FA-9DF7-BB208E6C1611}" type="sibTrans" cxnId="{33CFA27A-DBDA-441B-91A4-CB39105FEB2F}">
      <dgm:prSet/>
      <dgm:spPr/>
      <dgm:t>
        <a:bodyPr/>
        <a:lstStyle/>
        <a:p>
          <a:endParaRPr lang="en-US"/>
        </a:p>
      </dgm:t>
    </dgm:pt>
    <dgm:pt modelId="{9E78A234-644B-417E-AFD2-AC3909FCB37C}">
      <dgm:prSet/>
      <dgm:spPr/>
      <dgm:t>
        <a:bodyPr/>
        <a:lstStyle/>
        <a:p>
          <a:r>
            <a:rPr lang="en-US" dirty="0" err="1"/>
            <a:t>Nunca</a:t>
          </a:r>
          <a:r>
            <a:rPr lang="en-US" dirty="0"/>
            <a:t> lo </a:t>
          </a:r>
          <a:r>
            <a:rPr lang="en-US" dirty="0" err="1"/>
            <a:t>conseguiré</a:t>
          </a:r>
          <a:endParaRPr lang="en-US" dirty="0"/>
        </a:p>
      </dgm:t>
    </dgm:pt>
    <dgm:pt modelId="{11410269-0988-4806-B1B2-2EFA72F54503}" type="parTrans" cxnId="{24120E14-44D0-4B20-A8AE-588D80488722}">
      <dgm:prSet/>
      <dgm:spPr/>
      <dgm:t>
        <a:bodyPr/>
        <a:lstStyle/>
        <a:p>
          <a:endParaRPr lang="es-ES"/>
        </a:p>
      </dgm:t>
    </dgm:pt>
    <dgm:pt modelId="{055558C1-025E-4C31-A63B-2BA8494EBF9D}" type="sibTrans" cxnId="{24120E14-44D0-4B20-A8AE-588D80488722}">
      <dgm:prSet/>
      <dgm:spPr/>
      <dgm:t>
        <a:bodyPr/>
        <a:lstStyle/>
        <a:p>
          <a:endParaRPr lang="es-ES"/>
        </a:p>
      </dgm:t>
    </dgm:pt>
    <dgm:pt modelId="{8BCD21EE-CC38-4434-99FC-712C0332C65B}">
      <dgm:prSet/>
      <dgm:spPr/>
      <dgm:t>
        <a:bodyPr/>
        <a:lstStyle/>
        <a:p>
          <a:r>
            <a:rPr lang="en-US" dirty="0"/>
            <a:t>No me </a:t>
          </a:r>
          <a:r>
            <a:rPr lang="en-US" dirty="0" err="1"/>
            <a:t>puedo</a:t>
          </a:r>
          <a:r>
            <a:rPr lang="en-US" dirty="0"/>
            <a:t> </a:t>
          </a:r>
          <a:r>
            <a:rPr lang="en-US" dirty="0" err="1"/>
            <a:t>controlar</a:t>
          </a:r>
          <a:endParaRPr lang="en-US" dirty="0"/>
        </a:p>
      </dgm:t>
    </dgm:pt>
    <dgm:pt modelId="{C7626EF5-8240-43ED-88A4-375891F8397F}" type="parTrans" cxnId="{634EDE86-53D0-4DFE-B5B1-6BE511140E54}">
      <dgm:prSet/>
      <dgm:spPr/>
      <dgm:t>
        <a:bodyPr/>
        <a:lstStyle/>
        <a:p>
          <a:endParaRPr lang="es-ES"/>
        </a:p>
      </dgm:t>
    </dgm:pt>
    <dgm:pt modelId="{5EA53F0C-6F42-4A92-B4B6-0F97A817A507}" type="sibTrans" cxnId="{634EDE86-53D0-4DFE-B5B1-6BE511140E54}">
      <dgm:prSet/>
      <dgm:spPr/>
      <dgm:t>
        <a:bodyPr/>
        <a:lstStyle/>
        <a:p>
          <a:endParaRPr lang="es-ES"/>
        </a:p>
      </dgm:t>
    </dgm:pt>
    <dgm:pt modelId="{FDCED4CD-932C-4DAD-9EC4-2FE44B14BC99}" type="pres">
      <dgm:prSet presAssocID="{7AEEBEE1-12AB-4018-889D-782F7E53819A}" presName="linear" presStyleCnt="0">
        <dgm:presLayoutVars>
          <dgm:animLvl val="lvl"/>
          <dgm:resizeHandles val="exact"/>
        </dgm:presLayoutVars>
      </dgm:prSet>
      <dgm:spPr/>
    </dgm:pt>
    <dgm:pt modelId="{702770A1-C959-42FF-9567-16CE9F0BBB1E}" type="pres">
      <dgm:prSet presAssocID="{B63CA823-960D-4DC7-8723-692CA58A3F79}" presName="parentText" presStyleLbl="node1" presStyleIdx="0" presStyleCnt="9">
        <dgm:presLayoutVars>
          <dgm:chMax val="0"/>
          <dgm:bulletEnabled val="1"/>
        </dgm:presLayoutVars>
      </dgm:prSet>
      <dgm:spPr/>
    </dgm:pt>
    <dgm:pt modelId="{DD1E6ACE-FAB1-4F70-A3AA-2AF6DB0F9148}" type="pres">
      <dgm:prSet presAssocID="{6D4C0B46-66E8-4688-9905-BD7A0B462EDE}" presName="spacer" presStyleCnt="0"/>
      <dgm:spPr/>
    </dgm:pt>
    <dgm:pt modelId="{EED56FE2-D78A-406D-9F4F-AA8E726FC91D}" type="pres">
      <dgm:prSet presAssocID="{95E53AC3-68A5-4AEF-9D49-CA4A8C118D3C}" presName="parentText" presStyleLbl="node1" presStyleIdx="1" presStyleCnt="9">
        <dgm:presLayoutVars>
          <dgm:chMax val="0"/>
          <dgm:bulletEnabled val="1"/>
        </dgm:presLayoutVars>
      </dgm:prSet>
      <dgm:spPr/>
    </dgm:pt>
    <dgm:pt modelId="{840DF308-93D0-44F2-BB51-8B4F29629DE7}" type="pres">
      <dgm:prSet presAssocID="{560608A2-AE96-4B52-982F-5DF7F39B60C8}" presName="spacer" presStyleCnt="0"/>
      <dgm:spPr/>
    </dgm:pt>
    <dgm:pt modelId="{4D7C5496-B6A7-4D4A-804E-5AFA99789304}" type="pres">
      <dgm:prSet presAssocID="{DD92047D-5B9E-434B-B0BB-F15325C5B6DA}" presName="parentText" presStyleLbl="node1" presStyleIdx="2" presStyleCnt="9">
        <dgm:presLayoutVars>
          <dgm:chMax val="0"/>
          <dgm:bulletEnabled val="1"/>
        </dgm:presLayoutVars>
      </dgm:prSet>
      <dgm:spPr/>
    </dgm:pt>
    <dgm:pt modelId="{72B04A21-4BDD-42C6-9A77-5BA4CF29FB1B}" type="pres">
      <dgm:prSet presAssocID="{180E4600-F9F5-4610-A66A-E3968A6C8DCD}" presName="spacer" presStyleCnt="0"/>
      <dgm:spPr/>
    </dgm:pt>
    <dgm:pt modelId="{850767B0-195C-4B69-A871-9A1E128A1798}" type="pres">
      <dgm:prSet presAssocID="{39CF22D2-2D17-405F-B361-D6E480C78E6C}" presName="parentText" presStyleLbl="node1" presStyleIdx="3" presStyleCnt="9">
        <dgm:presLayoutVars>
          <dgm:chMax val="0"/>
          <dgm:bulletEnabled val="1"/>
        </dgm:presLayoutVars>
      </dgm:prSet>
      <dgm:spPr/>
    </dgm:pt>
    <dgm:pt modelId="{26502837-1164-42D0-9E26-8FA6E326909F}" type="pres">
      <dgm:prSet presAssocID="{95C386C1-A36D-4F2E-9ADD-209CCE305B57}" presName="spacer" presStyleCnt="0"/>
      <dgm:spPr/>
    </dgm:pt>
    <dgm:pt modelId="{96A8A9CC-A772-4D8D-9A10-E2BAC73E71C3}" type="pres">
      <dgm:prSet presAssocID="{598F9581-552A-40AC-B9BB-1E974744FFE1}" presName="parentText" presStyleLbl="node1" presStyleIdx="4" presStyleCnt="9">
        <dgm:presLayoutVars>
          <dgm:chMax val="0"/>
          <dgm:bulletEnabled val="1"/>
        </dgm:presLayoutVars>
      </dgm:prSet>
      <dgm:spPr/>
    </dgm:pt>
    <dgm:pt modelId="{62603C08-A3DD-406E-92DA-0A0B68F649AC}" type="pres">
      <dgm:prSet presAssocID="{D9B1FB2B-4B7C-431F-8B33-FBAAA275FB80}" presName="spacer" presStyleCnt="0"/>
      <dgm:spPr/>
    </dgm:pt>
    <dgm:pt modelId="{69E1BC11-741D-4647-A82B-E4322FF7401C}" type="pres">
      <dgm:prSet presAssocID="{6B810921-E234-47C4-9F4B-09C03B1532AA}" presName="parentText" presStyleLbl="node1" presStyleIdx="5" presStyleCnt="9">
        <dgm:presLayoutVars>
          <dgm:chMax val="0"/>
          <dgm:bulletEnabled val="1"/>
        </dgm:presLayoutVars>
      </dgm:prSet>
      <dgm:spPr/>
    </dgm:pt>
    <dgm:pt modelId="{CC0078FA-5CBE-4947-975D-D5D63F7012ED}" type="pres">
      <dgm:prSet presAssocID="{CFF4DB67-CBE9-47AC-886C-42AA3E8A5FBD}" presName="spacer" presStyleCnt="0"/>
      <dgm:spPr/>
    </dgm:pt>
    <dgm:pt modelId="{8DF02EFF-EEA6-4184-B1B3-52B8B5DAD86B}" type="pres">
      <dgm:prSet presAssocID="{73368803-FF19-48B8-8BC9-A12A945E573F}" presName="parentText" presStyleLbl="node1" presStyleIdx="6" presStyleCnt="9">
        <dgm:presLayoutVars>
          <dgm:chMax val="0"/>
          <dgm:bulletEnabled val="1"/>
        </dgm:presLayoutVars>
      </dgm:prSet>
      <dgm:spPr/>
    </dgm:pt>
    <dgm:pt modelId="{51066FF3-DFC4-44A9-8B0F-39914947BF2E}" type="pres">
      <dgm:prSet presAssocID="{1EF6AB1F-9B2E-41FA-9DF7-BB208E6C1611}" presName="spacer" presStyleCnt="0"/>
      <dgm:spPr/>
    </dgm:pt>
    <dgm:pt modelId="{F53C4501-93CE-42A9-84FE-688CA49CEDF2}" type="pres">
      <dgm:prSet presAssocID="{9E78A234-644B-417E-AFD2-AC3909FCB37C}" presName="parentText" presStyleLbl="node1" presStyleIdx="7" presStyleCnt="9">
        <dgm:presLayoutVars>
          <dgm:chMax val="0"/>
          <dgm:bulletEnabled val="1"/>
        </dgm:presLayoutVars>
      </dgm:prSet>
      <dgm:spPr/>
    </dgm:pt>
    <dgm:pt modelId="{DB57A92C-C59A-44B3-B83E-8885E2506651}" type="pres">
      <dgm:prSet presAssocID="{055558C1-025E-4C31-A63B-2BA8494EBF9D}" presName="spacer" presStyleCnt="0"/>
      <dgm:spPr/>
    </dgm:pt>
    <dgm:pt modelId="{42704DA9-448B-4C67-AD2C-79B85BFBBF08}" type="pres">
      <dgm:prSet presAssocID="{8BCD21EE-CC38-4434-99FC-712C0332C65B}" presName="parentText" presStyleLbl="node1" presStyleIdx="8" presStyleCnt="9">
        <dgm:presLayoutVars>
          <dgm:chMax val="0"/>
          <dgm:bulletEnabled val="1"/>
        </dgm:presLayoutVars>
      </dgm:prSet>
      <dgm:spPr/>
    </dgm:pt>
  </dgm:ptLst>
  <dgm:cxnLst>
    <dgm:cxn modelId="{AEDA680D-52DC-4ECF-9C5F-7A9C378AF591}" type="presOf" srcId="{B63CA823-960D-4DC7-8723-692CA58A3F79}" destId="{702770A1-C959-42FF-9567-16CE9F0BBB1E}" srcOrd="0" destOrd="0" presId="urn:microsoft.com/office/officeart/2005/8/layout/vList2"/>
    <dgm:cxn modelId="{24120E14-44D0-4B20-A8AE-588D80488722}" srcId="{7AEEBEE1-12AB-4018-889D-782F7E53819A}" destId="{9E78A234-644B-417E-AFD2-AC3909FCB37C}" srcOrd="7" destOrd="0" parTransId="{11410269-0988-4806-B1B2-2EFA72F54503}" sibTransId="{055558C1-025E-4C31-A63B-2BA8494EBF9D}"/>
    <dgm:cxn modelId="{2E7E9C2F-EE59-466D-BDEA-D665984AEC23}" type="presOf" srcId="{8BCD21EE-CC38-4434-99FC-712C0332C65B}" destId="{42704DA9-448B-4C67-AD2C-79B85BFBBF08}" srcOrd="0" destOrd="0" presId="urn:microsoft.com/office/officeart/2005/8/layout/vList2"/>
    <dgm:cxn modelId="{3F5A043F-F783-472E-9684-AC90765E39E8}" type="presOf" srcId="{7AEEBEE1-12AB-4018-889D-782F7E53819A}" destId="{FDCED4CD-932C-4DAD-9EC4-2FE44B14BC99}" srcOrd="0" destOrd="0" presId="urn:microsoft.com/office/officeart/2005/8/layout/vList2"/>
    <dgm:cxn modelId="{8B357941-4CBA-4F12-A91C-023EBC3826EE}" type="presOf" srcId="{9E78A234-644B-417E-AFD2-AC3909FCB37C}" destId="{F53C4501-93CE-42A9-84FE-688CA49CEDF2}" srcOrd="0" destOrd="0" presId="urn:microsoft.com/office/officeart/2005/8/layout/vList2"/>
    <dgm:cxn modelId="{62BAAB4A-C52A-49FE-B994-29909CBBC4E8}" type="presOf" srcId="{73368803-FF19-48B8-8BC9-A12A945E573F}" destId="{8DF02EFF-EEA6-4184-B1B3-52B8B5DAD86B}" srcOrd="0" destOrd="0" presId="urn:microsoft.com/office/officeart/2005/8/layout/vList2"/>
    <dgm:cxn modelId="{8F147570-B2DD-4378-B835-259AAA2700A5}" srcId="{7AEEBEE1-12AB-4018-889D-782F7E53819A}" destId="{6B810921-E234-47C4-9F4B-09C03B1532AA}" srcOrd="5" destOrd="0" parTransId="{2A109BFC-FBF6-46DF-A877-A647A0AE970B}" sibTransId="{CFF4DB67-CBE9-47AC-886C-42AA3E8A5FBD}"/>
    <dgm:cxn modelId="{DD838459-1FF8-4A88-859E-C87E86CDDAF3}" srcId="{7AEEBEE1-12AB-4018-889D-782F7E53819A}" destId="{598F9581-552A-40AC-B9BB-1E974744FFE1}" srcOrd="4" destOrd="0" parTransId="{391B769F-AB63-4D5C-BD2B-B6A32A67637C}" sibTransId="{D9B1FB2B-4B7C-431F-8B33-FBAAA275FB80}"/>
    <dgm:cxn modelId="{33CFA27A-DBDA-441B-91A4-CB39105FEB2F}" srcId="{7AEEBEE1-12AB-4018-889D-782F7E53819A}" destId="{73368803-FF19-48B8-8BC9-A12A945E573F}" srcOrd="6" destOrd="0" parTransId="{608B7310-E0E6-4FBD-B7B4-FC9C8238A6C1}" sibTransId="{1EF6AB1F-9B2E-41FA-9DF7-BB208E6C1611}"/>
    <dgm:cxn modelId="{D299CC82-F911-4749-B2F2-06DED4767D75}" srcId="{7AEEBEE1-12AB-4018-889D-782F7E53819A}" destId="{B63CA823-960D-4DC7-8723-692CA58A3F79}" srcOrd="0" destOrd="0" parTransId="{C2F5835D-C982-416F-BF85-954AB2CC045C}" sibTransId="{6D4C0B46-66E8-4688-9905-BD7A0B462EDE}"/>
    <dgm:cxn modelId="{634EDE86-53D0-4DFE-B5B1-6BE511140E54}" srcId="{7AEEBEE1-12AB-4018-889D-782F7E53819A}" destId="{8BCD21EE-CC38-4434-99FC-712C0332C65B}" srcOrd="8" destOrd="0" parTransId="{C7626EF5-8240-43ED-88A4-375891F8397F}" sibTransId="{5EA53F0C-6F42-4A92-B4B6-0F97A817A507}"/>
    <dgm:cxn modelId="{D8ACD48B-8E9E-476C-ACDC-E317378B1BD4}" type="presOf" srcId="{6B810921-E234-47C4-9F4B-09C03B1532AA}" destId="{69E1BC11-741D-4647-A82B-E4322FF7401C}" srcOrd="0" destOrd="0" presId="urn:microsoft.com/office/officeart/2005/8/layout/vList2"/>
    <dgm:cxn modelId="{12CB3E95-3922-4744-9423-55859F3DD46D}" type="presOf" srcId="{39CF22D2-2D17-405F-B361-D6E480C78E6C}" destId="{850767B0-195C-4B69-A871-9A1E128A1798}" srcOrd="0" destOrd="0" presId="urn:microsoft.com/office/officeart/2005/8/layout/vList2"/>
    <dgm:cxn modelId="{4D29C4C2-3193-4089-817B-78E10B3B1A88}" type="presOf" srcId="{598F9581-552A-40AC-B9BB-1E974744FFE1}" destId="{96A8A9CC-A772-4D8D-9A10-E2BAC73E71C3}" srcOrd="0" destOrd="0" presId="urn:microsoft.com/office/officeart/2005/8/layout/vList2"/>
    <dgm:cxn modelId="{FA3291CF-C2D6-4B0E-AB14-1CFE99F540FB}" srcId="{7AEEBEE1-12AB-4018-889D-782F7E53819A}" destId="{DD92047D-5B9E-434B-B0BB-F15325C5B6DA}" srcOrd="2" destOrd="0" parTransId="{0FA42CC8-8760-4A2E-85EB-636FB9F0A49B}" sibTransId="{180E4600-F9F5-4610-A66A-E3968A6C8DCD}"/>
    <dgm:cxn modelId="{A01302DB-0208-4AF5-B328-A217088063BD}" srcId="{7AEEBEE1-12AB-4018-889D-782F7E53819A}" destId="{95E53AC3-68A5-4AEF-9D49-CA4A8C118D3C}" srcOrd="1" destOrd="0" parTransId="{912C04D6-61EF-4A5F-BAF7-658697E70454}" sibTransId="{560608A2-AE96-4B52-982F-5DF7F39B60C8}"/>
    <dgm:cxn modelId="{28EEC5E2-A797-492C-BBE0-C5CD34AEA91F}" type="presOf" srcId="{95E53AC3-68A5-4AEF-9D49-CA4A8C118D3C}" destId="{EED56FE2-D78A-406D-9F4F-AA8E726FC91D}" srcOrd="0" destOrd="0" presId="urn:microsoft.com/office/officeart/2005/8/layout/vList2"/>
    <dgm:cxn modelId="{867E92E9-9EFE-46E8-AF2C-F84E05522075}" srcId="{7AEEBEE1-12AB-4018-889D-782F7E53819A}" destId="{39CF22D2-2D17-405F-B361-D6E480C78E6C}" srcOrd="3" destOrd="0" parTransId="{11E78D30-6303-425C-8890-C76813CEDDF4}" sibTransId="{95C386C1-A36D-4F2E-9ADD-209CCE305B57}"/>
    <dgm:cxn modelId="{1B363FFD-BB2A-4CF0-9149-8F47A655A6FC}" type="presOf" srcId="{DD92047D-5B9E-434B-B0BB-F15325C5B6DA}" destId="{4D7C5496-B6A7-4D4A-804E-5AFA99789304}" srcOrd="0" destOrd="0" presId="urn:microsoft.com/office/officeart/2005/8/layout/vList2"/>
    <dgm:cxn modelId="{2EA7DAE4-428E-45EE-A5F4-50F2EE717C46}" type="presParOf" srcId="{FDCED4CD-932C-4DAD-9EC4-2FE44B14BC99}" destId="{702770A1-C959-42FF-9567-16CE9F0BBB1E}" srcOrd="0" destOrd="0" presId="urn:microsoft.com/office/officeart/2005/8/layout/vList2"/>
    <dgm:cxn modelId="{D384AD9F-6A7C-4A22-83B8-5DB5103787C3}" type="presParOf" srcId="{FDCED4CD-932C-4DAD-9EC4-2FE44B14BC99}" destId="{DD1E6ACE-FAB1-4F70-A3AA-2AF6DB0F9148}" srcOrd="1" destOrd="0" presId="urn:microsoft.com/office/officeart/2005/8/layout/vList2"/>
    <dgm:cxn modelId="{4FA21C4A-98A9-4CE9-9E82-76E20D930D45}" type="presParOf" srcId="{FDCED4CD-932C-4DAD-9EC4-2FE44B14BC99}" destId="{EED56FE2-D78A-406D-9F4F-AA8E726FC91D}" srcOrd="2" destOrd="0" presId="urn:microsoft.com/office/officeart/2005/8/layout/vList2"/>
    <dgm:cxn modelId="{533C0ED7-CBE8-49CE-A14B-85B5B1F44A29}" type="presParOf" srcId="{FDCED4CD-932C-4DAD-9EC4-2FE44B14BC99}" destId="{840DF308-93D0-44F2-BB51-8B4F29629DE7}" srcOrd="3" destOrd="0" presId="urn:microsoft.com/office/officeart/2005/8/layout/vList2"/>
    <dgm:cxn modelId="{3DE00C02-365F-497C-8EBD-473A6D53874A}" type="presParOf" srcId="{FDCED4CD-932C-4DAD-9EC4-2FE44B14BC99}" destId="{4D7C5496-B6A7-4D4A-804E-5AFA99789304}" srcOrd="4" destOrd="0" presId="urn:microsoft.com/office/officeart/2005/8/layout/vList2"/>
    <dgm:cxn modelId="{636BE61C-29D1-472A-9323-854AE395DF5B}" type="presParOf" srcId="{FDCED4CD-932C-4DAD-9EC4-2FE44B14BC99}" destId="{72B04A21-4BDD-42C6-9A77-5BA4CF29FB1B}" srcOrd="5" destOrd="0" presId="urn:microsoft.com/office/officeart/2005/8/layout/vList2"/>
    <dgm:cxn modelId="{7257E2C4-CB43-4619-841A-31DA0C68C106}" type="presParOf" srcId="{FDCED4CD-932C-4DAD-9EC4-2FE44B14BC99}" destId="{850767B0-195C-4B69-A871-9A1E128A1798}" srcOrd="6" destOrd="0" presId="urn:microsoft.com/office/officeart/2005/8/layout/vList2"/>
    <dgm:cxn modelId="{80690C06-4CC9-428F-B7A8-6B7A96882607}" type="presParOf" srcId="{FDCED4CD-932C-4DAD-9EC4-2FE44B14BC99}" destId="{26502837-1164-42D0-9E26-8FA6E326909F}" srcOrd="7" destOrd="0" presId="urn:microsoft.com/office/officeart/2005/8/layout/vList2"/>
    <dgm:cxn modelId="{25099A6A-DD92-4F89-95C1-9D4B23F8A854}" type="presParOf" srcId="{FDCED4CD-932C-4DAD-9EC4-2FE44B14BC99}" destId="{96A8A9CC-A772-4D8D-9A10-E2BAC73E71C3}" srcOrd="8" destOrd="0" presId="urn:microsoft.com/office/officeart/2005/8/layout/vList2"/>
    <dgm:cxn modelId="{B5AE2E5A-DECF-4165-B63A-C0831A648E4C}" type="presParOf" srcId="{FDCED4CD-932C-4DAD-9EC4-2FE44B14BC99}" destId="{62603C08-A3DD-406E-92DA-0A0B68F649AC}" srcOrd="9" destOrd="0" presId="urn:microsoft.com/office/officeart/2005/8/layout/vList2"/>
    <dgm:cxn modelId="{6021D97D-A280-422A-ADCB-FB44CA17AE75}" type="presParOf" srcId="{FDCED4CD-932C-4DAD-9EC4-2FE44B14BC99}" destId="{69E1BC11-741D-4647-A82B-E4322FF7401C}" srcOrd="10" destOrd="0" presId="urn:microsoft.com/office/officeart/2005/8/layout/vList2"/>
    <dgm:cxn modelId="{EFEE2867-C3B3-46B7-976D-3116EAA71F38}" type="presParOf" srcId="{FDCED4CD-932C-4DAD-9EC4-2FE44B14BC99}" destId="{CC0078FA-5CBE-4947-975D-D5D63F7012ED}" srcOrd="11" destOrd="0" presId="urn:microsoft.com/office/officeart/2005/8/layout/vList2"/>
    <dgm:cxn modelId="{6A7EFC79-F273-4723-9FE6-BFA1D1E87A26}" type="presParOf" srcId="{FDCED4CD-932C-4DAD-9EC4-2FE44B14BC99}" destId="{8DF02EFF-EEA6-4184-B1B3-52B8B5DAD86B}" srcOrd="12" destOrd="0" presId="urn:microsoft.com/office/officeart/2005/8/layout/vList2"/>
    <dgm:cxn modelId="{C52B174C-A1C6-4907-BE46-D5DF75858E7A}" type="presParOf" srcId="{FDCED4CD-932C-4DAD-9EC4-2FE44B14BC99}" destId="{51066FF3-DFC4-44A9-8B0F-39914947BF2E}" srcOrd="13" destOrd="0" presId="urn:microsoft.com/office/officeart/2005/8/layout/vList2"/>
    <dgm:cxn modelId="{036B7BCB-2B46-4E67-A511-D090ACE09DE5}" type="presParOf" srcId="{FDCED4CD-932C-4DAD-9EC4-2FE44B14BC99}" destId="{F53C4501-93CE-42A9-84FE-688CA49CEDF2}" srcOrd="14" destOrd="0" presId="urn:microsoft.com/office/officeart/2005/8/layout/vList2"/>
    <dgm:cxn modelId="{034B1731-4B9F-4769-9246-25D49389D6B1}" type="presParOf" srcId="{FDCED4CD-932C-4DAD-9EC4-2FE44B14BC99}" destId="{DB57A92C-C59A-44B3-B83E-8885E2506651}" srcOrd="15" destOrd="0" presId="urn:microsoft.com/office/officeart/2005/8/layout/vList2"/>
    <dgm:cxn modelId="{C9F5BFBD-E857-487F-A0E7-8BDF70FC0031}" type="presParOf" srcId="{FDCED4CD-932C-4DAD-9EC4-2FE44B14BC99}" destId="{42704DA9-448B-4C67-AD2C-79B85BFBBF08}"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168F2A-4C4E-4585-B15E-31AD2467F48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2826292-FD75-4D87-AE0C-C2BAB2BCB5E6}">
      <dgm:prSet custT="1"/>
      <dgm:spPr/>
      <dgm:t>
        <a:bodyPr/>
        <a:lstStyle/>
        <a:p>
          <a:r>
            <a:rPr lang="es-ES" sz="1800" dirty="0"/>
            <a:t>El </a:t>
          </a:r>
          <a:r>
            <a:rPr lang="es-ES" sz="1800" b="1" dirty="0"/>
            <a:t>objeto de estudio es la conducta </a:t>
          </a:r>
          <a:r>
            <a:rPr lang="es-ES" sz="1800" dirty="0"/>
            <a:t>en las dos diciplinas, en la clínica psicológica.</a:t>
          </a:r>
          <a:endParaRPr lang="en-US" sz="1800" dirty="0"/>
        </a:p>
      </dgm:t>
    </dgm:pt>
    <dgm:pt modelId="{1DBE7302-ADE9-46B1-806B-CBF41D19AE15}" type="parTrans" cxnId="{5F99235E-42D9-475D-B9C6-9F249EB3A612}">
      <dgm:prSet/>
      <dgm:spPr/>
      <dgm:t>
        <a:bodyPr/>
        <a:lstStyle/>
        <a:p>
          <a:endParaRPr lang="en-US" sz="2400"/>
        </a:p>
      </dgm:t>
    </dgm:pt>
    <dgm:pt modelId="{A893441B-7EAB-4B42-BB04-F44FFD985DCE}" type="sibTrans" cxnId="{5F99235E-42D9-475D-B9C6-9F249EB3A612}">
      <dgm:prSet/>
      <dgm:spPr/>
      <dgm:t>
        <a:bodyPr/>
        <a:lstStyle/>
        <a:p>
          <a:endParaRPr lang="en-US" sz="2400"/>
        </a:p>
      </dgm:t>
    </dgm:pt>
    <dgm:pt modelId="{63C80B36-68E3-40E5-9881-3BFFA543551C}">
      <dgm:prSet custT="1"/>
      <dgm:spPr/>
      <dgm:t>
        <a:bodyPr/>
        <a:lstStyle/>
        <a:p>
          <a:r>
            <a:rPr lang="es-ES" sz="1800" dirty="0"/>
            <a:t>Orientadores Educativos </a:t>
          </a:r>
          <a:r>
            <a:rPr lang="es-ES" sz="1800" b="1" dirty="0"/>
            <a:t>actuamos e intervenimos, NO tratamos.</a:t>
          </a:r>
          <a:r>
            <a:rPr lang="es-ES" sz="1800" dirty="0"/>
            <a:t> Hacemos lo mismo que los clínicos de la psicología, pero con la ventaja de hacerlo en el contexto educativo. </a:t>
          </a:r>
          <a:endParaRPr lang="en-US" sz="1800" dirty="0"/>
        </a:p>
      </dgm:t>
    </dgm:pt>
    <dgm:pt modelId="{BB144DB4-8463-4899-8D98-32AFA817E299}" type="parTrans" cxnId="{7E92BAD6-4B91-4F58-838C-B7B0082EBA48}">
      <dgm:prSet/>
      <dgm:spPr/>
      <dgm:t>
        <a:bodyPr/>
        <a:lstStyle/>
        <a:p>
          <a:endParaRPr lang="en-US" sz="2400"/>
        </a:p>
      </dgm:t>
    </dgm:pt>
    <dgm:pt modelId="{C7B4C903-5871-4BF9-A22A-5443127C00F9}" type="sibTrans" cxnId="{7E92BAD6-4B91-4F58-838C-B7B0082EBA48}">
      <dgm:prSet/>
      <dgm:spPr/>
      <dgm:t>
        <a:bodyPr/>
        <a:lstStyle/>
        <a:p>
          <a:endParaRPr lang="en-US" sz="2400"/>
        </a:p>
      </dgm:t>
    </dgm:pt>
    <dgm:pt modelId="{E87FEEAA-DECD-4D9F-9528-CB5B0EDE1276}">
      <dgm:prSet custT="1"/>
      <dgm:spPr/>
      <dgm:t>
        <a:bodyPr/>
        <a:lstStyle/>
        <a:p>
          <a:r>
            <a:rPr lang="es-ES" sz="1800" dirty="0"/>
            <a:t>Nos alejamos delas etiquetas diagnósticas aunque las tenemos en cuenta.</a:t>
          </a:r>
        </a:p>
      </dgm:t>
    </dgm:pt>
    <dgm:pt modelId="{74B95EC2-51AB-4798-B656-3076C891E2D2}" type="parTrans" cxnId="{78EBC638-7806-4D26-B484-76F4A0722297}">
      <dgm:prSet/>
      <dgm:spPr/>
      <dgm:t>
        <a:bodyPr/>
        <a:lstStyle/>
        <a:p>
          <a:endParaRPr lang="en-US" sz="2400"/>
        </a:p>
      </dgm:t>
    </dgm:pt>
    <dgm:pt modelId="{33658DF1-C332-4A1E-8FB6-82B8D34D5E9C}" type="sibTrans" cxnId="{78EBC638-7806-4D26-B484-76F4A0722297}">
      <dgm:prSet/>
      <dgm:spPr/>
      <dgm:t>
        <a:bodyPr/>
        <a:lstStyle/>
        <a:p>
          <a:endParaRPr lang="en-US" sz="2400"/>
        </a:p>
      </dgm:t>
    </dgm:pt>
    <dgm:pt modelId="{4534D530-6BE7-4CE1-BBA3-8F327E06F484}">
      <dgm:prSet custT="1"/>
      <dgm:spPr/>
      <dgm:t>
        <a:bodyPr/>
        <a:lstStyle/>
        <a:p>
          <a:r>
            <a:rPr lang="es-ES" sz="1800" b="1" dirty="0"/>
            <a:t>Compartimos los mismos principios teóricos y conceptuales </a:t>
          </a:r>
          <a:r>
            <a:rPr lang="es-ES" sz="1800" dirty="0"/>
            <a:t>pero debemos de llamarlos de forma diferente para tomar distancia.</a:t>
          </a:r>
          <a:endParaRPr lang="en-US" sz="1800" dirty="0"/>
        </a:p>
      </dgm:t>
    </dgm:pt>
    <dgm:pt modelId="{8BF81764-43EC-4DE8-AA62-88EBA175DB3D}" type="parTrans" cxnId="{2CF7546C-A653-4C26-85A8-FB690BBFFA97}">
      <dgm:prSet/>
      <dgm:spPr/>
      <dgm:t>
        <a:bodyPr/>
        <a:lstStyle/>
        <a:p>
          <a:endParaRPr lang="es-ES"/>
        </a:p>
      </dgm:t>
    </dgm:pt>
    <dgm:pt modelId="{E90E5F8E-D2BB-42EB-A0DE-1C09D7B16B98}" type="sibTrans" cxnId="{2CF7546C-A653-4C26-85A8-FB690BBFFA97}">
      <dgm:prSet/>
      <dgm:spPr/>
      <dgm:t>
        <a:bodyPr/>
        <a:lstStyle/>
        <a:p>
          <a:endParaRPr lang="es-ES"/>
        </a:p>
      </dgm:t>
    </dgm:pt>
    <dgm:pt modelId="{6D1A1E07-B0E6-4B6A-B7D1-304AA58C55B3}">
      <dgm:prSet custT="1"/>
      <dgm:spPr/>
      <dgm:t>
        <a:bodyPr/>
        <a:lstStyle/>
        <a:p>
          <a:r>
            <a:rPr lang="es-ES" sz="1800" b="1" dirty="0"/>
            <a:t>Nuestra función primordial es educativa </a:t>
          </a:r>
          <a:r>
            <a:rPr lang="es-ES" sz="1800" dirty="0"/>
            <a:t>para que los niños y adolescentes aprendan comportamientos adecuados y adaptativos. </a:t>
          </a:r>
        </a:p>
      </dgm:t>
    </dgm:pt>
    <dgm:pt modelId="{2FFD6D76-AB97-4FBA-B8D5-ABB7A57F6E6E}" type="parTrans" cxnId="{AC59AEE1-5AE2-4850-AFD7-E1A94B3EF807}">
      <dgm:prSet/>
      <dgm:spPr/>
      <dgm:t>
        <a:bodyPr/>
        <a:lstStyle/>
        <a:p>
          <a:endParaRPr lang="es-ES"/>
        </a:p>
      </dgm:t>
    </dgm:pt>
    <dgm:pt modelId="{FB5669A3-0CD2-40E8-966E-398BA80E6E58}" type="sibTrans" cxnId="{AC59AEE1-5AE2-4850-AFD7-E1A94B3EF807}">
      <dgm:prSet/>
      <dgm:spPr/>
      <dgm:t>
        <a:bodyPr/>
        <a:lstStyle/>
        <a:p>
          <a:endParaRPr lang="es-ES"/>
        </a:p>
      </dgm:t>
    </dgm:pt>
    <dgm:pt modelId="{B652A642-3026-4A0E-B803-511A9E2032F9}" type="pres">
      <dgm:prSet presAssocID="{57168F2A-4C4E-4585-B15E-31AD2467F486}" presName="linear" presStyleCnt="0">
        <dgm:presLayoutVars>
          <dgm:animLvl val="lvl"/>
          <dgm:resizeHandles val="exact"/>
        </dgm:presLayoutVars>
      </dgm:prSet>
      <dgm:spPr/>
    </dgm:pt>
    <dgm:pt modelId="{71A54891-35DC-41A1-8462-AB6054B58852}" type="pres">
      <dgm:prSet presAssocID="{42826292-FD75-4D87-AE0C-C2BAB2BCB5E6}" presName="parentText" presStyleLbl="node1" presStyleIdx="0" presStyleCnt="5">
        <dgm:presLayoutVars>
          <dgm:chMax val="0"/>
          <dgm:bulletEnabled val="1"/>
        </dgm:presLayoutVars>
      </dgm:prSet>
      <dgm:spPr/>
    </dgm:pt>
    <dgm:pt modelId="{D810A19A-63AB-4D9F-AFF8-5E771928CD8E}" type="pres">
      <dgm:prSet presAssocID="{A893441B-7EAB-4B42-BB04-F44FFD985DCE}" presName="spacer" presStyleCnt="0"/>
      <dgm:spPr/>
    </dgm:pt>
    <dgm:pt modelId="{57F2550C-BFC1-403E-A79A-B0D49E35688C}" type="pres">
      <dgm:prSet presAssocID="{4534D530-6BE7-4CE1-BBA3-8F327E06F484}" presName="parentText" presStyleLbl="node1" presStyleIdx="1" presStyleCnt="5">
        <dgm:presLayoutVars>
          <dgm:chMax val="0"/>
          <dgm:bulletEnabled val="1"/>
        </dgm:presLayoutVars>
      </dgm:prSet>
      <dgm:spPr/>
    </dgm:pt>
    <dgm:pt modelId="{68870495-236E-4E19-BB6D-5FBFD66EC029}" type="pres">
      <dgm:prSet presAssocID="{E90E5F8E-D2BB-42EB-A0DE-1C09D7B16B98}" presName="spacer" presStyleCnt="0"/>
      <dgm:spPr/>
    </dgm:pt>
    <dgm:pt modelId="{B710BF54-50F2-483A-8FB1-E73588E187E0}" type="pres">
      <dgm:prSet presAssocID="{63C80B36-68E3-40E5-9881-3BFFA543551C}" presName="parentText" presStyleLbl="node1" presStyleIdx="2" presStyleCnt="5">
        <dgm:presLayoutVars>
          <dgm:chMax val="0"/>
          <dgm:bulletEnabled val="1"/>
        </dgm:presLayoutVars>
      </dgm:prSet>
      <dgm:spPr/>
    </dgm:pt>
    <dgm:pt modelId="{D2ECEE55-84D5-4D3D-AF49-EEF62C00B837}" type="pres">
      <dgm:prSet presAssocID="{C7B4C903-5871-4BF9-A22A-5443127C00F9}" presName="spacer" presStyleCnt="0"/>
      <dgm:spPr/>
    </dgm:pt>
    <dgm:pt modelId="{051504D6-DF0D-405B-8E50-FD8610353FE8}" type="pres">
      <dgm:prSet presAssocID="{E87FEEAA-DECD-4D9F-9528-CB5B0EDE1276}" presName="parentText" presStyleLbl="node1" presStyleIdx="3" presStyleCnt="5">
        <dgm:presLayoutVars>
          <dgm:chMax val="0"/>
          <dgm:bulletEnabled val="1"/>
        </dgm:presLayoutVars>
      </dgm:prSet>
      <dgm:spPr/>
    </dgm:pt>
    <dgm:pt modelId="{61AA656F-A1CD-41C3-B471-E09B7D01EF75}" type="pres">
      <dgm:prSet presAssocID="{33658DF1-C332-4A1E-8FB6-82B8D34D5E9C}" presName="spacer" presStyleCnt="0"/>
      <dgm:spPr/>
    </dgm:pt>
    <dgm:pt modelId="{9C3D8160-9276-4205-94AD-2C1117A6FEA1}" type="pres">
      <dgm:prSet presAssocID="{6D1A1E07-B0E6-4B6A-B7D1-304AA58C55B3}" presName="parentText" presStyleLbl="node1" presStyleIdx="4" presStyleCnt="5">
        <dgm:presLayoutVars>
          <dgm:chMax val="0"/>
          <dgm:bulletEnabled val="1"/>
        </dgm:presLayoutVars>
      </dgm:prSet>
      <dgm:spPr/>
    </dgm:pt>
  </dgm:ptLst>
  <dgm:cxnLst>
    <dgm:cxn modelId="{78A6DC1D-7ABB-4F83-8139-0D2CB787A84D}" type="presOf" srcId="{6D1A1E07-B0E6-4B6A-B7D1-304AA58C55B3}" destId="{9C3D8160-9276-4205-94AD-2C1117A6FEA1}" srcOrd="0" destOrd="0" presId="urn:microsoft.com/office/officeart/2005/8/layout/vList2"/>
    <dgm:cxn modelId="{B2F52326-AC31-4F90-A28F-13AA53137C18}" type="presOf" srcId="{42826292-FD75-4D87-AE0C-C2BAB2BCB5E6}" destId="{71A54891-35DC-41A1-8462-AB6054B58852}" srcOrd="0" destOrd="0" presId="urn:microsoft.com/office/officeart/2005/8/layout/vList2"/>
    <dgm:cxn modelId="{3ACB6B38-E34E-42A1-AED1-ED3748B595F9}" type="presOf" srcId="{4534D530-6BE7-4CE1-BBA3-8F327E06F484}" destId="{57F2550C-BFC1-403E-A79A-B0D49E35688C}" srcOrd="0" destOrd="0" presId="urn:microsoft.com/office/officeart/2005/8/layout/vList2"/>
    <dgm:cxn modelId="{78EBC638-7806-4D26-B484-76F4A0722297}" srcId="{57168F2A-4C4E-4585-B15E-31AD2467F486}" destId="{E87FEEAA-DECD-4D9F-9528-CB5B0EDE1276}" srcOrd="3" destOrd="0" parTransId="{74B95EC2-51AB-4798-B656-3076C891E2D2}" sibTransId="{33658DF1-C332-4A1E-8FB6-82B8D34D5E9C}"/>
    <dgm:cxn modelId="{5F99235E-42D9-475D-B9C6-9F249EB3A612}" srcId="{57168F2A-4C4E-4585-B15E-31AD2467F486}" destId="{42826292-FD75-4D87-AE0C-C2BAB2BCB5E6}" srcOrd="0" destOrd="0" parTransId="{1DBE7302-ADE9-46B1-806B-CBF41D19AE15}" sibTransId="{A893441B-7EAB-4B42-BB04-F44FFD985DCE}"/>
    <dgm:cxn modelId="{2CF7546C-A653-4C26-85A8-FB690BBFFA97}" srcId="{57168F2A-4C4E-4585-B15E-31AD2467F486}" destId="{4534D530-6BE7-4CE1-BBA3-8F327E06F484}" srcOrd="1" destOrd="0" parTransId="{8BF81764-43EC-4DE8-AA62-88EBA175DB3D}" sibTransId="{E90E5F8E-D2BB-42EB-A0DE-1C09D7B16B98}"/>
    <dgm:cxn modelId="{4FDF634F-6EB6-4529-98A2-0F00D2B30F96}" type="presOf" srcId="{E87FEEAA-DECD-4D9F-9528-CB5B0EDE1276}" destId="{051504D6-DF0D-405B-8E50-FD8610353FE8}" srcOrd="0" destOrd="0" presId="urn:microsoft.com/office/officeart/2005/8/layout/vList2"/>
    <dgm:cxn modelId="{75DBF497-1925-4000-9422-2885B3378639}" type="presOf" srcId="{63C80B36-68E3-40E5-9881-3BFFA543551C}" destId="{B710BF54-50F2-483A-8FB1-E73588E187E0}" srcOrd="0" destOrd="0" presId="urn:microsoft.com/office/officeart/2005/8/layout/vList2"/>
    <dgm:cxn modelId="{7E92BAD6-4B91-4F58-838C-B7B0082EBA48}" srcId="{57168F2A-4C4E-4585-B15E-31AD2467F486}" destId="{63C80B36-68E3-40E5-9881-3BFFA543551C}" srcOrd="2" destOrd="0" parTransId="{BB144DB4-8463-4899-8D98-32AFA817E299}" sibTransId="{C7B4C903-5871-4BF9-A22A-5443127C00F9}"/>
    <dgm:cxn modelId="{AC59AEE1-5AE2-4850-AFD7-E1A94B3EF807}" srcId="{57168F2A-4C4E-4585-B15E-31AD2467F486}" destId="{6D1A1E07-B0E6-4B6A-B7D1-304AA58C55B3}" srcOrd="4" destOrd="0" parTransId="{2FFD6D76-AB97-4FBA-B8D5-ABB7A57F6E6E}" sibTransId="{FB5669A3-0CD2-40E8-966E-398BA80E6E58}"/>
    <dgm:cxn modelId="{92AC46F5-1309-4D36-B5D2-F788F9D2776F}" type="presOf" srcId="{57168F2A-4C4E-4585-B15E-31AD2467F486}" destId="{B652A642-3026-4A0E-B803-511A9E2032F9}" srcOrd="0" destOrd="0" presId="urn:microsoft.com/office/officeart/2005/8/layout/vList2"/>
    <dgm:cxn modelId="{B7E7A7B3-A949-422C-AD18-6E25AEA0FC2E}" type="presParOf" srcId="{B652A642-3026-4A0E-B803-511A9E2032F9}" destId="{71A54891-35DC-41A1-8462-AB6054B58852}" srcOrd="0" destOrd="0" presId="urn:microsoft.com/office/officeart/2005/8/layout/vList2"/>
    <dgm:cxn modelId="{0F669623-8F73-45D9-A20F-0AAA7DB814C1}" type="presParOf" srcId="{B652A642-3026-4A0E-B803-511A9E2032F9}" destId="{D810A19A-63AB-4D9F-AFF8-5E771928CD8E}" srcOrd="1" destOrd="0" presId="urn:microsoft.com/office/officeart/2005/8/layout/vList2"/>
    <dgm:cxn modelId="{83704F44-692D-44C9-81B5-A0A8ECAC821C}" type="presParOf" srcId="{B652A642-3026-4A0E-B803-511A9E2032F9}" destId="{57F2550C-BFC1-403E-A79A-B0D49E35688C}" srcOrd="2" destOrd="0" presId="urn:microsoft.com/office/officeart/2005/8/layout/vList2"/>
    <dgm:cxn modelId="{B36478FD-34B6-404B-A8E4-09F70432760D}" type="presParOf" srcId="{B652A642-3026-4A0E-B803-511A9E2032F9}" destId="{68870495-236E-4E19-BB6D-5FBFD66EC029}" srcOrd="3" destOrd="0" presId="urn:microsoft.com/office/officeart/2005/8/layout/vList2"/>
    <dgm:cxn modelId="{6D2A3A74-9D08-4212-B6BC-3C45ABD0DA80}" type="presParOf" srcId="{B652A642-3026-4A0E-B803-511A9E2032F9}" destId="{B710BF54-50F2-483A-8FB1-E73588E187E0}" srcOrd="4" destOrd="0" presId="urn:microsoft.com/office/officeart/2005/8/layout/vList2"/>
    <dgm:cxn modelId="{12011CFB-8115-4BD3-8145-CFDA0C9C5B38}" type="presParOf" srcId="{B652A642-3026-4A0E-B803-511A9E2032F9}" destId="{D2ECEE55-84D5-4D3D-AF49-EEF62C00B837}" srcOrd="5" destOrd="0" presId="urn:microsoft.com/office/officeart/2005/8/layout/vList2"/>
    <dgm:cxn modelId="{DACF9ECA-3CD4-43D7-9069-9DDE2E27EB7A}" type="presParOf" srcId="{B652A642-3026-4A0E-B803-511A9E2032F9}" destId="{051504D6-DF0D-405B-8E50-FD8610353FE8}" srcOrd="6" destOrd="0" presId="urn:microsoft.com/office/officeart/2005/8/layout/vList2"/>
    <dgm:cxn modelId="{01778316-4F36-443A-BBDE-35348E972AEC}" type="presParOf" srcId="{B652A642-3026-4A0E-B803-511A9E2032F9}" destId="{61AA656F-A1CD-41C3-B471-E09B7D01EF75}" srcOrd="7" destOrd="0" presId="urn:microsoft.com/office/officeart/2005/8/layout/vList2"/>
    <dgm:cxn modelId="{78BC0E29-E750-4ABD-97FD-ED3901722A9A}" type="presParOf" srcId="{B652A642-3026-4A0E-B803-511A9E2032F9}" destId="{9C3D8160-9276-4205-94AD-2C1117A6FEA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BDB77C-6A16-4FE6-865D-9DB7881E84E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CF5A382-D3DB-4175-BB51-130B11FE4FA9}">
      <dgm:prSet/>
      <dgm:spPr/>
      <dgm:t>
        <a:bodyPr/>
        <a:lstStyle/>
        <a:p>
          <a:r>
            <a:rPr lang="es-ES" dirty="0"/>
            <a:t>Está presente cuando NO se está dispuesto establecer contacto con las experiencias privadas (pensamientos, recuerdos, sentimientos). Por </a:t>
          </a:r>
          <a:r>
            <a:rPr lang="es-ES" dirty="0" err="1"/>
            <a:t>ejmplo</a:t>
          </a:r>
          <a:r>
            <a:rPr lang="es-ES" dirty="0"/>
            <a:t>: “mutismo selectivo”. Evita el miedo/vergüenza a hablar con otros.</a:t>
          </a:r>
          <a:endParaRPr lang="en-US" dirty="0"/>
        </a:p>
      </dgm:t>
    </dgm:pt>
    <dgm:pt modelId="{35730891-6DD0-4E95-A8B7-C703AB2EE6BE}" type="parTrans" cxnId="{DD4B163D-19A1-4FE4-BDA6-FC22CDA1B4FB}">
      <dgm:prSet/>
      <dgm:spPr/>
      <dgm:t>
        <a:bodyPr/>
        <a:lstStyle/>
        <a:p>
          <a:endParaRPr lang="en-US"/>
        </a:p>
      </dgm:t>
    </dgm:pt>
    <dgm:pt modelId="{D3225C94-A52A-47CB-9100-07CD9E05F411}" type="sibTrans" cxnId="{DD4B163D-19A1-4FE4-BDA6-FC22CDA1B4FB}">
      <dgm:prSet/>
      <dgm:spPr/>
      <dgm:t>
        <a:bodyPr/>
        <a:lstStyle/>
        <a:p>
          <a:endParaRPr lang="en-US"/>
        </a:p>
      </dgm:t>
    </dgm:pt>
    <dgm:pt modelId="{835B3244-36AB-48E2-BF1E-A2C60B9018D9}">
      <dgm:prSet/>
      <dgm:spPr/>
      <dgm:t>
        <a:bodyPr/>
        <a:lstStyle/>
        <a:p>
          <a:r>
            <a:rPr lang="es-ES" dirty="0"/>
            <a:t>A corto plazo este patrón es efectivo en tanto que alivia la experiencia negativa. </a:t>
          </a:r>
          <a:endParaRPr lang="en-US" dirty="0"/>
        </a:p>
      </dgm:t>
    </dgm:pt>
    <dgm:pt modelId="{59F867CC-27BB-4EDF-9591-915F17B0540B}" type="parTrans" cxnId="{80031E8A-E4FA-4BD8-8253-66074339C494}">
      <dgm:prSet/>
      <dgm:spPr/>
      <dgm:t>
        <a:bodyPr/>
        <a:lstStyle/>
        <a:p>
          <a:endParaRPr lang="en-US"/>
        </a:p>
      </dgm:t>
    </dgm:pt>
    <dgm:pt modelId="{16A17B34-A5F1-41CC-8941-3ED884B7932C}" type="sibTrans" cxnId="{80031E8A-E4FA-4BD8-8253-66074339C494}">
      <dgm:prSet/>
      <dgm:spPr/>
      <dgm:t>
        <a:bodyPr/>
        <a:lstStyle/>
        <a:p>
          <a:endParaRPr lang="en-US"/>
        </a:p>
      </dgm:t>
    </dgm:pt>
    <dgm:pt modelId="{96669641-9A0A-4E38-A088-C36F099B9180}">
      <dgm:prSet/>
      <dgm:spPr/>
      <dgm:t>
        <a:bodyPr/>
        <a:lstStyle/>
        <a:p>
          <a:r>
            <a:rPr lang="es-ES"/>
            <a:t>A largo plazo extiende las experiencias negativas y llega a producir una limitación en la vida. </a:t>
          </a:r>
          <a:endParaRPr lang="en-US"/>
        </a:p>
      </dgm:t>
    </dgm:pt>
    <dgm:pt modelId="{AF2CA95B-4CD2-430D-B889-4C4880A5E65E}" type="parTrans" cxnId="{EA627652-4A6D-47AD-8645-83D5C6986C09}">
      <dgm:prSet/>
      <dgm:spPr/>
      <dgm:t>
        <a:bodyPr/>
        <a:lstStyle/>
        <a:p>
          <a:endParaRPr lang="en-US"/>
        </a:p>
      </dgm:t>
    </dgm:pt>
    <dgm:pt modelId="{2498D175-E21F-4B9F-81E4-7FAD9AAA2D2F}" type="sibTrans" cxnId="{EA627652-4A6D-47AD-8645-83D5C6986C09}">
      <dgm:prSet/>
      <dgm:spPr/>
      <dgm:t>
        <a:bodyPr/>
        <a:lstStyle/>
        <a:p>
          <a:endParaRPr lang="en-US"/>
        </a:p>
      </dgm:t>
    </dgm:pt>
    <dgm:pt modelId="{F1755955-3E4B-460F-8FAA-AFE7FF931F3A}">
      <dgm:prSet/>
      <dgm:spPr/>
      <dgm:t>
        <a:bodyPr/>
        <a:lstStyle/>
        <a:p>
          <a:r>
            <a:rPr lang="es-ES" dirty="0"/>
            <a:t>Los niños/as y en general las personas terminan por ir en contra de lo que es valioso para ellas.</a:t>
          </a:r>
          <a:endParaRPr lang="en-US" dirty="0"/>
        </a:p>
      </dgm:t>
    </dgm:pt>
    <dgm:pt modelId="{991E7AFA-6419-49C8-96BA-F6989CCBAC39}" type="parTrans" cxnId="{8574BE93-F2D6-4AB5-B124-97004CA4A1E4}">
      <dgm:prSet/>
      <dgm:spPr/>
      <dgm:t>
        <a:bodyPr/>
        <a:lstStyle/>
        <a:p>
          <a:endParaRPr lang="en-US"/>
        </a:p>
      </dgm:t>
    </dgm:pt>
    <dgm:pt modelId="{77D3CADE-9695-41A0-9A80-8476FEB42A45}" type="sibTrans" cxnId="{8574BE93-F2D6-4AB5-B124-97004CA4A1E4}">
      <dgm:prSet/>
      <dgm:spPr/>
      <dgm:t>
        <a:bodyPr/>
        <a:lstStyle/>
        <a:p>
          <a:endParaRPr lang="en-US"/>
        </a:p>
      </dgm:t>
    </dgm:pt>
    <dgm:pt modelId="{9AD6654D-35DB-4D2D-9B50-67A23348F3E7}">
      <dgm:prSet/>
      <dgm:spPr/>
      <dgm:t>
        <a:bodyPr/>
        <a:lstStyle/>
        <a:p>
          <a:r>
            <a:rPr lang="es-ES" noProof="0" dirty="0"/>
            <a:t>En muchos de nuestros alumnos con respuestas agresivas e impulsivas. Evitan o escapan a los pensamientos y sentimientos de ira, enfado, con agresiones e insultos, conducta destructiva.  </a:t>
          </a:r>
        </a:p>
      </dgm:t>
    </dgm:pt>
    <dgm:pt modelId="{F7412A6C-27E0-40D3-AF88-66757CF40BF5}" type="parTrans" cxnId="{EFD31DC2-AE2C-4F8F-B876-C7E83F7A48ED}">
      <dgm:prSet/>
      <dgm:spPr/>
      <dgm:t>
        <a:bodyPr/>
        <a:lstStyle/>
        <a:p>
          <a:endParaRPr lang="es-ES"/>
        </a:p>
      </dgm:t>
    </dgm:pt>
    <dgm:pt modelId="{5945FA0D-AD96-4CCA-8205-19EABFC56C55}" type="sibTrans" cxnId="{EFD31DC2-AE2C-4F8F-B876-C7E83F7A48ED}">
      <dgm:prSet/>
      <dgm:spPr/>
      <dgm:t>
        <a:bodyPr/>
        <a:lstStyle/>
        <a:p>
          <a:endParaRPr lang="es-ES"/>
        </a:p>
      </dgm:t>
    </dgm:pt>
    <dgm:pt modelId="{E4EA432C-4E69-4611-9B02-609AE9D0F281}" type="pres">
      <dgm:prSet presAssocID="{B3BDB77C-6A16-4FE6-865D-9DB7881E84E9}" presName="linear" presStyleCnt="0">
        <dgm:presLayoutVars>
          <dgm:animLvl val="lvl"/>
          <dgm:resizeHandles val="exact"/>
        </dgm:presLayoutVars>
      </dgm:prSet>
      <dgm:spPr/>
    </dgm:pt>
    <dgm:pt modelId="{86DF24A8-9C1A-45FE-9E1E-D97280E60C4A}" type="pres">
      <dgm:prSet presAssocID="{BCF5A382-D3DB-4175-BB51-130B11FE4FA9}" presName="parentText" presStyleLbl="node1" presStyleIdx="0" presStyleCnt="5">
        <dgm:presLayoutVars>
          <dgm:chMax val="0"/>
          <dgm:bulletEnabled val="1"/>
        </dgm:presLayoutVars>
      </dgm:prSet>
      <dgm:spPr/>
    </dgm:pt>
    <dgm:pt modelId="{9FAC7F40-7BF4-474D-900F-AA4663E9C8F9}" type="pres">
      <dgm:prSet presAssocID="{D3225C94-A52A-47CB-9100-07CD9E05F411}" presName="spacer" presStyleCnt="0"/>
      <dgm:spPr/>
    </dgm:pt>
    <dgm:pt modelId="{2A592B12-C613-4739-B169-F95C96CEC2E8}" type="pres">
      <dgm:prSet presAssocID="{9AD6654D-35DB-4D2D-9B50-67A23348F3E7}" presName="parentText" presStyleLbl="node1" presStyleIdx="1" presStyleCnt="5">
        <dgm:presLayoutVars>
          <dgm:chMax val="0"/>
          <dgm:bulletEnabled val="1"/>
        </dgm:presLayoutVars>
      </dgm:prSet>
      <dgm:spPr/>
    </dgm:pt>
    <dgm:pt modelId="{8D30AF9B-EF0F-4E88-A7DB-7A84F2B400F4}" type="pres">
      <dgm:prSet presAssocID="{5945FA0D-AD96-4CCA-8205-19EABFC56C55}" presName="spacer" presStyleCnt="0"/>
      <dgm:spPr/>
    </dgm:pt>
    <dgm:pt modelId="{07B62B80-27DB-4701-A3DF-A5857557DCEF}" type="pres">
      <dgm:prSet presAssocID="{835B3244-36AB-48E2-BF1E-A2C60B9018D9}" presName="parentText" presStyleLbl="node1" presStyleIdx="2" presStyleCnt="5">
        <dgm:presLayoutVars>
          <dgm:chMax val="0"/>
          <dgm:bulletEnabled val="1"/>
        </dgm:presLayoutVars>
      </dgm:prSet>
      <dgm:spPr/>
    </dgm:pt>
    <dgm:pt modelId="{C65624C9-4CAE-4E93-9D6B-DC757E0DE2C5}" type="pres">
      <dgm:prSet presAssocID="{16A17B34-A5F1-41CC-8941-3ED884B7932C}" presName="spacer" presStyleCnt="0"/>
      <dgm:spPr/>
    </dgm:pt>
    <dgm:pt modelId="{6EE53F7A-4C1C-4534-88BA-BE49431E1FDF}" type="pres">
      <dgm:prSet presAssocID="{96669641-9A0A-4E38-A088-C36F099B9180}" presName="parentText" presStyleLbl="node1" presStyleIdx="3" presStyleCnt="5">
        <dgm:presLayoutVars>
          <dgm:chMax val="0"/>
          <dgm:bulletEnabled val="1"/>
        </dgm:presLayoutVars>
      </dgm:prSet>
      <dgm:spPr/>
    </dgm:pt>
    <dgm:pt modelId="{292647EC-B45D-47F4-8D3C-6AE3F897BAB7}" type="pres">
      <dgm:prSet presAssocID="{2498D175-E21F-4B9F-81E4-7FAD9AAA2D2F}" presName="spacer" presStyleCnt="0"/>
      <dgm:spPr/>
    </dgm:pt>
    <dgm:pt modelId="{FA40BBDB-FF8A-4EFA-AAC1-05A306619646}" type="pres">
      <dgm:prSet presAssocID="{F1755955-3E4B-460F-8FAA-AFE7FF931F3A}" presName="parentText" presStyleLbl="node1" presStyleIdx="4" presStyleCnt="5">
        <dgm:presLayoutVars>
          <dgm:chMax val="0"/>
          <dgm:bulletEnabled val="1"/>
        </dgm:presLayoutVars>
      </dgm:prSet>
      <dgm:spPr/>
    </dgm:pt>
  </dgm:ptLst>
  <dgm:cxnLst>
    <dgm:cxn modelId="{92D66107-C267-4132-980E-98DE72C48247}" type="presOf" srcId="{9AD6654D-35DB-4D2D-9B50-67A23348F3E7}" destId="{2A592B12-C613-4739-B169-F95C96CEC2E8}" srcOrd="0" destOrd="0" presId="urn:microsoft.com/office/officeart/2005/8/layout/vList2"/>
    <dgm:cxn modelId="{9FCB5218-E79C-4741-9BC0-6521FE438B55}" type="presOf" srcId="{96669641-9A0A-4E38-A088-C36F099B9180}" destId="{6EE53F7A-4C1C-4534-88BA-BE49431E1FDF}" srcOrd="0" destOrd="0" presId="urn:microsoft.com/office/officeart/2005/8/layout/vList2"/>
    <dgm:cxn modelId="{DD4B163D-19A1-4FE4-BDA6-FC22CDA1B4FB}" srcId="{B3BDB77C-6A16-4FE6-865D-9DB7881E84E9}" destId="{BCF5A382-D3DB-4175-BB51-130B11FE4FA9}" srcOrd="0" destOrd="0" parTransId="{35730891-6DD0-4E95-A8B7-C703AB2EE6BE}" sibTransId="{D3225C94-A52A-47CB-9100-07CD9E05F411}"/>
    <dgm:cxn modelId="{6F67F347-3F49-4C81-8712-5E94EF24DCF3}" type="presOf" srcId="{835B3244-36AB-48E2-BF1E-A2C60B9018D9}" destId="{07B62B80-27DB-4701-A3DF-A5857557DCEF}" srcOrd="0" destOrd="0" presId="urn:microsoft.com/office/officeart/2005/8/layout/vList2"/>
    <dgm:cxn modelId="{EA627652-4A6D-47AD-8645-83D5C6986C09}" srcId="{B3BDB77C-6A16-4FE6-865D-9DB7881E84E9}" destId="{96669641-9A0A-4E38-A088-C36F099B9180}" srcOrd="3" destOrd="0" parTransId="{AF2CA95B-4CD2-430D-B889-4C4880A5E65E}" sibTransId="{2498D175-E21F-4B9F-81E4-7FAD9AAA2D2F}"/>
    <dgm:cxn modelId="{FEB5BC85-DA56-4499-B105-FA9D380277C3}" type="presOf" srcId="{B3BDB77C-6A16-4FE6-865D-9DB7881E84E9}" destId="{E4EA432C-4E69-4611-9B02-609AE9D0F281}" srcOrd="0" destOrd="0" presId="urn:microsoft.com/office/officeart/2005/8/layout/vList2"/>
    <dgm:cxn modelId="{80031E8A-E4FA-4BD8-8253-66074339C494}" srcId="{B3BDB77C-6A16-4FE6-865D-9DB7881E84E9}" destId="{835B3244-36AB-48E2-BF1E-A2C60B9018D9}" srcOrd="2" destOrd="0" parTransId="{59F867CC-27BB-4EDF-9591-915F17B0540B}" sibTransId="{16A17B34-A5F1-41CC-8941-3ED884B7932C}"/>
    <dgm:cxn modelId="{8574BE93-F2D6-4AB5-B124-97004CA4A1E4}" srcId="{B3BDB77C-6A16-4FE6-865D-9DB7881E84E9}" destId="{F1755955-3E4B-460F-8FAA-AFE7FF931F3A}" srcOrd="4" destOrd="0" parTransId="{991E7AFA-6419-49C8-96BA-F6989CCBAC39}" sibTransId="{77D3CADE-9695-41A0-9A80-8476FEB42A45}"/>
    <dgm:cxn modelId="{417F2B9E-5B73-4D7F-A52D-E0A2C3D661F2}" type="presOf" srcId="{F1755955-3E4B-460F-8FAA-AFE7FF931F3A}" destId="{FA40BBDB-FF8A-4EFA-AAC1-05A306619646}" srcOrd="0" destOrd="0" presId="urn:microsoft.com/office/officeart/2005/8/layout/vList2"/>
    <dgm:cxn modelId="{EFD31DC2-AE2C-4F8F-B876-C7E83F7A48ED}" srcId="{B3BDB77C-6A16-4FE6-865D-9DB7881E84E9}" destId="{9AD6654D-35DB-4D2D-9B50-67A23348F3E7}" srcOrd="1" destOrd="0" parTransId="{F7412A6C-27E0-40D3-AF88-66757CF40BF5}" sibTransId="{5945FA0D-AD96-4CCA-8205-19EABFC56C55}"/>
    <dgm:cxn modelId="{73A471EC-88CB-4696-9C13-ABB84AAB12C6}" type="presOf" srcId="{BCF5A382-D3DB-4175-BB51-130B11FE4FA9}" destId="{86DF24A8-9C1A-45FE-9E1E-D97280E60C4A}" srcOrd="0" destOrd="0" presId="urn:microsoft.com/office/officeart/2005/8/layout/vList2"/>
    <dgm:cxn modelId="{97522C45-8555-442D-B3FF-51FC3076D3E5}" type="presParOf" srcId="{E4EA432C-4E69-4611-9B02-609AE9D0F281}" destId="{86DF24A8-9C1A-45FE-9E1E-D97280E60C4A}" srcOrd="0" destOrd="0" presId="urn:microsoft.com/office/officeart/2005/8/layout/vList2"/>
    <dgm:cxn modelId="{297BFE5F-B383-4CFC-86E7-1A3C84F7C2C6}" type="presParOf" srcId="{E4EA432C-4E69-4611-9B02-609AE9D0F281}" destId="{9FAC7F40-7BF4-474D-900F-AA4663E9C8F9}" srcOrd="1" destOrd="0" presId="urn:microsoft.com/office/officeart/2005/8/layout/vList2"/>
    <dgm:cxn modelId="{2B727991-0399-4EF4-9D4E-05E33C5D3493}" type="presParOf" srcId="{E4EA432C-4E69-4611-9B02-609AE9D0F281}" destId="{2A592B12-C613-4739-B169-F95C96CEC2E8}" srcOrd="2" destOrd="0" presId="urn:microsoft.com/office/officeart/2005/8/layout/vList2"/>
    <dgm:cxn modelId="{1FD35B35-57D1-456C-8A7C-D7A02ECF74DF}" type="presParOf" srcId="{E4EA432C-4E69-4611-9B02-609AE9D0F281}" destId="{8D30AF9B-EF0F-4E88-A7DB-7A84F2B400F4}" srcOrd="3" destOrd="0" presId="urn:microsoft.com/office/officeart/2005/8/layout/vList2"/>
    <dgm:cxn modelId="{DA66BD3C-0863-476E-B47D-C77D9079821F}" type="presParOf" srcId="{E4EA432C-4E69-4611-9B02-609AE9D0F281}" destId="{07B62B80-27DB-4701-A3DF-A5857557DCEF}" srcOrd="4" destOrd="0" presId="urn:microsoft.com/office/officeart/2005/8/layout/vList2"/>
    <dgm:cxn modelId="{A0DB4178-B063-43A3-B020-EA6A6FA7F4FA}" type="presParOf" srcId="{E4EA432C-4E69-4611-9B02-609AE9D0F281}" destId="{C65624C9-4CAE-4E93-9D6B-DC757E0DE2C5}" srcOrd="5" destOrd="0" presId="urn:microsoft.com/office/officeart/2005/8/layout/vList2"/>
    <dgm:cxn modelId="{7F9A895B-7E76-4FED-B13C-D9E9909242EE}" type="presParOf" srcId="{E4EA432C-4E69-4611-9B02-609AE9D0F281}" destId="{6EE53F7A-4C1C-4534-88BA-BE49431E1FDF}" srcOrd="6" destOrd="0" presId="urn:microsoft.com/office/officeart/2005/8/layout/vList2"/>
    <dgm:cxn modelId="{63D8B158-7F89-47F1-9501-BEDB31B75A72}" type="presParOf" srcId="{E4EA432C-4E69-4611-9B02-609AE9D0F281}" destId="{292647EC-B45D-47F4-8D3C-6AE3F897BAB7}" srcOrd="7" destOrd="0" presId="urn:microsoft.com/office/officeart/2005/8/layout/vList2"/>
    <dgm:cxn modelId="{266B3A60-35B8-4DBB-90FA-8F3B80F7F357}" type="presParOf" srcId="{E4EA432C-4E69-4611-9B02-609AE9D0F281}" destId="{FA40BBDB-FF8A-4EFA-AAC1-05A30661964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64C72E-A871-4579-BC2F-A21327CD293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ED05BF0-010C-4035-940F-B3D4E450F2A8}">
      <dgm:prSet/>
      <dgm:spPr/>
      <dgm:t>
        <a:bodyPr/>
        <a:lstStyle/>
        <a:p>
          <a:r>
            <a:rPr lang="es-ES" noProof="0" dirty="0"/>
            <a:t>Ambos procesos no se explican, ni se instruyen.</a:t>
          </a:r>
        </a:p>
      </dgm:t>
    </dgm:pt>
    <dgm:pt modelId="{FF8E54E1-CF20-4F05-98FB-8FF13EF51859}" type="parTrans" cxnId="{8EC2A752-CA8E-45C1-B8C7-4DF3B7DC7043}">
      <dgm:prSet/>
      <dgm:spPr/>
      <dgm:t>
        <a:bodyPr/>
        <a:lstStyle/>
        <a:p>
          <a:endParaRPr lang="es-ES" noProof="0" dirty="0"/>
        </a:p>
      </dgm:t>
    </dgm:pt>
    <dgm:pt modelId="{3305ADD8-D73D-40DF-8D3E-B6636E5337EF}" type="sibTrans" cxnId="{8EC2A752-CA8E-45C1-B8C7-4DF3B7DC7043}">
      <dgm:prSet/>
      <dgm:spPr/>
      <dgm:t>
        <a:bodyPr/>
        <a:lstStyle/>
        <a:p>
          <a:endParaRPr lang="es-ES" noProof="0" dirty="0"/>
        </a:p>
      </dgm:t>
    </dgm:pt>
    <dgm:pt modelId="{E0156638-5030-4B80-A41E-E5FCDF7CC154}">
      <dgm:prSet/>
      <dgm:spPr/>
      <dgm:t>
        <a:bodyPr/>
        <a:lstStyle/>
        <a:p>
          <a:r>
            <a:rPr lang="es-ES" noProof="0" dirty="0"/>
            <a:t>La Aceptación = es un proceso activo: se entrena y se practica dentro y fuera de las sesiones educativas. </a:t>
          </a:r>
        </a:p>
      </dgm:t>
    </dgm:pt>
    <dgm:pt modelId="{7B741F3A-D9EF-407A-A03C-272A755B8313}" type="parTrans" cxnId="{A7300855-803D-4BED-AA6D-BA51B1DC6CA9}">
      <dgm:prSet/>
      <dgm:spPr/>
      <dgm:t>
        <a:bodyPr/>
        <a:lstStyle/>
        <a:p>
          <a:endParaRPr lang="es-ES" noProof="0" dirty="0"/>
        </a:p>
      </dgm:t>
    </dgm:pt>
    <dgm:pt modelId="{A8F7B1E2-CC14-4843-AC99-71422689EF49}" type="sibTrans" cxnId="{A7300855-803D-4BED-AA6D-BA51B1DC6CA9}">
      <dgm:prSet/>
      <dgm:spPr/>
      <dgm:t>
        <a:bodyPr/>
        <a:lstStyle/>
        <a:p>
          <a:endParaRPr lang="es-ES" noProof="0" dirty="0"/>
        </a:p>
      </dgm:t>
    </dgm:pt>
    <dgm:pt modelId="{D5E56AC5-B8F6-4FBF-ABAE-FA4D46360C54}">
      <dgm:prSet/>
      <dgm:spPr/>
      <dgm:t>
        <a:bodyPr/>
        <a:lstStyle/>
        <a:p>
          <a:r>
            <a:rPr lang="es-ES" noProof="0" dirty="0"/>
            <a:t>Se consigue con los siguientes elementos:</a:t>
          </a:r>
        </a:p>
      </dgm:t>
    </dgm:pt>
    <dgm:pt modelId="{E280DE2F-550C-4209-9A9C-395BC1EB158F}" type="parTrans" cxnId="{09D9A42C-924D-4182-8A6D-BAF417D6B4F3}">
      <dgm:prSet/>
      <dgm:spPr/>
      <dgm:t>
        <a:bodyPr/>
        <a:lstStyle/>
        <a:p>
          <a:endParaRPr lang="es-ES" noProof="0" dirty="0"/>
        </a:p>
      </dgm:t>
    </dgm:pt>
    <dgm:pt modelId="{E2E7AD94-C3B1-40B7-AEA2-FD05D30A5212}" type="sibTrans" cxnId="{09D9A42C-924D-4182-8A6D-BAF417D6B4F3}">
      <dgm:prSet/>
      <dgm:spPr/>
      <dgm:t>
        <a:bodyPr/>
        <a:lstStyle/>
        <a:p>
          <a:endParaRPr lang="es-ES" noProof="0" dirty="0"/>
        </a:p>
      </dgm:t>
    </dgm:pt>
    <dgm:pt modelId="{4EB67D65-5057-42DF-BA6F-95230055DCE5}">
      <dgm:prSet/>
      <dgm:spPr/>
      <dgm:t>
        <a:bodyPr/>
        <a:lstStyle/>
        <a:p>
          <a:r>
            <a:rPr lang="es-ES" noProof="0" dirty="0"/>
            <a:t>Desesperanza creativa.</a:t>
          </a:r>
        </a:p>
      </dgm:t>
    </dgm:pt>
    <dgm:pt modelId="{99847988-67DD-4B7E-B748-76F5DE9F8930}" type="parTrans" cxnId="{60B72468-3CC3-49DD-BA13-DCAE7BC0A9CA}">
      <dgm:prSet/>
      <dgm:spPr/>
      <dgm:t>
        <a:bodyPr/>
        <a:lstStyle/>
        <a:p>
          <a:endParaRPr lang="es-ES" noProof="0" dirty="0"/>
        </a:p>
      </dgm:t>
    </dgm:pt>
    <dgm:pt modelId="{85AB12DF-1B81-4205-BD80-BF412FF05B98}" type="sibTrans" cxnId="{60B72468-3CC3-49DD-BA13-DCAE7BC0A9CA}">
      <dgm:prSet/>
      <dgm:spPr/>
      <dgm:t>
        <a:bodyPr/>
        <a:lstStyle/>
        <a:p>
          <a:endParaRPr lang="es-ES" noProof="0" dirty="0"/>
        </a:p>
      </dgm:t>
    </dgm:pt>
    <dgm:pt modelId="{D4ADCC44-242C-42AA-973B-D4C0E7238FB0}">
      <dgm:prSet/>
      <dgm:spPr/>
      <dgm:t>
        <a:bodyPr/>
        <a:lstStyle/>
        <a:p>
          <a:r>
            <a:rPr lang="es-ES" noProof="0" dirty="0"/>
            <a:t>Defusión.</a:t>
          </a:r>
        </a:p>
      </dgm:t>
    </dgm:pt>
    <dgm:pt modelId="{D193C8A2-E8A6-4910-AFA6-5F9F4C4234A0}" type="parTrans" cxnId="{168885AE-C301-4165-A410-4B53C00728F6}">
      <dgm:prSet/>
      <dgm:spPr/>
      <dgm:t>
        <a:bodyPr/>
        <a:lstStyle/>
        <a:p>
          <a:endParaRPr lang="es-ES" noProof="0" dirty="0"/>
        </a:p>
      </dgm:t>
    </dgm:pt>
    <dgm:pt modelId="{6CD40672-08E3-4ED4-BC3F-CBF72E1EE686}" type="sibTrans" cxnId="{168885AE-C301-4165-A410-4B53C00728F6}">
      <dgm:prSet/>
      <dgm:spPr/>
      <dgm:t>
        <a:bodyPr/>
        <a:lstStyle/>
        <a:p>
          <a:endParaRPr lang="es-ES" noProof="0" dirty="0"/>
        </a:p>
      </dgm:t>
    </dgm:pt>
    <dgm:pt modelId="{BA70F231-33E8-4712-9658-CC6313874065}">
      <dgm:prSet/>
      <dgm:spPr/>
      <dgm:t>
        <a:bodyPr/>
        <a:lstStyle/>
        <a:p>
          <a:r>
            <a:rPr lang="es-ES" noProof="0" dirty="0"/>
            <a:t>Valores.</a:t>
          </a:r>
        </a:p>
      </dgm:t>
    </dgm:pt>
    <dgm:pt modelId="{997711C0-E667-49C3-AE10-B4D6223CB3A2}" type="parTrans" cxnId="{509C79C5-6063-42AB-ACEF-327FAE77601B}">
      <dgm:prSet/>
      <dgm:spPr/>
      <dgm:t>
        <a:bodyPr/>
        <a:lstStyle/>
        <a:p>
          <a:endParaRPr lang="es-ES" noProof="0" dirty="0"/>
        </a:p>
      </dgm:t>
    </dgm:pt>
    <dgm:pt modelId="{EFA372F9-4859-467E-814A-D2219B5E52C2}" type="sibTrans" cxnId="{509C79C5-6063-42AB-ACEF-327FAE77601B}">
      <dgm:prSet/>
      <dgm:spPr/>
      <dgm:t>
        <a:bodyPr/>
        <a:lstStyle/>
        <a:p>
          <a:endParaRPr lang="es-ES" noProof="0" dirty="0"/>
        </a:p>
      </dgm:t>
    </dgm:pt>
    <dgm:pt modelId="{08521FA5-B365-413E-BBF3-E6666811F9C6}">
      <dgm:prSet/>
      <dgm:spPr/>
      <dgm:t>
        <a:bodyPr/>
        <a:lstStyle/>
        <a:p>
          <a:r>
            <a:rPr lang="es-ES" noProof="0" dirty="0"/>
            <a:t>Es el proceso de toda </a:t>
          </a:r>
          <a:r>
            <a:rPr lang="es-ES" noProof="0"/>
            <a:t>la intervención.</a:t>
          </a:r>
          <a:endParaRPr lang="es-ES" noProof="0" dirty="0"/>
        </a:p>
      </dgm:t>
    </dgm:pt>
    <dgm:pt modelId="{A7E6880D-4F1E-4F5E-ACE6-3459FF1F1E26}" type="parTrans" cxnId="{9D7C483D-5265-4EE1-A13C-5EB39A9EF3DE}">
      <dgm:prSet/>
      <dgm:spPr/>
      <dgm:t>
        <a:bodyPr/>
        <a:lstStyle/>
        <a:p>
          <a:endParaRPr lang="es-ES"/>
        </a:p>
      </dgm:t>
    </dgm:pt>
    <dgm:pt modelId="{22B7CCE5-F977-409F-B218-44D16561529D}" type="sibTrans" cxnId="{9D7C483D-5265-4EE1-A13C-5EB39A9EF3DE}">
      <dgm:prSet/>
      <dgm:spPr/>
      <dgm:t>
        <a:bodyPr/>
        <a:lstStyle/>
        <a:p>
          <a:endParaRPr lang="es-ES"/>
        </a:p>
      </dgm:t>
    </dgm:pt>
    <dgm:pt modelId="{3C61B388-3037-4C22-966C-BF3A3EB9EF54}" type="pres">
      <dgm:prSet presAssocID="{1464C72E-A871-4579-BC2F-A21327CD2934}" presName="linear" presStyleCnt="0">
        <dgm:presLayoutVars>
          <dgm:animLvl val="lvl"/>
          <dgm:resizeHandles val="exact"/>
        </dgm:presLayoutVars>
      </dgm:prSet>
      <dgm:spPr/>
    </dgm:pt>
    <dgm:pt modelId="{4C920903-0316-4467-A191-0D1D5AD62974}" type="pres">
      <dgm:prSet presAssocID="{08521FA5-B365-413E-BBF3-E6666811F9C6}" presName="parentText" presStyleLbl="node1" presStyleIdx="0" presStyleCnt="4">
        <dgm:presLayoutVars>
          <dgm:chMax val="0"/>
          <dgm:bulletEnabled val="1"/>
        </dgm:presLayoutVars>
      </dgm:prSet>
      <dgm:spPr/>
    </dgm:pt>
    <dgm:pt modelId="{EB9B0006-87EA-4DC2-B434-2B8E39CB979C}" type="pres">
      <dgm:prSet presAssocID="{22B7CCE5-F977-409F-B218-44D16561529D}" presName="spacer" presStyleCnt="0"/>
      <dgm:spPr/>
    </dgm:pt>
    <dgm:pt modelId="{6BF5E96D-D316-48B0-A2E2-F99CD9B769C1}" type="pres">
      <dgm:prSet presAssocID="{EED05BF0-010C-4035-940F-B3D4E450F2A8}" presName="parentText" presStyleLbl="node1" presStyleIdx="1" presStyleCnt="4">
        <dgm:presLayoutVars>
          <dgm:chMax val="0"/>
          <dgm:bulletEnabled val="1"/>
        </dgm:presLayoutVars>
      </dgm:prSet>
      <dgm:spPr/>
    </dgm:pt>
    <dgm:pt modelId="{BE2DAB96-5651-4884-AE01-DA03079BF9E7}" type="pres">
      <dgm:prSet presAssocID="{3305ADD8-D73D-40DF-8D3E-B6636E5337EF}" presName="spacer" presStyleCnt="0"/>
      <dgm:spPr/>
    </dgm:pt>
    <dgm:pt modelId="{61870E3E-1B7D-4449-9244-2A7DFE5B0185}" type="pres">
      <dgm:prSet presAssocID="{E0156638-5030-4B80-A41E-E5FCDF7CC154}" presName="parentText" presStyleLbl="node1" presStyleIdx="2" presStyleCnt="4">
        <dgm:presLayoutVars>
          <dgm:chMax val="0"/>
          <dgm:bulletEnabled val="1"/>
        </dgm:presLayoutVars>
      </dgm:prSet>
      <dgm:spPr/>
    </dgm:pt>
    <dgm:pt modelId="{A627077F-9E19-4EDC-B017-6D3AB3C04672}" type="pres">
      <dgm:prSet presAssocID="{A8F7B1E2-CC14-4843-AC99-71422689EF49}" presName="spacer" presStyleCnt="0"/>
      <dgm:spPr/>
    </dgm:pt>
    <dgm:pt modelId="{F71BCBED-D389-4670-88E1-2C80017D0473}" type="pres">
      <dgm:prSet presAssocID="{D5E56AC5-B8F6-4FBF-ABAE-FA4D46360C54}" presName="parentText" presStyleLbl="node1" presStyleIdx="3" presStyleCnt="4">
        <dgm:presLayoutVars>
          <dgm:chMax val="0"/>
          <dgm:bulletEnabled val="1"/>
        </dgm:presLayoutVars>
      </dgm:prSet>
      <dgm:spPr/>
    </dgm:pt>
    <dgm:pt modelId="{3AE31EF9-560F-427C-9E0E-BFCF00D30423}" type="pres">
      <dgm:prSet presAssocID="{D5E56AC5-B8F6-4FBF-ABAE-FA4D46360C54}" presName="childText" presStyleLbl="revTx" presStyleIdx="0" presStyleCnt="1">
        <dgm:presLayoutVars>
          <dgm:bulletEnabled val="1"/>
        </dgm:presLayoutVars>
      </dgm:prSet>
      <dgm:spPr/>
    </dgm:pt>
  </dgm:ptLst>
  <dgm:cxnLst>
    <dgm:cxn modelId="{09D9A42C-924D-4182-8A6D-BAF417D6B4F3}" srcId="{1464C72E-A871-4579-BC2F-A21327CD2934}" destId="{D5E56AC5-B8F6-4FBF-ABAE-FA4D46360C54}" srcOrd="3" destOrd="0" parTransId="{E280DE2F-550C-4209-9A9C-395BC1EB158F}" sibTransId="{E2E7AD94-C3B1-40B7-AEA2-FD05D30A5212}"/>
    <dgm:cxn modelId="{9D7C483D-5265-4EE1-A13C-5EB39A9EF3DE}" srcId="{1464C72E-A871-4579-BC2F-A21327CD2934}" destId="{08521FA5-B365-413E-BBF3-E6666811F9C6}" srcOrd="0" destOrd="0" parTransId="{A7E6880D-4F1E-4F5E-ACE6-3459FF1F1E26}" sibTransId="{22B7CCE5-F977-409F-B218-44D16561529D}"/>
    <dgm:cxn modelId="{94379E63-A4A0-4CF1-852A-7077332C6E66}" type="presOf" srcId="{D5E56AC5-B8F6-4FBF-ABAE-FA4D46360C54}" destId="{F71BCBED-D389-4670-88E1-2C80017D0473}" srcOrd="0" destOrd="0" presId="urn:microsoft.com/office/officeart/2005/8/layout/vList2"/>
    <dgm:cxn modelId="{59C30567-C7FC-40CF-930D-92C70BAF60E7}" type="presOf" srcId="{EED05BF0-010C-4035-940F-B3D4E450F2A8}" destId="{6BF5E96D-D316-48B0-A2E2-F99CD9B769C1}" srcOrd="0" destOrd="0" presId="urn:microsoft.com/office/officeart/2005/8/layout/vList2"/>
    <dgm:cxn modelId="{60B72468-3CC3-49DD-BA13-DCAE7BC0A9CA}" srcId="{D5E56AC5-B8F6-4FBF-ABAE-FA4D46360C54}" destId="{4EB67D65-5057-42DF-BA6F-95230055DCE5}" srcOrd="0" destOrd="0" parTransId="{99847988-67DD-4B7E-B748-76F5DE9F8930}" sibTransId="{85AB12DF-1B81-4205-BD80-BF412FF05B98}"/>
    <dgm:cxn modelId="{FC30A249-7791-4DFC-BEB6-FFDD12C1FD1E}" type="presOf" srcId="{BA70F231-33E8-4712-9658-CC6313874065}" destId="{3AE31EF9-560F-427C-9E0E-BFCF00D30423}" srcOrd="0" destOrd="2" presId="urn:microsoft.com/office/officeart/2005/8/layout/vList2"/>
    <dgm:cxn modelId="{B3E4CB70-9808-4E63-9B8B-441624D6A7C5}" type="presOf" srcId="{08521FA5-B365-413E-BBF3-E6666811F9C6}" destId="{4C920903-0316-4467-A191-0D1D5AD62974}" srcOrd="0" destOrd="0" presId="urn:microsoft.com/office/officeart/2005/8/layout/vList2"/>
    <dgm:cxn modelId="{8EC2A752-CA8E-45C1-B8C7-4DF3B7DC7043}" srcId="{1464C72E-A871-4579-BC2F-A21327CD2934}" destId="{EED05BF0-010C-4035-940F-B3D4E450F2A8}" srcOrd="1" destOrd="0" parTransId="{FF8E54E1-CF20-4F05-98FB-8FF13EF51859}" sibTransId="{3305ADD8-D73D-40DF-8D3E-B6636E5337EF}"/>
    <dgm:cxn modelId="{A7300855-803D-4BED-AA6D-BA51B1DC6CA9}" srcId="{1464C72E-A871-4579-BC2F-A21327CD2934}" destId="{E0156638-5030-4B80-A41E-E5FCDF7CC154}" srcOrd="2" destOrd="0" parTransId="{7B741F3A-D9EF-407A-A03C-272A755B8313}" sibTransId="{A8F7B1E2-CC14-4843-AC99-71422689EF49}"/>
    <dgm:cxn modelId="{D281178B-31B2-4A69-AB00-36F711FD1B24}" type="presOf" srcId="{D4ADCC44-242C-42AA-973B-D4C0E7238FB0}" destId="{3AE31EF9-560F-427C-9E0E-BFCF00D30423}" srcOrd="0" destOrd="1" presId="urn:microsoft.com/office/officeart/2005/8/layout/vList2"/>
    <dgm:cxn modelId="{753E248B-32B0-48B3-81AE-8CF70E3150D7}" type="presOf" srcId="{E0156638-5030-4B80-A41E-E5FCDF7CC154}" destId="{61870E3E-1B7D-4449-9244-2A7DFE5B0185}" srcOrd="0" destOrd="0" presId="urn:microsoft.com/office/officeart/2005/8/layout/vList2"/>
    <dgm:cxn modelId="{168885AE-C301-4165-A410-4B53C00728F6}" srcId="{D5E56AC5-B8F6-4FBF-ABAE-FA4D46360C54}" destId="{D4ADCC44-242C-42AA-973B-D4C0E7238FB0}" srcOrd="1" destOrd="0" parTransId="{D193C8A2-E8A6-4910-AFA6-5F9F4C4234A0}" sibTransId="{6CD40672-08E3-4ED4-BC3F-CBF72E1EE686}"/>
    <dgm:cxn modelId="{868280BA-B6BC-41C8-88C1-82EA9BF36103}" type="presOf" srcId="{1464C72E-A871-4579-BC2F-A21327CD2934}" destId="{3C61B388-3037-4C22-966C-BF3A3EB9EF54}" srcOrd="0" destOrd="0" presId="urn:microsoft.com/office/officeart/2005/8/layout/vList2"/>
    <dgm:cxn modelId="{509C79C5-6063-42AB-ACEF-327FAE77601B}" srcId="{D5E56AC5-B8F6-4FBF-ABAE-FA4D46360C54}" destId="{BA70F231-33E8-4712-9658-CC6313874065}" srcOrd="2" destOrd="0" parTransId="{997711C0-E667-49C3-AE10-B4D6223CB3A2}" sibTransId="{EFA372F9-4859-467E-814A-D2219B5E52C2}"/>
    <dgm:cxn modelId="{6C66C2CF-5121-4D31-96FE-C407E61B9E66}" type="presOf" srcId="{4EB67D65-5057-42DF-BA6F-95230055DCE5}" destId="{3AE31EF9-560F-427C-9E0E-BFCF00D30423}" srcOrd="0" destOrd="0" presId="urn:microsoft.com/office/officeart/2005/8/layout/vList2"/>
    <dgm:cxn modelId="{3A8413DE-14FD-4ACE-BCEC-CB4BFF9F86E4}" type="presParOf" srcId="{3C61B388-3037-4C22-966C-BF3A3EB9EF54}" destId="{4C920903-0316-4467-A191-0D1D5AD62974}" srcOrd="0" destOrd="0" presId="urn:microsoft.com/office/officeart/2005/8/layout/vList2"/>
    <dgm:cxn modelId="{BE7A9C71-E2E7-44A1-8FEA-2B0EC8529C74}" type="presParOf" srcId="{3C61B388-3037-4C22-966C-BF3A3EB9EF54}" destId="{EB9B0006-87EA-4DC2-B434-2B8E39CB979C}" srcOrd="1" destOrd="0" presId="urn:microsoft.com/office/officeart/2005/8/layout/vList2"/>
    <dgm:cxn modelId="{02BFE6FD-D1B7-4778-881D-4424F56D64D3}" type="presParOf" srcId="{3C61B388-3037-4C22-966C-BF3A3EB9EF54}" destId="{6BF5E96D-D316-48B0-A2E2-F99CD9B769C1}" srcOrd="2" destOrd="0" presId="urn:microsoft.com/office/officeart/2005/8/layout/vList2"/>
    <dgm:cxn modelId="{2CBDD932-E9C8-4FD8-A28D-7B895B49FDC3}" type="presParOf" srcId="{3C61B388-3037-4C22-966C-BF3A3EB9EF54}" destId="{BE2DAB96-5651-4884-AE01-DA03079BF9E7}" srcOrd="3" destOrd="0" presId="urn:microsoft.com/office/officeart/2005/8/layout/vList2"/>
    <dgm:cxn modelId="{357AA300-86B3-45F8-B4A5-B45898DF46BE}" type="presParOf" srcId="{3C61B388-3037-4C22-966C-BF3A3EB9EF54}" destId="{61870E3E-1B7D-4449-9244-2A7DFE5B0185}" srcOrd="4" destOrd="0" presId="urn:microsoft.com/office/officeart/2005/8/layout/vList2"/>
    <dgm:cxn modelId="{62A14469-D828-40C4-8854-F6FCF5712434}" type="presParOf" srcId="{3C61B388-3037-4C22-966C-BF3A3EB9EF54}" destId="{A627077F-9E19-4EDC-B017-6D3AB3C04672}" srcOrd="5" destOrd="0" presId="urn:microsoft.com/office/officeart/2005/8/layout/vList2"/>
    <dgm:cxn modelId="{005051F9-AB1F-4645-AFDD-ED3D42E54543}" type="presParOf" srcId="{3C61B388-3037-4C22-966C-BF3A3EB9EF54}" destId="{F71BCBED-D389-4670-88E1-2C80017D0473}" srcOrd="6" destOrd="0" presId="urn:microsoft.com/office/officeart/2005/8/layout/vList2"/>
    <dgm:cxn modelId="{85579B44-C94E-4A58-B2F6-75CB4F4CE3F4}" type="presParOf" srcId="{3C61B388-3037-4C22-966C-BF3A3EB9EF54}" destId="{3AE31EF9-560F-427C-9E0E-BFCF00D30423}"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9AF961-114C-40C6-A24F-DBA0BB0C95B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8567157-5AC5-4D89-ABD1-61EC0104340C}">
      <dgm:prSet/>
      <dgm:spPr/>
      <dgm:t>
        <a:bodyPr/>
        <a:lstStyle/>
        <a:p>
          <a:r>
            <a:rPr lang="es-ES"/>
            <a:t>La idea es que el niño se de cuenta de lo que está consiguiendo:</a:t>
          </a:r>
          <a:endParaRPr lang="en-US"/>
        </a:p>
      </dgm:t>
    </dgm:pt>
    <dgm:pt modelId="{0200AEB3-2819-4CFC-9D29-FBA70F2B49E7}" type="parTrans" cxnId="{2DA8F360-32BA-41BC-93EC-E8524ACD6EDB}">
      <dgm:prSet/>
      <dgm:spPr/>
      <dgm:t>
        <a:bodyPr/>
        <a:lstStyle/>
        <a:p>
          <a:endParaRPr lang="en-US"/>
        </a:p>
      </dgm:t>
    </dgm:pt>
    <dgm:pt modelId="{4E8C2601-B0E9-4902-B130-6B07013188D9}" type="sibTrans" cxnId="{2DA8F360-32BA-41BC-93EC-E8524ACD6EDB}">
      <dgm:prSet/>
      <dgm:spPr/>
      <dgm:t>
        <a:bodyPr/>
        <a:lstStyle/>
        <a:p>
          <a:endParaRPr lang="en-US"/>
        </a:p>
      </dgm:t>
    </dgm:pt>
    <dgm:pt modelId="{CE178BE9-EFC1-4E67-8DF7-0B9D03EFB7D8}">
      <dgm:prSet/>
      <dgm:spPr/>
      <dgm:t>
        <a:bodyPr/>
        <a:lstStyle/>
        <a:p>
          <a:r>
            <a:rPr lang="es-ES"/>
            <a:t>A corto plazo (beneficiosas ya que evitan o huyen del problema) y </a:t>
          </a:r>
          <a:endParaRPr lang="en-US"/>
        </a:p>
      </dgm:t>
    </dgm:pt>
    <dgm:pt modelId="{84C780C6-B698-4933-AB91-77BEFA65538D}" type="parTrans" cxnId="{2AD3845C-3B75-46A0-9306-E8B3835E5070}">
      <dgm:prSet/>
      <dgm:spPr/>
      <dgm:t>
        <a:bodyPr/>
        <a:lstStyle/>
        <a:p>
          <a:endParaRPr lang="en-US"/>
        </a:p>
      </dgm:t>
    </dgm:pt>
    <dgm:pt modelId="{8289F55C-22F5-4528-B985-C98DC4C9C9DF}" type="sibTrans" cxnId="{2AD3845C-3B75-46A0-9306-E8B3835E5070}">
      <dgm:prSet/>
      <dgm:spPr/>
      <dgm:t>
        <a:bodyPr/>
        <a:lstStyle/>
        <a:p>
          <a:endParaRPr lang="en-US"/>
        </a:p>
      </dgm:t>
    </dgm:pt>
    <dgm:pt modelId="{FC79C1D1-3F72-4673-9E3D-6738B8A4B3F7}">
      <dgm:prSet/>
      <dgm:spPr/>
      <dgm:t>
        <a:bodyPr/>
        <a:lstStyle/>
        <a:p>
          <a:r>
            <a:rPr lang="es-ES"/>
            <a:t>A largo plazo que son las que provocan la desesperanza y le hacen ver la inutilidad de su comportamiento que le impide hacer lo que valora y desea.</a:t>
          </a:r>
          <a:endParaRPr lang="en-US"/>
        </a:p>
      </dgm:t>
    </dgm:pt>
    <dgm:pt modelId="{D8A32FAB-CCAD-4339-8946-D9B1229E9347}" type="parTrans" cxnId="{109C30B3-4A4E-47AF-B7C8-9357710FA6FB}">
      <dgm:prSet/>
      <dgm:spPr/>
      <dgm:t>
        <a:bodyPr/>
        <a:lstStyle/>
        <a:p>
          <a:endParaRPr lang="en-US"/>
        </a:p>
      </dgm:t>
    </dgm:pt>
    <dgm:pt modelId="{1AC6176E-8FC5-499F-9706-FE5D48DE4DCA}" type="sibTrans" cxnId="{109C30B3-4A4E-47AF-B7C8-9357710FA6FB}">
      <dgm:prSet/>
      <dgm:spPr/>
      <dgm:t>
        <a:bodyPr/>
        <a:lstStyle/>
        <a:p>
          <a:endParaRPr lang="en-US"/>
        </a:p>
      </dgm:t>
    </dgm:pt>
    <dgm:pt modelId="{47480AEF-BC5C-4DC4-A91D-E6EE92254964}">
      <dgm:prSet/>
      <dgm:spPr/>
      <dgm:t>
        <a:bodyPr/>
        <a:lstStyle/>
        <a:p>
          <a:r>
            <a:rPr lang="es-ES" dirty="0"/>
            <a:t>La desesperanza hace ver que lo que se hace no funciona para conseguir lo que quiere en la vida. </a:t>
          </a:r>
          <a:endParaRPr lang="en-US" dirty="0"/>
        </a:p>
      </dgm:t>
    </dgm:pt>
    <dgm:pt modelId="{71CE7582-490A-4A71-84D1-58BBB4D5EA92}" type="parTrans" cxnId="{9AC28B0D-A459-4B5D-A4AC-8D90AE1520C7}">
      <dgm:prSet/>
      <dgm:spPr/>
      <dgm:t>
        <a:bodyPr/>
        <a:lstStyle/>
        <a:p>
          <a:endParaRPr lang="en-US"/>
        </a:p>
      </dgm:t>
    </dgm:pt>
    <dgm:pt modelId="{833D6077-640D-4C8D-A41A-19A1AAF04F06}" type="sibTrans" cxnId="{9AC28B0D-A459-4B5D-A4AC-8D90AE1520C7}">
      <dgm:prSet/>
      <dgm:spPr/>
      <dgm:t>
        <a:bodyPr/>
        <a:lstStyle/>
        <a:p>
          <a:endParaRPr lang="en-US"/>
        </a:p>
      </dgm:t>
    </dgm:pt>
    <dgm:pt modelId="{EAF6074E-C96A-4F68-ADFC-0AC1C0CF6A74}" type="pres">
      <dgm:prSet presAssocID="{B09AF961-114C-40C6-A24F-DBA0BB0C95BC}" presName="linear" presStyleCnt="0">
        <dgm:presLayoutVars>
          <dgm:animLvl val="lvl"/>
          <dgm:resizeHandles val="exact"/>
        </dgm:presLayoutVars>
      </dgm:prSet>
      <dgm:spPr/>
    </dgm:pt>
    <dgm:pt modelId="{33402233-0AF3-4651-8A71-B79B3B198BB7}" type="pres">
      <dgm:prSet presAssocID="{98567157-5AC5-4D89-ABD1-61EC0104340C}" presName="parentText" presStyleLbl="node1" presStyleIdx="0" presStyleCnt="2">
        <dgm:presLayoutVars>
          <dgm:chMax val="0"/>
          <dgm:bulletEnabled val="1"/>
        </dgm:presLayoutVars>
      </dgm:prSet>
      <dgm:spPr/>
    </dgm:pt>
    <dgm:pt modelId="{928A7ED7-9F10-4763-8DE7-78A7B872856B}" type="pres">
      <dgm:prSet presAssocID="{98567157-5AC5-4D89-ABD1-61EC0104340C}" presName="childText" presStyleLbl="revTx" presStyleIdx="0" presStyleCnt="1">
        <dgm:presLayoutVars>
          <dgm:bulletEnabled val="1"/>
        </dgm:presLayoutVars>
      </dgm:prSet>
      <dgm:spPr/>
    </dgm:pt>
    <dgm:pt modelId="{5F123785-6289-42BD-8B0D-481CFB718E06}" type="pres">
      <dgm:prSet presAssocID="{47480AEF-BC5C-4DC4-A91D-E6EE92254964}" presName="parentText" presStyleLbl="node1" presStyleIdx="1" presStyleCnt="2">
        <dgm:presLayoutVars>
          <dgm:chMax val="0"/>
          <dgm:bulletEnabled val="1"/>
        </dgm:presLayoutVars>
      </dgm:prSet>
      <dgm:spPr/>
    </dgm:pt>
  </dgm:ptLst>
  <dgm:cxnLst>
    <dgm:cxn modelId="{9AC28B0D-A459-4B5D-A4AC-8D90AE1520C7}" srcId="{B09AF961-114C-40C6-A24F-DBA0BB0C95BC}" destId="{47480AEF-BC5C-4DC4-A91D-E6EE92254964}" srcOrd="1" destOrd="0" parTransId="{71CE7582-490A-4A71-84D1-58BBB4D5EA92}" sibTransId="{833D6077-640D-4C8D-A41A-19A1AAF04F06}"/>
    <dgm:cxn modelId="{2A0D5424-B2DF-48E6-BACA-7219DDB264CC}" type="presOf" srcId="{B09AF961-114C-40C6-A24F-DBA0BB0C95BC}" destId="{EAF6074E-C96A-4F68-ADFC-0AC1C0CF6A74}" srcOrd="0" destOrd="0" presId="urn:microsoft.com/office/officeart/2005/8/layout/vList2"/>
    <dgm:cxn modelId="{2AD3845C-3B75-46A0-9306-E8B3835E5070}" srcId="{98567157-5AC5-4D89-ABD1-61EC0104340C}" destId="{CE178BE9-EFC1-4E67-8DF7-0B9D03EFB7D8}" srcOrd="0" destOrd="0" parTransId="{84C780C6-B698-4933-AB91-77BEFA65538D}" sibTransId="{8289F55C-22F5-4528-B985-C98DC4C9C9DF}"/>
    <dgm:cxn modelId="{2DA8F360-32BA-41BC-93EC-E8524ACD6EDB}" srcId="{B09AF961-114C-40C6-A24F-DBA0BB0C95BC}" destId="{98567157-5AC5-4D89-ABD1-61EC0104340C}" srcOrd="0" destOrd="0" parTransId="{0200AEB3-2819-4CFC-9D29-FBA70F2B49E7}" sibTransId="{4E8C2601-B0E9-4902-B130-6B07013188D9}"/>
    <dgm:cxn modelId="{87CE7541-EFE4-4043-A9A5-C9C9BF652330}" type="presOf" srcId="{CE178BE9-EFC1-4E67-8DF7-0B9D03EFB7D8}" destId="{928A7ED7-9F10-4763-8DE7-78A7B872856B}" srcOrd="0" destOrd="0" presId="urn:microsoft.com/office/officeart/2005/8/layout/vList2"/>
    <dgm:cxn modelId="{37E908AE-72BD-4D49-A54A-EF9EA3E4694F}" type="presOf" srcId="{98567157-5AC5-4D89-ABD1-61EC0104340C}" destId="{33402233-0AF3-4651-8A71-B79B3B198BB7}" srcOrd="0" destOrd="0" presId="urn:microsoft.com/office/officeart/2005/8/layout/vList2"/>
    <dgm:cxn modelId="{109C30B3-4A4E-47AF-B7C8-9357710FA6FB}" srcId="{98567157-5AC5-4D89-ABD1-61EC0104340C}" destId="{FC79C1D1-3F72-4673-9E3D-6738B8A4B3F7}" srcOrd="1" destOrd="0" parTransId="{D8A32FAB-CCAD-4339-8946-D9B1229E9347}" sibTransId="{1AC6176E-8FC5-499F-9706-FE5D48DE4DCA}"/>
    <dgm:cxn modelId="{41A986B4-08F9-4FF2-AC4C-5D4A08A62F6C}" type="presOf" srcId="{FC79C1D1-3F72-4673-9E3D-6738B8A4B3F7}" destId="{928A7ED7-9F10-4763-8DE7-78A7B872856B}" srcOrd="0" destOrd="1" presId="urn:microsoft.com/office/officeart/2005/8/layout/vList2"/>
    <dgm:cxn modelId="{6A67CCF8-57DA-4735-A655-7FCEA019A33A}" type="presOf" srcId="{47480AEF-BC5C-4DC4-A91D-E6EE92254964}" destId="{5F123785-6289-42BD-8B0D-481CFB718E06}" srcOrd="0" destOrd="0" presId="urn:microsoft.com/office/officeart/2005/8/layout/vList2"/>
    <dgm:cxn modelId="{87BA3CE0-A8DB-413E-B316-A7D749DE23C3}" type="presParOf" srcId="{EAF6074E-C96A-4F68-ADFC-0AC1C0CF6A74}" destId="{33402233-0AF3-4651-8A71-B79B3B198BB7}" srcOrd="0" destOrd="0" presId="urn:microsoft.com/office/officeart/2005/8/layout/vList2"/>
    <dgm:cxn modelId="{1D435A93-98D2-4ED5-9055-C6781E25974B}" type="presParOf" srcId="{EAF6074E-C96A-4F68-ADFC-0AC1C0CF6A74}" destId="{928A7ED7-9F10-4763-8DE7-78A7B872856B}" srcOrd="1" destOrd="0" presId="urn:microsoft.com/office/officeart/2005/8/layout/vList2"/>
    <dgm:cxn modelId="{3503ABD2-3B1F-4A40-ABCD-E624CDB25B62}" type="presParOf" srcId="{EAF6074E-C96A-4F68-ADFC-0AC1C0CF6A74}" destId="{5F123785-6289-42BD-8B0D-481CFB718E0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8DA352-B401-42DE-AC18-0F68B0D6BE4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6C30F38-653D-459C-B203-098ADF7711E2}">
      <dgm:prSet/>
      <dgm:spPr/>
      <dgm:t>
        <a:bodyPr/>
        <a:lstStyle/>
        <a:p>
          <a:r>
            <a:rPr lang="es-ES"/>
            <a:t>Chocolatina.</a:t>
          </a:r>
          <a:endParaRPr lang="en-US"/>
        </a:p>
      </dgm:t>
    </dgm:pt>
    <dgm:pt modelId="{6F0066A8-FC2E-45E9-88BA-A4F92821DBF7}" type="parTrans" cxnId="{BC7DA4FC-E750-4E67-9894-C475DD283793}">
      <dgm:prSet/>
      <dgm:spPr/>
      <dgm:t>
        <a:bodyPr/>
        <a:lstStyle/>
        <a:p>
          <a:endParaRPr lang="en-US"/>
        </a:p>
      </dgm:t>
    </dgm:pt>
    <dgm:pt modelId="{F346CC8D-4CDF-4D28-A82B-44BAA303C31F}" type="sibTrans" cxnId="{BC7DA4FC-E750-4E67-9894-C475DD283793}">
      <dgm:prSet/>
      <dgm:spPr/>
      <dgm:t>
        <a:bodyPr/>
        <a:lstStyle/>
        <a:p>
          <a:endParaRPr lang="en-US"/>
        </a:p>
      </dgm:t>
    </dgm:pt>
    <dgm:pt modelId="{2A497836-4EA0-44B9-BABF-840DAEE139E9}">
      <dgm:prSet/>
      <dgm:spPr/>
      <dgm:t>
        <a:bodyPr/>
        <a:lstStyle/>
        <a:p>
          <a:r>
            <a:rPr lang="es-ES"/>
            <a:t>Juguetes.</a:t>
          </a:r>
          <a:endParaRPr lang="en-US"/>
        </a:p>
      </dgm:t>
    </dgm:pt>
    <dgm:pt modelId="{195284C4-6BA9-4942-A6CA-3EF0F4EE6A09}" type="parTrans" cxnId="{F70F6E6A-9C65-43E0-BB8C-588381BF13DF}">
      <dgm:prSet/>
      <dgm:spPr/>
      <dgm:t>
        <a:bodyPr/>
        <a:lstStyle/>
        <a:p>
          <a:endParaRPr lang="en-US"/>
        </a:p>
      </dgm:t>
    </dgm:pt>
    <dgm:pt modelId="{039754CF-1BB5-44E7-9054-C94699BFF6B5}" type="sibTrans" cxnId="{F70F6E6A-9C65-43E0-BB8C-588381BF13DF}">
      <dgm:prSet/>
      <dgm:spPr/>
      <dgm:t>
        <a:bodyPr/>
        <a:lstStyle/>
        <a:p>
          <a:endParaRPr lang="en-US"/>
        </a:p>
      </dgm:t>
    </dgm:pt>
    <dgm:pt modelId="{22C0450E-FEF4-4134-BB6D-A6FCC4F65744}">
      <dgm:prSet/>
      <dgm:spPr/>
      <dgm:t>
        <a:bodyPr/>
        <a:lstStyle/>
        <a:p>
          <a:r>
            <a:rPr lang="es-ES"/>
            <a:t>Juegos que sabemos que le gustan.</a:t>
          </a:r>
          <a:endParaRPr lang="en-US"/>
        </a:p>
      </dgm:t>
    </dgm:pt>
    <dgm:pt modelId="{BD1D966F-477B-443C-9ACD-3882053E08F6}" type="parTrans" cxnId="{B0009744-01FB-450E-9320-36C0BA19A254}">
      <dgm:prSet/>
      <dgm:spPr/>
      <dgm:t>
        <a:bodyPr/>
        <a:lstStyle/>
        <a:p>
          <a:endParaRPr lang="en-US"/>
        </a:p>
      </dgm:t>
    </dgm:pt>
    <dgm:pt modelId="{357FB984-CB18-473D-9F7A-7AC57D4D8AE7}" type="sibTrans" cxnId="{B0009744-01FB-450E-9320-36C0BA19A254}">
      <dgm:prSet/>
      <dgm:spPr/>
      <dgm:t>
        <a:bodyPr/>
        <a:lstStyle/>
        <a:p>
          <a:endParaRPr lang="en-US"/>
        </a:p>
      </dgm:t>
    </dgm:pt>
    <dgm:pt modelId="{A98C17C2-BD8B-42DB-B89A-E38B892761EE}">
      <dgm:prSet/>
      <dgm:spPr/>
      <dgm:t>
        <a:bodyPr/>
        <a:lstStyle/>
        <a:p>
          <a:r>
            <a:rPr lang="es-ES"/>
            <a:t>Cosas que llevo de tecnología como mi reloj, una Tablet o el teléfono.</a:t>
          </a:r>
          <a:endParaRPr lang="en-US"/>
        </a:p>
      </dgm:t>
    </dgm:pt>
    <dgm:pt modelId="{5977320A-1FD2-49EB-92A9-28AEE58B802C}" type="parTrans" cxnId="{14D6D118-F365-4567-8EBC-F6E13EDBE4F0}">
      <dgm:prSet/>
      <dgm:spPr/>
      <dgm:t>
        <a:bodyPr/>
        <a:lstStyle/>
        <a:p>
          <a:endParaRPr lang="en-US"/>
        </a:p>
      </dgm:t>
    </dgm:pt>
    <dgm:pt modelId="{C51D990F-C181-4117-B9A0-9D4E909D7218}" type="sibTrans" cxnId="{14D6D118-F365-4567-8EBC-F6E13EDBE4F0}">
      <dgm:prSet/>
      <dgm:spPr/>
      <dgm:t>
        <a:bodyPr/>
        <a:lstStyle/>
        <a:p>
          <a:endParaRPr lang="en-US"/>
        </a:p>
      </dgm:t>
    </dgm:pt>
    <dgm:pt modelId="{76C7680A-D5DC-4C2C-B6D8-F2512C337FB7}" type="pres">
      <dgm:prSet presAssocID="{D18DA352-B401-42DE-AC18-0F68B0D6BE4C}" presName="linear" presStyleCnt="0">
        <dgm:presLayoutVars>
          <dgm:animLvl val="lvl"/>
          <dgm:resizeHandles val="exact"/>
        </dgm:presLayoutVars>
      </dgm:prSet>
      <dgm:spPr/>
    </dgm:pt>
    <dgm:pt modelId="{B54A4D9F-1DDE-46BD-8EED-88E4B7DD947A}" type="pres">
      <dgm:prSet presAssocID="{36C30F38-653D-459C-B203-098ADF7711E2}" presName="parentText" presStyleLbl="node1" presStyleIdx="0" presStyleCnt="4">
        <dgm:presLayoutVars>
          <dgm:chMax val="0"/>
          <dgm:bulletEnabled val="1"/>
        </dgm:presLayoutVars>
      </dgm:prSet>
      <dgm:spPr/>
    </dgm:pt>
    <dgm:pt modelId="{4EA2CEB8-F873-41D4-B2C3-923FB9738016}" type="pres">
      <dgm:prSet presAssocID="{F346CC8D-4CDF-4D28-A82B-44BAA303C31F}" presName="spacer" presStyleCnt="0"/>
      <dgm:spPr/>
    </dgm:pt>
    <dgm:pt modelId="{54AFA8FF-3A13-4FDA-8BA8-C61F353943AF}" type="pres">
      <dgm:prSet presAssocID="{2A497836-4EA0-44B9-BABF-840DAEE139E9}" presName="parentText" presStyleLbl="node1" presStyleIdx="1" presStyleCnt="4">
        <dgm:presLayoutVars>
          <dgm:chMax val="0"/>
          <dgm:bulletEnabled val="1"/>
        </dgm:presLayoutVars>
      </dgm:prSet>
      <dgm:spPr/>
    </dgm:pt>
    <dgm:pt modelId="{CE4AF422-DA77-495A-9343-E6DAE47F8E89}" type="pres">
      <dgm:prSet presAssocID="{039754CF-1BB5-44E7-9054-C94699BFF6B5}" presName="spacer" presStyleCnt="0"/>
      <dgm:spPr/>
    </dgm:pt>
    <dgm:pt modelId="{3EAE188F-13FB-4887-8923-C37435A3E008}" type="pres">
      <dgm:prSet presAssocID="{22C0450E-FEF4-4134-BB6D-A6FCC4F65744}" presName="parentText" presStyleLbl="node1" presStyleIdx="2" presStyleCnt="4">
        <dgm:presLayoutVars>
          <dgm:chMax val="0"/>
          <dgm:bulletEnabled val="1"/>
        </dgm:presLayoutVars>
      </dgm:prSet>
      <dgm:spPr/>
    </dgm:pt>
    <dgm:pt modelId="{4FA92C68-F9B0-4D5F-8694-00C9BAC2A7C9}" type="pres">
      <dgm:prSet presAssocID="{357FB984-CB18-473D-9F7A-7AC57D4D8AE7}" presName="spacer" presStyleCnt="0"/>
      <dgm:spPr/>
    </dgm:pt>
    <dgm:pt modelId="{7640DD4F-6F34-4A02-BB11-5557016FE646}" type="pres">
      <dgm:prSet presAssocID="{A98C17C2-BD8B-42DB-B89A-E38B892761EE}" presName="parentText" presStyleLbl="node1" presStyleIdx="3" presStyleCnt="4">
        <dgm:presLayoutVars>
          <dgm:chMax val="0"/>
          <dgm:bulletEnabled val="1"/>
        </dgm:presLayoutVars>
      </dgm:prSet>
      <dgm:spPr/>
    </dgm:pt>
  </dgm:ptLst>
  <dgm:cxnLst>
    <dgm:cxn modelId="{14D6D118-F365-4567-8EBC-F6E13EDBE4F0}" srcId="{D18DA352-B401-42DE-AC18-0F68B0D6BE4C}" destId="{A98C17C2-BD8B-42DB-B89A-E38B892761EE}" srcOrd="3" destOrd="0" parTransId="{5977320A-1FD2-49EB-92A9-28AEE58B802C}" sibTransId="{C51D990F-C181-4117-B9A0-9D4E909D7218}"/>
    <dgm:cxn modelId="{B0009744-01FB-450E-9320-36C0BA19A254}" srcId="{D18DA352-B401-42DE-AC18-0F68B0D6BE4C}" destId="{22C0450E-FEF4-4134-BB6D-A6FCC4F65744}" srcOrd="2" destOrd="0" parTransId="{BD1D966F-477B-443C-9ACD-3882053E08F6}" sibTransId="{357FB984-CB18-473D-9F7A-7AC57D4D8AE7}"/>
    <dgm:cxn modelId="{350D3169-29B8-4E5B-BB82-6B8B2D7ED583}" type="presOf" srcId="{2A497836-4EA0-44B9-BABF-840DAEE139E9}" destId="{54AFA8FF-3A13-4FDA-8BA8-C61F353943AF}" srcOrd="0" destOrd="0" presId="urn:microsoft.com/office/officeart/2005/8/layout/vList2"/>
    <dgm:cxn modelId="{F70F6E6A-9C65-43E0-BB8C-588381BF13DF}" srcId="{D18DA352-B401-42DE-AC18-0F68B0D6BE4C}" destId="{2A497836-4EA0-44B9-BABF-840DAEE139E9}" srcOrd="1" destOrd="0" parTransId="{195284C4-6BA9-4942-A6CA-3EF0F4EE6A09}" sibTransId="{039754CF-1BB5-44E7-9054-C94699BFF6B5}"/>
    <dgm:cxn modelId="{A3B8D0B6-303C-4B88-BDF1-0126C44D5C46}" type="presOf" srcId="{22C0450E-FEF4-4134-BB6D-A6FCC4F65744}" destId="{3EAE188F-13FB-4887-8923-C37435A3E008}" srcOrd="0" destOrd="0" presId="urn:microsoft.com/office/officeart/2005/8/layout/vList2"/>
    <dgm:cxn modelId="{1A08A0CD-2B42-441D-BDBE-D746692119D5}" type="presOf" srcId="{A98C17C2-BD8B-42DB-B89A-E38B892761EE}" destId="{7640DD4F-6F34-4A02-BB11-5557016FE646}" srcOrd="0" destOrd="0" presId="urn:microsoft.com/office/officeart/2005/8/layout/vList2"/>
    <dgm:cxn modelId="{E4AADBDD-620F-450C-B604-BE0D063BC95F}" type="presOf" srcId="{36C30F38-653D-459C-B203-098ADF7711E2}" destId="{B54A4D9F-1DDE-46BD-8EED-88E4B7DD947A}" srcOrd="0" destOrd="0" presId="urn:microsoft.com/office/officeart/2005/8/layout/vList2"/>
    <dgm:cxn modelId="{7D399AF6-B012-464E-9B17-675B8A217932}" type="presOf" srcId="{D18DA352-B401-42DE-AC18-0F68B0D6BE4C}" destId="{76C7680A-D5DC-4C2C-B6D8-F2512C337FB7}" srcOrd="0" destOrd="0" presId="urn:microsoft.com/office/officeart/2005/8/layout/vList2"/>
    <dgm:cxn modelId="{BC7DA4FC-E750-4E67-9894-C475DD283793}" srcId="{D18DA352-B401-42DE-AC18-0F68B0D6BE4C}" destId="{36C30F38-653D-459C-B203-098ADF7711E2}" srcOrd="0" destOrd="0" parTransId="{6F0066A8-FC2E-45E9-88BA-A4F92821DBF7}" sibTransId="{F346CC8D-4CDF-4D28-A82B-44BAA303C31F}"/>
    <dgm:cxn modelId="{BAC50E12-CDBA-495B-B94D-49C2D779FD44}" type="presParOf" srcId="{76C7680A-D5DC-4C2C-B6D8-F2512C337FB7}" destId="{B54A4D9F-1DDE-46BD-8EED-88E4B7DD947A}" srcOrd="0" destOrd="0" presId="urn:microsoft.com/office/officeart/2005/8/layout/vList2"/>
    <dgm:cxn modelId="{50E6E48E-DD65-4540-9DE0-C606CE5AD8B7}" type="presParOf" srcId="{76C7680A-D5DC-4C2C-B6D8-F2512C337FB7}" destId="{4EA2CEB8-F873-41D4-B2C3-923FB9738016}" srcOrd="1" destOrd="0" presId="urn:microsoft.com/office/officeart/2005/8/layout/vList2"/>
    <dgm:cxn modelId="{D830ADC4-FA30-4F35-AFB1-0B90DD66609C}" type="presParOf" srcId="{76C7680A-D5DC-4C2C-B6D8-F2512C337FB7}" destId="{54AFA8FF-3A13-4FDA-8BA8-C61F353943AF}" srcOrd="2" destOrd="0" presId="urn:microsoft.com/office/officeart/2005/8/layout/vList2"/>
    <dgm:cxn modelId="{2FBCEFDE-CA09-4BFC-8AC7-2992539E9C8D}" type="presParOf" srcId="{76C7680A-D5DC-4C2C-B6D8-F2512C337FB7}" destId="{CE4AF422-DA77-495A-9343-E6DAE47F8E89}" srcOrd="3" destOrd="0" presId="urn:microsoft.com/office/officeart/2005/8/layout/vList2"/>
    <dgm:cxn modelId="{AB3B7606-05A0-4748-8F9A-818DE51088F3}" type="presParOf" srcId="{76C7680A-D5DC-4C2C-B6D8-F2512C337FB7}" destId="{3EAE188F-13FB-4887-8923-C37435A3E008}" srcOrd="4" destOrd="0" presId="urn:microsoft.com/office/officeart/2005/8/layout/vList2"/>
    <dgm:cxn modelId="{4CA3CE0D-E8B2-49CA-B8BC-49038CB832A1}" type="presParOf" srcId="{76C7680A-D5DC-4C2C-B6D8-F2512C337FB7}" destId="{4FA92C68-F9B0-4D5F-8694-00C9BAC2A7C9}" srcOrd="5" destOrd="0" presId="urn:microsoft.com/office/officeart/2005/8/layout/vList2"/>
    <dgm:cxn modelId="{B3005CF5-67F9-49B4-998E-E09ACC9FE71E}" type="presParOf" srcId="{76C7680A-D5DC-4C2C-B6D8-F2512C337FB7}" destId="{7640DD4F-6F34-4A02-BB11-5557016FE64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1147BE-7ADB-483E-AA3B-309B09B0796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3516395-2792-4FC6-B533-16A3DBDB4DBA}">
      <dgm:prSet/>
      <dgm:spPr/>
      <dgm:t>
        <a:bodyPr/>
        <a:lstStyle/>
        <a:p>
          <a:r>
            <a:rPr lang="es-ES"/>
            <a:t>Se le pone una tarea y se le ofrecen distractores durante un tiempo.</a:t>
          </a:r>
          <a:endParaRPr lang="en-US"/>
        </a:p>
      </dgm:t>
    </dgm:pt>
    <dgm:pt modelId="{8250E67E-18B7-48CF-A04A-01B7AAF32120}" type="parTrans" cxnId="{1C49916F-86E4-42C8-8141-D3913CF41804}">
      <dgm:prSet/>
      <dgm:spPr/>
      <dgm:t>
        <a:bodyPr/>
        <a:lstStyle/>
        <a:p>
          <a:endParaRPr lang="en-US"/>
        </a:p>
      </dgm:t>
    </dgm:pt>
    <dgm:pt modelId="{5B52679F-08FC-4800-8D95-81C77F2238ED}" type="sibTrans" cxnId="{1C49916F-86E4-42C8-8141-D3913CF41804}">
      <dgm:prSet/>
      <dgm:spPr/>
      <dgm:t>
        <a:bodyPr/>
        <a:lstStyle/>
        <a:p>
          <a:endParaRPr lang="en-US"/>
        </a:p>
      </dgm:t>
    </dgm:pt>
    <dgm:pt modelId="{30559D9F-29D8-4D3D-A253-492910A723D4}">
      <dgm:prSet/>
      <dgm:spPr/>
      <dgm:t>
        <a:bodyPr/>
        <a:lstStyle/>
        <a:p>
          <a:r>
            <a:rPr lang="es-ES"/>
            <a:t>A medida que los deja pasar y no les hace caso, se le van dando reforzadores de puntos. </a:t>
          </a:r>
          <a:endParaRPr lang="en-US"/>
        </a:p>
      </dgm:t>
    </dgm:pt>
    <dgm:pt modelId="{2B282D75-0F5F-4127-A5FE-94879902E609}" type="parTrans" cxnId="{6C834483-F3B0-4A4B-8F94-820ABCBD2AC5}">
      <dgm:prSet/>
      <dgm:spPr/>
      <dgm:t>
        <a:bodyPr/>
        <a:lstStyle/>
        <a:p>
          <a:endParaRPr lang="en-US"/>
        </a:p>
      </dgm:t>
    </dgm:pt>
    <dgm:pt modelId="{52666EA4-82B1-4571-85C9-654D9D02598E}" type="sibTrans" cxnId="{6C834483-F3B0-4A4B-8F94-820ABCBD2AC5}">
      <dgm:prSet/>
      <dgm:spPr/>
      <dgm:t>
        <a:bodyPr/>
        <a:lstStyle/>
        <a:p>
          <a:endParaRPr lang="en-US"/>
        </a:p>
      </dgm:t>
    </dgm:pt>
    <dgm:pt modelId="{C064EAA4-C56C-4886-8414-B6F3DD56D9E5}" type="pres">
      <dgm:prSet presAssocID="{961147BE-7ADB-483E-AA3B-309B09B07964}" presName="linear" presStyleCnt="0">
        <dgm:presLayoutVars>
          <dgm:animLvl val="lvl"/>
          <dgm:resizeHandles val="exact"/>
        </dgm:presLayoutVars>
      </dgm:prSet>
      <dgm:spPr/>
    </dgm:pt>
    <dgm:pt modelId="{5813FA27-0376-4AF6-B172-1868BF37E164}" type="pres">
      <dgm:prSet presAssocID="{B3516395-2792-4FC6-B533-16A3DBDB4DBA}" presName="parentText" presStyleLbl="node1" presStyleIdx="0" presStyleCnt="2">
        <dgm:presLayoutVars>
          <dgm:chMax val="0"/>
          <dgm:bulletEnabled val="1"/>
        </dgm:presLayoutVars>
      </dgm:prSet>
      <dgm:spPr/>
    </dgm:pt>
    <dgm:pt modelId="{D62D09FF-835A-457C-9017-4D01C01D14D5}" type="pres">
      <dgm:prSet presAssocID="{5B52679F-08FC-4800-8D95-81C77F2238ED}" presName="spacer" presStyleCnt="0"/>
      <dgm:spPr/>
    </dgm:pt>
    <dgm:pt modelId="{F9799511-A2EE-440F-9A76-2FAA38C24F4F}" type="pres">
      <dgm:prSet presAssocID="{30559D9F-29D8-4D3D-A253-492910A723D4}" presName="parentText" presStyleLbl="node1" presStyleIdx="1" presStyleCnt="2">
        <dgm:presLayoutVars>
          <dgm:chMax val="0"/>
          <dgm:bulletEnabled val="1"/>
        </dgm:presLayoutVars>
      </dgm:prSet>
      <dgm:spPr/>
    </dgm:pt>
  </dgm:ptLst>
  <dgm:cxnLst>
    <dgm:cxn modelId="{B11F4F2D-3D79-44D1-A89D-BE0D6B83338E}" type="presOf" srcId="{30559D9F-29D8-4D3D-A253-492910A723D4}" destId="{F9799511-A2EE-440F-9A76-2FAA38C24F4F}" srcOrd="0" destOrd="0" presId="urn:microsoft.com/office/officeart/2005/8/layout/vList2"/>
    <dgm:cxn modelId="{A2753D34-5532-4513-B506-1F32950292F3}" type="presOf" srcId="{961147BE-7ADB-483E-AA3B-309B09B07964}" destId="{C064EAA4-C56C-4886-8414-B6F3DD56D9E5}" srcOrd="0" destOrd="0" presId="urn:microsoft.com/office/officeart/2005/8/layout/vList2"/>
    <dgm:cxn modelId="{1C49916F-86E4-42C8-8141-D3913CF41804}" srcId="{961147BE-7ADB-483E-AA3B-309B09B07964}" destId="{B3516395-2792-4FC6-B533-16A3DBDB4DBA}" srcOrd="0" destOrd="0" parTransId="{8250E67E-18B7-48CF-A04A-01B7AAF32120}" sibTransId="{5B52679F-08FC-4800-8D95-81C77F2238ED}"/>
    <dgm:cxn modelId="{6C834483-F3B0-4A4B-8F94-820ABCBD2AC5}" srcId="{961147BE-7ADB-483E-AA3B-309B09B07964}" destId="{30559D9F-29D8-4D3D-A253-492910A723D4}" srcOrd="1" destOrd="0" parTransId="{2B282D75-0F5F-4127-A5FE-94879902E609}" sibTransId="{52666EA4-82B1-4571-85C9-654D9D02598E}"/>
    <dgm:cxn modelId="{5BA4F6BA-D9B7-4EB0-AFAB-4A00A896EAF9}" type="presOf" srcId="{B3516395-2792-4FC6-B533-16A3DBDB4DBA}" destId="{5813FA27-0376-4AF6-B172-1868BF37E164}" srcOrd="0" destOrd="0" presId="urn:microsoft.com/office/officeart/2005/8/layout/vList2"/>
    <dgm:cxn modelId="{B32A2356-E4B8-48C8-9656-32107C9FC39C}" type="presParOf" srcId="{C064EAA4-C56C-4886-8414-B6F3DD56D9E5}" destId="{5813FA27-0376-4AF6-B172-1868BF37E164}" srcOrd="0" destOrd="0" presId="urn:microsoft.com/office/officeart/2005/8/layout/vList2"/>
    <dgm:cxn modelId="{39F07557-A606-45F3-8279-4B66BFDB417C}" type="presParOf" srcId="{C064EAA4-C56C-4886-8414-B6F3DD56D9E5}" destId="{D62D09FF-835A-457C-9017-4D01C01D14D5}" srcOrd="1" destOrd="0" presId="urn:microsoft.com/office/officeart/2005/8/layout/vList2"/>
    <dgm:cxn modelId="{72600158-1C23-4711-A986-55FA8D1F412C}" type="presParOf" srcId="{C064EAA4-C56C-4886-8414-B6F3DD56D9E5}" destId="{F9799511-A2EE-440F-9A76-2FAA38C24F4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CF7757-1B98-4CC2-BB7F-9E8161549C0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3235C4C-FC7B-4B91-B2B4-9144B6FCFB00}">
      <dgm:prSet/>
      <dgm:spPr/>
      <dgm:t>
        <a:bodyPr/>
        <a:lstStyle/>
        <a:p>
          <a:r>
            <a:rPr lang="es-ES"/>
            <a:t>Ponerle alguna tarea que no le guste.</a:t>
          </a:r>
          <a:endParaRPr lang="en-US"/>
        </a:p>
      </dgm:t>
    </dgm:pt>
    <dgm:pt modelId="{540F9B9B-18FD-479B-9889-5E5C85F76339}" type="parTrans" cxnId="{C85B5B95-406E-4C2A-B6A4-304AECB65BDE}">
      <dgm:prSet/>
      <dgm:spPr/>
      <dgm:t>
        <a:bodyPr/>
        <a:lstStyle/>
        <a:p>
          <a:endParaRPr lang="en-US"/>
        </a:p>
      </dgm:t>
    </dgm:pt>
    <dgm:pt modelId="{4F0BC9F0-25F9-4B2D-9033-56A343C7C8C2}" type="sibTrans" cxnId="{C85B5B95-406E-4C2A-B6A4-304AECB65BDE}">
      <dgm:prSet/>
      <dgm:spPr/>
      <dgm:t>
        <a:bodyPr/>
        <a:lstStyle/>
        <a:p>
          <a:endParaRPr lang="en-US"/>
        </a:p>
      </dgm:t>
    </dgm:pt>
    <dgm:pt modelId="{C1C4527D-C0E1-4303-94AC-C85BDD9681C5}">
      <dgm:prSet/>
      <dgm:spPr/>
      <dgm:t>
        <a:bodyPr/>
        <a:lstStyle/>
        <a:p>
          <a:r>
            <a:rPr lang="es-ES"/>
            <a:t>Decirle que pare o quitarle de jugar un momento.</a:t>
          </a:r>
          <a:endParaRPr lang="en-US"/>
        </a:p>
      </dgm:t>
    </dgm:pt>
    <dgm:pt modelId="{9F671908-4EB4-4DC7-9584-7ACA0C18B265}" type="parTrans" cxnId="{A029E87F-0D8F-4ACB-9D84-4E84C3B216DE}">
      <dgm:prSet/>
      <dgm:spPr/>
      <dgm:t>
        <a:bodyPr/>
        <a:lstStyle/>
        <a:p>
          <a:endParaRPr lang="en-US"/>
        </a:p>
      </dgm:t>
    </dgm:pt>
    <dgm:pt modelId="{FFE9D04B-9224-4C98-83B2-6C2DE16F731A}" type="sibTrans" cxnId="{A029E87F-0D8F-4ACB-9D84-4E84C3B216DE}">
      <dgm:prSet/>
      <dgm:spPr/>
      <dgm:t>
        <a:bodyPr/>
        <a:lstStyle/>
        <a:p>
          <a:endParaRPr lang="en-US"/>
        </a:p>
      </dgm:t>
    </dgm:pt>
    <dgm:pt modelId="{CB3B4046-13FD-4779-9F2B-FE16DB6371E5}">
      <dgm:prSet/>
      <dgm:spPr/>
      <dgm:t>
        <a:bodyPr/>
        <a:lstStyle/>
        <a:p>
          <a:r>
            <a:rPr lang="es-ES"/>
            <a:t>Corregir algo o todo la hoja.</a:t>
          </a:r>
          <a:endParaRPr lang="en-US"/>
        </a:p>
      </dgm:t>
    </dgm:pt>
    <dgm:pt modelId="{5470BD6A-60C6-4182-8E37-6E25C356626E}" type="parTrans" cxnId="{769A54CA-AE9A-470A-88F9-2890C257D3C1}">
      <dgm:prSet/>
      <dgm:spPr/>
      <dgm:t>
        <a:bodyPr/>
        <a:lstStyle/>
        <a:p>
          <a:endParaRPr lang="en-US"/>
        </a:p>
      </dgm:t>
    </dgm:pt>
    <dgm:pt modelId="{135432D8-2719-4E40-9539-C748E6D9EB85}" type="sibTrans" cxnId="{769A54CA-AE9A-470A-88F9-2890C257D3C1}">
      <dgm:prSet/>
      <dgm:spPr/>
      <dgm:t>
        <a:bodyPr/>
        <a:lstStyle/>
        <a:p>
          <a:endParaRPr lang="en-US"/>
        </a:p>
      </dgm:t>
    </dgm:pt>
    <dgm:pt modelId="{C35AA33A-7E57-4055-BFCA-4D2DF42DC8D4}">
      <dgm:prSet/>
      <dgm:spPr/>
      <dgm:t>
        <a:bodyPr/>
        <a:lstStyle/>
        <a:p>
          <a:r>
            <a:rPr lang="es-ES"/>
            <a:t>Dramatizar los conflictos como un pequeño empujón, filas, salidas, en los juegos. </a:t>
          </a:r>
          <a:endParaRPr lang="en-US"/>
        </a:p>
      </dgm:t>
    </dgm:pt>
    <dgm:pt modelId="{B7EFB6A1-845F-4FA0-A179-77B602A01268}" type="parTrans" cxnId="{197C63D8-9543-4944-ABB8-768EF49CF38A}">
      <dgm:prSet/>
      <dgm:spPr/>
      <dgm:t>
        <a:bodyPr/>
        <a:lstStyle/>
        <a:p>
          <a:endParaRPr lang="en-US"/>
        </a:p>
      </dgm:t>
    </dgm:pt>
    <dgm:pt modelId="{2B7A2A14-9803-4524-BF0A-C09B5CB2D5A5}" type="sibTrans" cxnId="{197C63D8-9543-4944-ABB8-768EF49CF38A}">
      <dgm:prSet/>
      <dgm:spPr/>
      <dgm:t>
        <a:bodyPr/>
        <a:lstStyle/>
        <a:p>
          <a:endParaRPr lang="en-US"/>
        </a:p>
      </dgm:t>
    </dgm:pt>
    <dgm:pt modelId="{0F2E4C85-AAF9-4B87-8E37-B2D80FB7E0CC}">
      <dgm:prSet/>
      <dgm:spPr/>
      <dgm:t>
        <a:bodyPr/>
        <a:lstStyle/>
        <a:p>
          <a:r>
            <a:rPr lang="es-ES"/>
            <a:t>Decirle algo que no le gusta. </a:t>
          </a:r>
          <a:endParaRPr lang="en-US"/>
        </a:p>
      </dgm:t>
    </dgm:pt>
    <dgm:pt modelId="{5318679E-6693-41AE-9186-C4F3C01EB959}" type="parTrans" cxnId="{2A1FA0DA-DD2B-43BD-9E14-E2F7E0373F25}">
      <dgm:prSet/>
      <dgm:spPr/>
      <dgm:t>
        <a:bodyPr/>
        <a:lstStyle/>
        <a:p>
          <a:endParaRPr lang="en-US"/>
        </a:p>
      </dgm:t>
    </dgm:pt>
    <dgm:pt modelId="{8D5655E5-CE39-449E-9C53-A1A6B2CD90D9}" type="sibTrans" cxnId="{2A1FA0DA-DD2B-43BD-9E14-E2F7E0373F25}">
      <dgm:prSet/>
      <dgm:spPr/>
      <dgm:t>
        <a:bodyPr/>
        <a:lstStyle/>
        <a:p>
          <a:endParaRPr lang="en-US"/>
        </a:p>
      </dgm:t>
    </dgm:pt>
    <dgm:pt modelId="{3000A448-38EA-4DFB-87F4-6A6E18FEE2A7}">
      <dgm:prSet/>
      <dgm:spPr/>
      <dgm:t>
        <a:bodyPr/>
        <a:lstStyle/>
        <a:p>
          <a:r>
            <a:rPr lang="es-ES"/>
            <a:t>Dejar pasar algunos insultos que le puedan decir. </a:t>
          </a:r>
          <a:endParaRPr lang="en-US"/>
        </a:p>
      </dgm:t>
    </dgm:pt>
    <dgm:pt modelId="{90B49EAB-195B-4B7F-A2C2-9A829A6DC682}" type="parTrans" cxnId="{534E2BE2-8399-47B4-A42B-0307BF46F46D}">
      <dgm:prSet/>
      <dgm:spPr/>
      <dgm:t>
        <a:bodyPr/>
        <a:lstStyle/>
        <a:p>
          <a:endParaRPr lang="en-US"/>
        </a:p>
      </dgm:t>
    </dgm:pt>
    <dgm:pt modelId="{47E7222F-D765-4EE0-81E7-E4AD3142F741}" type="sibTrans" cxnId="{534E2BE2-8399-47B4-A42B-0307BF46F46D}">
      <dgm:prSet/>
      <dgm:spPr/>
      <dgm:t>
        <a:bodyPr/>
        <a:lstStyle/>
        <a:p>
          <a:endParaRPr lang="en-US"/>
        </a:p>
      </dgm:t>
    </dgm:pt>
    <dgm:pt modelId="{45F59145-F719-4761-8D92-88BDB5E36070}" type="pres">
      <dgm:prSet presAssocID="{B9CF7757-1B98-4CC2-BB7F-9E8161549C0D}" presName="linear" presStyleCnt="0">
        <dgm:presLayoutVars>
          <dgm:animLvl val="lvl"/>
          <dgm:resizeHandles val="exact"/>
        </dgm:presLayoutVars>
      </dgm:prSet>
      <dgm:spPr/>
    </dgm:pt>
    <dgm:pt modelId="{C7B80568-C9DD-45C8-93BF-033DCD7ACDA7}" type="pres">
      <dgm:prSet presAssocID="{43235C4C-FC7B-4B91-B2B4-9144B6FCFB00}" presName="parentText" presStyleLbl="node1" presStyleIdx="0" presStyleCnt="6">
        <dgm:presLayoutVars>
          <dgm:chMax val="0"/>
          <dgm:bulletEnabled val="1"/>
        </dgm:presLayoutVars>
      </dgm:prSet>
      <dgm:spPr/>
    </dgm:pt>
    <dgm:pt modelId="{97099A18-9A65-499A-84FF-4A1C27C5F688}" type="pres">
      <dgm:prSet presAssocID="{4F0BC9F0-25F9-4B2D-9033-56A343C7C8C2}" presName="spacer" presStyleCnt="0"/>
      <dgm:spPr/>
    </dgm:pt>
    <dgm:pt modelId="{68390C2D-54B0-4251-A0E7-296D5BD78FE4}" type="pres">
      <dgm:prSet presAssocID="{C1C4527D-C0E1-4303-94AC-C85BDD9681C5}" presName="parentText" presStyleLbl="node1" presStyleIdx="1" presStyleCnt="6">
        <dgm:presLayoutVars>
          <dgm:chMax val="0"/>
          <dgm:bulletEnabled val="1"/>
        </dgm:presLayoutVars>
      </dgm:prSet>
      <dgm:spPr/>
    </dgm:pt>
    <dgm:pt modelId="{50312CDD-6F17-4E5E-A63B-58B40D8546EC}" type="pres">
      <dgm:prSet presAssocID="{FFE9D04B-9224-4C98-83B2-6C2DE16F731A}" presName="spacer" presStyleCnt="0"/>
      <dgm:spPr/>
    </dgm:pt>
    <dgm:pt modelId="{2C1DC7CB-BDBA-4711-9BC0-1A6A0C43D309}" type="pres">
      <dgm:prSet presAssocID="{CB3B4046-13FD-4779-9F2B-FE16DB6371E5}" presName="parentText" presStyleLbl="node1" presStyleIdx="2" presStyleCnt="6">
        <dgm:presLayoutVars>
          <dgm:chMax val="0"/>
          <dgm:bulletEnabled val="1"/>
        </dgm:presLayoutVars>
      </dgm:prSet>
      <dgm:spPr/>
    </dgm:pt>
    <dgm:pt modelId="{CDB6A470-CCEA-4E12-A19D-BFC1FEFCACE0}" type="pres">
      <dgm:prSet presAssocID="{135432D8-2719-4E40-9539-C748E6D9EB85}" presName="spacer" presStyleCnt="0"/>
      <dgm:spPr/>
    </dgm:pt>
    <dgm:pt modelId="{67879291-43F6-409F-9906-8FD5D6394580}" type="pres">
      <dgm:prSet presAssocID="{C35AA33A-7E57-4055-BFCA-4D2DF42DC8D4}" presName="parentText" presStyleLbl="node1" presStyleIdx="3" presStyleCnt="6">
        <dgm:presLayoutVars>
          <dgm:chMax val="0"/>
          <dgm:bulletEnabled val="1"/>
        </dgm:presLayoutVars>
      </dgm:prSet>
      <dgm:spPr/>
    </dgm:pt>
    <dgm:pt modelId="{C4702D9A-0B41-43C0-9093-71CBBCFCAF52}" type="pres">
      <dgm:prSet presAssocID="{2B7A2A14-9803-4524-BF0A-C09B5CB2D5A5}" presName="spacer" presStyleCnt="0"/>
      <dgm:spPr/>
    </dgm:pt>
    <dgm:pt modelId="{2B27B75D-1707-4745-B039-DB26BC961852}" type="pres">
      <dgm:prSet presAssocID="{0F2E4C85-AAF9-4B87-8E37-B2D80FB7E0CC}" presName="parentText" presStyleLbl="node1" presStyleIdx="4" presStyleCnt="6">
        <dgm:presLayoutVars>
          <dgm:chMax val="0"/>
          <dgm:bulletEnabled val="1"/>
        </dgm:presLayoutVars>
      </dgm:prSet>
      <dgm:spPr/>
    </dgm:pt>
    <dgm:pt modelId="{85308720-D0B1-4327-A524-DD5180DCA34D}" type="pres">
      <dgm:prSet presAssocID="{8D5655E5-CE39-449E-9C53-A1A6B2CD90D9}" presName="spacer" presStyleCnt="0"/>
      <dgm:spPr/>
    </dgm:pt>
    <dgm:pt modelId="{866152DC-AD22-412F-A1AC-FEBFBCAD7D2B}" type="pres">
      <dgm:prSet presAssocID="{3000A448-38EA-4DFB-87F4-6A6E18FEE2A7}" presName="parentText" presStyleLbl="node1" presStyleIdx="5" presStyleCnt="6">
        <dgm:presLayoutVars>
          <dgm:chMax val="0"/>
          <dgm:bulletEnabled val="1"/>
        </dgm:presLayoutVars>
      </dgm:prSet>
      <dgm:spPr/>
    </dgm:pt>
  </dgm:ptLst>
  <dgm:cxnLst>
    <dgm:cxn modelId="{0C4E5808-C871-493E-8D38-68D58FCDF837}" type="presOf" srcId="{0F2E4C85-AAF9-4B87-8E37-B2D80FB7E0CC}" destId="{2B27B75D-1707-4745-B039-DB26BC961852}" srcOrd="0" destOrd="0" presId="urn:microsoft.com/office/officeart/2005/8/layout/vList2"/>
    <dgm:cxn modelId="{0571546C-D308-4B1A-B3EC-2FD1AC3A9413}" type="presOf" srcId="{B9CF7757-1B98-4CC2-BB7F-9E8161549C0D}" destId="{45F59145-F719-4761-8D92-88BDB5E36070}" srcOrd="0" destOrd="0" presId="urn:microsoft.com/office/officeart/2005/8/layout/vList2"/>
    <dgm:cxn modelId="{48ABAB57-1DD7-45A4-8CC7-78649DF5975B}" type="presOf" srcId="{CB3B4046-13FD-4779-9F2B-FE16DB6371E5}" destId="{2C1DC7CB-BDBA-4711-9BC0-1A6A0C43D309}" srcOrd="0" destOrd="0" presId="urn:microsoft.com/office/officeart/2005/8/layout/vList2"/>
    <dgm:cxn modelId="{15884A7A-CD24-48F5-B13E-2303C9EFDE9B}" type="presOf" srcId="{C35AA33A-7E57-4055-BFCA-4D2DF42DC8D4}" destId="{67879291-43F6-409F-9906-8FD5D6394580}" srcOrd="0" destOrd="0" presId="urn:microsoft.com/office/officeart/2005/8/layout/vList2"/>
    <dgm:cxn modelId="{A029E87F-0D8F-4ACB-9D84-4E84C3B216DE}" srcId="{B9CF7757-1B98-4CC2-BB7F-9E8161549C0D}" destId="{C1C4527D-C0E1-4303-94AC-C85BDD9681C5}" srcOrd="1" destOrd="0" parTransId="{9F671908-4EB4-4DC7-9584-7ACA0C18B265}" sibTransId="{FFE9D04B-9224-4C98-83B2-6C2DE16F731A}"/>
    <dgm:cxn modelId="{2C371B92-E3E9-4B67-B129-03BE84A388C7}" type="presOf" srcId="{3000A448-38EA-4DFB-87F4-6A6E18FEE2A7}" destId="{866152DC-AD22-412F-A1AC-FEBFBCAD7D2B}" srcOrd="0" destOrd="0" presId="urn:microsoft.com/office/officeart/2005/8/layout/vList2"/>
    <dgm:cxn modelId="{C85B5B95-406E-4C2A-B6A4-304AECB65BDE}" srcId="{B9CF7757-1B98-4CC2-BB7F-9E8161549C0D}" destId="{43235C4C-FC7B-4B91-B2B4-9144B6FCFB00}" srcOrd="0" destOrd="0" parTransId="{540F9B9B-18FD-479B-9889-5E5C85F76339}" sibTransId="{4F0BC9F0-25F9-4B2D-9033-56A343C7C8C2}"/>
    <dgm:cxn modelId="{B3F5D5AB-C13B-4402-AC26-291A9648B154}" type="presOf" srcId="{43235C4C-FC7B-4B91-B2B4-9144B6FCFB00}" destId="{C7B80568-C9DD-45C8-93BF-033DCD7ACDA7}" srcOrd="0" destOrd="0" presId="urn:microsoft.com/office/officeart/2005/8/layout/vList2"/>
    <dgm:cxn modelId="{C1148DC0-8F3B-4C2D-A134-4073317543AD}" type="presOf" srcId="{C1C4527D-C0E1-4303-94AC-C85BDD9681C5}" destId="{68390C2D-54B0-4251-A0E7-296D5BD78FE4}" srcOrd="0" destOrd="0" presId="urn:microsoft.com/office/officeart/2005/8/layout/vList2"/>
    <dgm:cxn modelId="{769A54CA-AE9A-470A-88F9-2890C257D3C1}" srcId="{B9CF7757-1B98-4CC2-BB7F-9E8161549C0D}" destId="{CB3B4046-13FD-4779-9F2B-FE16DB6371E5}" srcOrd="2" destOrd="0" parTransId="{5470BD6A-60C6-4182-8E37-6E25C356626E}" sibTransId="{135432D8-2719-4E40-9539-C748E6D9EB85}"/>
    <dgm:cxn modelId="{197C63D8-9543-4944-ABB8-768EF49CF38A}" srcId="{B9CF7757-1B98-4CC2-BB7F-9E8161549C0D}" destId="{C35AA33A-7E57-4055-BFCA-4D2DF42DC8D4}" srcOrd="3" destOrd="0" parTransId="{B7EFB6A1-845F-4FA0-A179-77B602A01268}" sibTransId="{2B7A2A14-9803-4524-BF0A-C09B5CB2D5A5}"/>
    <dgm:cxn modelId="{2A1FA0DA-DD2B-43BD-9E14-E2F7E0373F25}" srcId="{B9CF7757-1B98-4CC2-BB7F-9E8161549C0D}" destId="{0F2E4C85-AAF9-4B87-8E37-B2D80FB7E0CC}" srcOrd="4" destOrd="0" parTransId="{5318679E-6693-41AE-9186-C4F3C01EB959}" sibTransId="{8D5655E5-CE39-449E-9C53-A1A6B2CD90D9}"/>
    <dgm:cxn modelId="{534E2BE2-8399-47B4-A42B-0307BF46F46D}" srcId="{B9CF7757-1B98-4CC2-BB7F-9E8161549C0D}" destId="{3000A448-38EA-4DFB-87F4-6A6E18FEE2A7}" srcOrd="5" destOrd="0" parTransId="{90B49EAB-195B-4B7F-A2C2-9A829A6DC682}" sibTransId="{47E7222F-D765-4EE0-81E7-E4AD3142F741}"/>
    <dgm:cxn modelId="{69CC0E2A-09F6-41C8-BA59-9D7F4A862F49}" type="presParOf" srcId="{45F59145-F719-4761-8D92-88BDB5E36070}" destId="{C7B80568-C9DD-45C8-93BF-033DCD7ACDA7}" srcOrd="0" destOrd="0" presId="urn:microsoft.com/office/officeart/2005/8/layout/vList2"/>
    <dgm:cxn modelId="{44ECC2CB-DC7F-4171-AAE2-6E9E822C9819}" type="presParOf" srcId="{45F59145-F719-4761-8D92-88BDB5E36070}" destId="{97099A18-9A65-499A-84FF-4A1C27C5F688}" srcOrd="1" destOrd="0" presId="urn:microsoft.com/office/officeart/2005/8/layout/vList2"/>
    <dgm:cxn modelId="{AD273E98-F9A7-414C-B658-E5AB2B3FA135}" type="presParOf" srcId="{45F59145-F719-4761-8D92-88BDB5E36070}" destId="{68390C2D-54B0-4251-A0E7-296D5BD78FE4}" srcOrd="2" destOrd="0" presId="urn:microsoft.com/office/officeart/2005/8/layout/vList2"/>
    <dgm:cxn modelId="{91A85446-3FEF-4881-B134-EF5DBE2F52B3}" type="presParOf" srcId="{45F59145-F719-4761-8D92-88BDB5E36070}" destId="{50312CDD-6F17-4E5E-A63B-58B40D8546EC}" srcOrd="3" destOrd="0" presId="urn:microsoft.com/office/officeart/2005/8/layout/vList2"/>
    <dgm:cxn modelId="{489F6E00-3E3F-4088-B9F5-876C729153F8}" type="presParOf" srcId="{45F59145-F719-4761-8D92-88BDB5E36070}" destId="{2C1DC7CB-BDBA-4711-9BC0-1A6A0C43D309}" srcOrd="4" destOrd="0" presId="urn:microsoft.com/office/officeart/2005/8/layout/vList2"/>
    <dgm:cxn modelId="{DFA90FF4-0FE4-4119-AFB4-3A75D1273BC5}" type="presParOf" srcId="{45F59145-F719-4761-8D92-88BDB5E36070}" destId="{CDB6A470-CCEA-4E12-A19D-BFC1FEFCACE0}" srcOrd="5" destOrd="0" presId="urn:microsoft.com/office/officeart/2005/8/layout/vList2"/>
    <dgm:cxn modelId="{F711ECFF-E9A8-4150-B511-E98EBE818C6B}" type="presParOf" srcId="{45F59145-F719-4761-8D92-88BDB5E36070}" destId="{67879291-43F6-409F-9906-8FD5D6394580}" srcOrd="6" destOrd="0" presId="urn:microsoft.com/office/officeart/2005/8/layout/vList2"/>
    <dgm:cxn modelId="{C2EF4DDF-821E-457B-A2BE-C8B53D954014}" type="presParOf" srcId="{45F59145-F719-4761-8D92-88BDB5E36070}" destId="{C4702D9A-0B41-43C0-9093-71CBBCFCAF52}" srcOrd="7" destOrd="0" presId="urn:microsoft.com/office/officeart/2005/8/layout/vList2"/>
    <dgm:cxn modelId="{B6642DBD-FEB2-480C-A789-2AA495B855FF}" type="presParOf" srcId="{45F59145-F719-4761-8D92-88BDB5E36070}" destId="{2B27B75D-1707-4745-B039-DB26BC961852}" srcOrd="8" destOrd="0" presId="urn:microsoft.com/office/officeart/2005/8/layout/vList2"/>
    <dgm:cxn modelId="{FDC2DF86-492F-4B72-9AA0-8DE90ED73B16}" type="presParOf" srcId="{45F59145-F719-4761-8D92-88BDB5E36070}" destId="{85308720-D0B1-4327-A524-DD5180DCA34D}" srcOrd="9" destOrd="0" presId="urn:microsoft.com/office/officeart/2005/8/layout/vList2"/>
    <dgm:cxn modelId="{82A266A2-2D66-451E-BDC6-87F7E1CCAE18}" type="presParOf" srcId="{45F59145-F719-4761-8D92-88BDB5E36070}" destId="{866152DC-AD22-412F-A1AC-FEBFBCAD7D2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770A1-C959-42FF-9567-16CE9F0BBB1E}">
      <dsp:nvSpPr>
        <dsp:cNvPr id="0" name=""/>
        <dsp:cNvSpPr/>
      </dsp:nvSpPr>
      <dsp:spPr>
        <a:xfrm>
          <a:off x="0" y="4936"/>
          <a:ext cx="626364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Te odio.</a:t>
          </a:r>
          <a:endParaRPr lang="en-US" sz="2300" kern="1200"/>
        </a:p>
      </dsp:txBody>
      <dsp:txXfrm>
        <a:off x="26930" y="31866"/>
        <a:ext cx="6209780" cy="497795"/>
      </dsp:txXfrm>
    </dsp:sp>
    <dsp:sp modelId="{EED56FE2-D78A-406D-9F4F-AA8E726FC91D}">
      <dsp:nvSpPr>
        <dsp:cNvPr id="0" name=""/>
        <dsp:cNvSpPr/>
      </dsp:nvSpPr>
      <dsp:spPr>
        <a:xfrm>
          <a:off x="0" y="622831"/>
          <a:ext cx="6263640" cy="551655"/>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Les voy a pegar.</a:t>
          </a:r>
          <a:endParaRPr lang="en-US" sz="2300" kern="1200"/>
        </a:p>
      </dsp:txBody>
      <dsp:txXfrm>
        <a:off x="26930" y="649761"/>
        <a:ext cx="6209780" cy="497795"/>
      </dsp:txXfrm>
    </dsp:sp>
    <dsp:sp modelId="{4D7C5496-B6A7-4D4A-804E-5AFA99789304}">
      <dsp:nvSpPr>
        <dsp:cNvPr id="0" name=""/>
        <dsp:cNvSpPr/>
      </dsp:nvSpPr>
      <dsp:spPr>
        <a:xfrm>
          <a:off x="0" y="1240726"/>
          <a:ext cx="6263640" cy="55165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Tengo miedo de suspender.</a:t>
          </a:r>
          <a:endParaRPr lang="en-US" sz="2300" kern="1200"/>
        </a:p>
      </dsp:txBody>
      <dsp:txXfrm>
        <a:off x="26930" y="1267656"/>
        <a:ext cx="6209780" cy="497795"/>
      </dsp:txXfrm>
    </dsp:sp>
    <dsp:sp modelId="{850767B0-195C-4B69-A871-9A1E128A1798}">
      <dsp:nvSpPr>
        <dsp:cNvPr id="0" name=""/>
        <dsp:cNvSpPr/>
      </dsp:nvSpPr>
      <dsp:spPr>
        <a:xfrm>
          <a:off x="0" y="1858621"/>
          <a:ext cx="6263640" cy="551655"/>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No quiero vivir. Me quiero morir.</a:t>
          </a:r>
          <a:endParaRPr lang="en-US" sz="2300" kern="1200"/>
        </a:p>
      </dsp:txBody>
      <dsp:txXfrm>
        <a:off x="26930" y="1885551"/>
        <a:ext cx="6209780" cy="497795"/>
      </dsp:txXfrm>
    </dsp:sp>
    <dsp:sp modelId="{96A8A9CC-A772-4D8D-9A10-E2BAC73E71C3}">
      <dsp:nvSpPr>
        <dsp:cNvPr id="0" name=""/>
        <dsp:cNvSpPr/>
      </dsp:nvSpPr>
      <dsp:spPr>
        <a:xfrm>
          <a:off x="0" y="2476516"/>
          <a:ext cx="6263640" cy="55165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Soy tonto. No lo puedo conseguir. </a:t>
          </a:r>
          <a:endParaRPr lang="en-US" sz="2300" kern="1200"/>
        </a:p>
      </dsp:txBody>
      <dsp:txXfrm>
        <a:off x="26930" y="2503446"/>
        <a:ext cx="6209780" cy="497795"/>
      </dsp:txXfrm>
    </dsp:sp>
    <dsp:sp modelId="{69E1BC11-741D-4647-A82B-E4322FF7401C}">
      <dsp:nvSpPr>
        <dsp:cNvPr id="0" name=""/>
        <dsp:cNvSpPr/>
      </dsp:nvSpPr>
      <dsp:spPr>
        <a:xfrm>
          <a:off x="0" y="3094411"/>
          <a:ext cx="6263640" cy="551655"/>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No puedo ….</a:t>
          </a:r>
          <a:endParaRPr lang="en-US" sz="2300" kern="1200"/>
        </a:p>
      </dsp:txBody>
      <dsp:txXfrm>
        <a:off x="26930" y="3121341"/>
        <a:ext cx="6209780" cy="497795"/>
      </dsp:txXfrm>
    </dsp:sp>
    <dsp:sp modelId="{8DF02EFF-EEA6-4184-B1B3-52B8B5DAD86B}">
      <dsp:nvSpPr>
        <dsp:cNvPr id="0" name=""/>
        <dsp:cNvSpPr/>
      </dsp:nvSpPr>
      <dsp:spPr>
        <a:xfrm>
          <a:off x="0" y="3712306"/>
          <a:ext cx="6263640" cy="55165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Tengo ganas de </a:t>
          </a:r>
          <a:endParaRPr lang="en-US" sz="2300" kern="1200" dirty="0"/>
        </a:p>
      </dsp:txBody>
      <dsp:txXfrm>
        <a:off x="26930" y="3739236"/>
        <a:ext cx="6209780" cy="497795"/>
      </dsp:txXfrm>
    </dsp:sp>
    <dsp:sp modelId="{F53C4501-93CE-42A9-84FE-688CA49CEDF2}">
      <dsp:nvSpPr>
        <dsp:cNvPr id="0" name=""/>
        <dsp:cNvSpPr/>
      </dsp:nvSpPr>
      <dsp:spPr>
        <a:xfrm>
          <a:off x="0" y="4330201"/>
          <a:ext cx="6263640" cy="551655"/>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Nunca</a:t>
          </a:r>
          <a:r>
            <a:rPr lang="en-US" sz="2300" kern="1200" dirty="0"/>
            <a:t> lo </a:t>
          </a:r>
          <a:r>
            <a:rPr lang="en-US" sz="2300" kern="1200" dirty="0" err="1"/>
            <a:t>conseguiré</a:t>
          </a:r>
          <a:endParaRPr lang="en-US" sz="2300" kern="1200" dirty="0"/>
        </a:p>
      </dsp:txBody>
      <dsp:txXfrm>
        <a:off x="26930" y="4357131"/>
        <a:ext cx="6209780" cy="497795"/>
      </dsp:txXfrm>
    </dsp:sp>
    <dsp:sp modelId="{42704DA9-448B-4C67-AD2C-79B85BFBBF08}">
      <dsp:nvSpPr>
        <dsp:cNvPr id="0" name=""/>
        <dsp:cNvSpPr/>
      </dsp:nvSpPr>
      <dsp:spPr>
        <a:xfrm>
          <a:off x="0" y="4948096"/>
          <a:ext cx="6263640"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No me </a:t>
          </a:r>
          <a:r>
            <a:rPr lang="en-US" sz="2300" kern="1200" dirty="0" err="1"/>
            <a:t>puedo</a:t>
          </a:r>
          <a:r>
            <a:rPr lang="en-US" sz="2300" kern="1200" dirty="0"/>
            <a:t> </a:t>
          </a:r>
          <a:r>
            <a:rPr lang="en-US" sz="2300" kern="1200" dirty="0" err="1"/>
            <a:t>controlar</a:t>
          </a:r>
          <a:endParaRPr lang="en-US" sz="2300" kern="1200" dirty="0"/>
        </a:p>
      </dsp:txBody>
      <dsp:txXfrm>
        <a:off x="26930" y="4975026"/>
        <a:ext cx="6209780"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54891-35DC-41A1-8462-AB6054B58852}">
      <dsp:nvSpPr>
        <dsp:cNvPr id="0" name=""/>
        <dsp:cNvSpPr/>
      </dsp:nvSpPr>
      <dsp:spPr>
        <a:xfrm>
          <a:off x="0" y="6443"/>
          <a:ext cx="6263640" cy="1006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El </a:t>
          </a:r>
          <a:r>
            <a:rPr lang="es-ES" sz="1800" b="1" kern="1200" dirty="0"/>
            <a:t>objeto de estudio es la conducta </a:t>
          </a:r>
          <a:r>
            <a:rPr lang="es-ES" sz="1800" kern="1200" dirty="0"/>
            <a:t>en las dos diciplinas, en la clínica psicológica.</a:t>
          </a:r>
          <a:endParaRPr lang="en-US" sz="1800" kern="1200" dirty="0"/>
        </a:p>
      </dsp:txBody>
      <dsp:txXfrm>
        <a:off x="49119" y="55562"/>
        <a:ext cx="6165402" cy="907962"/>
      </dsp:txXfrm>
    </dsp:sp>
    <dsp:sp modelId="{57F2550C-BFC1-403E-A79A-B0D49E35688C}">
      <dsp:nvSpPr>
        <dsp:cNvPr id="0" name=""/>
        <dsp:cNvSpPr/>
      </dsp:nvSpPr>
      <dsp:spPr>
        <a:xfrm>
          <a:off x="0" y="1127843"/>
          <a:ext cx="6263640" cy="100620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Compartimos los mismos principios teóricos y conceptuales </a:t>
          </a:r>
          <a:r>
            <a:rPr lang="es-ES" sz="1800" kern="1200" dirty="0"/>
            <a:t>pero debemos de llamarlos de forma diferente para tomar distancia.</a:t>
          </a:r>
          <a:endParaRPr lang="en-US" sz="1800" kern="1200" dirty="0"/>
        </a:p>
      </dsp:txBody>
      <dsp:txXfrm>
        <a:off x="49119" y="1176962"/>
        <a:ext cx="6165402" cy="907962"/>
      </dsp:txXfrm>
    </dsp:sp>
    <dsp:sp modelId="{B710BF54-50F2-483A-8FB1-E73588E187E0}">
      <dsp:nvSpPr>
        <dsp:cNvPr id="0" name=""/>
        <dsp:cNvSpPr/>
      </dsp:nvSpPr>
      <dsp:spPr>
        <a:xfrm>
          <a:off x="0" y="2249244"/>
          <a:ext cx="6263640" cy="10062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Orientadores Educativos </a:t>
          </a:r>
          <a:r>
            <a:rPr lang="es-ES" sz="1800" b="1" kern="1200" dirty="0"/>
            <a:t>actuamos e intervenimos, NO tratamos.</a:t>
          </a:r>
          <a:r>
            <a:rPr lang="es-ES" sz="1800" kern="1200" dirty="0"/>
            <a:t> Hacemos lo mismo que los clínicos de la psicología, pero con la ventaja de hacerlo en el contexto educativo. </a:t>
          </a:r>
          <a:endParaRPr lang="en-US" sz="1800" kern="1200" dirty="0"/>
        </a:p>
      </dsp:txBody>
      <dsp:txXfrm>
        <a:off x="49119" y="2298363"/>
        <a:ext cx="6165402" cy="907962"/>
      </dsp:txXfrm>
    </dsp:sp>
    <dsp:sp modelId="{051504D6-DF0D-405B-8E50-FD8610353FE8}">
      <dsp:nvSpPr>
        <dsp:cNvPr id="0" name=""/>
        <dsp:cNvSpPr/>
      </dsp:nvSpPr>
      <dsp:spPr>
        <a:xfrm>
          <a:off x="0" y="3370644"/>
          <a:ext cx="6263640" cy="100620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Nos alejamos delas etiquetas diagnósticas aunque las tenemos en cuenta.</a:t>
          </a:r>
        </a:p>
      </dsp:txBody>
      <dsp:txXfrm>
        <a:off x="49119" y="3419763"/>
        <a:ext cx="6165402" cy="907962"/>
      </dsp:txXfrm>
    </dsp:sp>
    <dsp:sp modelId="{9C3D8160-9276-4205-94AD-2C1117A6FEA1}">
      <dsp:nvSpPr>
        <dsp:cNvPr id="0" name=""/>
        <dsp:cNvSpPr/>
      </dsp:nvSpPr>
      <dsp:spPr>
        <a:xfrm>
          <a:off x="0" y="4492044"/>
          <a:ext cx="6263640" cy="10062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Nuestra función primordial es educativa </a:t>
          </a:r>
          <a:r>
            <a:rPr lang="es-ES" sz="1800" kern="1200" dirty="0"/>
            <a:t>para que los niños y adolescentes aprendan comportamientos adecuados y adaptativos. </a:t>
          </a:r>
        </a:p>
      </dsp:txBody>
      <dsp:txXfrm>
        <a:off x="49119" y="4541163"/>
        <a:ext cx="6165402" cy="907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F24A8-9C1A-45FE-9E1E-D97280E60C4A}">
      <dsp:nvSpPr>
        <dsp:cNvPr id="0" name=""/>
        <dsp:cNvSpPr/>
      </dsp:nvSpPr>
      <dsp:spPr>
        <a:xfrm>
          <a:off x="0" y="603818"/>
          <a:ext cx="6263640" cy="8248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dirty="0"/>
            <a:t>Está presente cuando NO se está dispuesto establecer contacto con las experiencias privadas (pensamientos, recuerdos, sentimientos). Por </a:t>
          </a:r>
          <a:r>
            <a:rPr lang="es-ES" sz="1500" kern="1200" dirty="0" err="1"/>
            <a:t>ejmplo</a:t>
          </a:r>
          <a:r>
            <a:rPr lang="es-ES" sz="1500" kern="1200" dirty="0"/>
            <a:t>: “mutismo selectivo”. Evita el miedo/vergüenza a hablar con otros.</a:t>
          </a:r>
          <a:endParaRPr lang="en-US" sz="1500" kern="1200" dirty="0"/>
        </a:p>
      </dsp:txBody>
      <dsp:txXfrm>
        <a:off x="40266" y="644084"/>
        <a:ext cx="6183108" cy="744318"/>
      </dsp:txXfrm>
    </dsp:sp>
    <dsp:sp modelId="{2A592B12-C613-4739-B169-F95C96CEC2E8}">
      <dsp:nvSpPr>
        <dsp:cNvPr id="0" name=""/>
        <dsp:cNvSpPr/>
      </dsp:nvSpPr>
      <dsp:spPr>
        <a:xfrm>
          <a:off x="0" y="1471868"/>
          <a:ext cx="6263640" cy="82485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noProof="0" dirty="0"/>
            <a:t>En muchos de nuestros alumnos con respuestas agresivas e impulsivas. Evitan o escapan a los pensamientos y sentimientos de ira, enfado, con agresiones e insultos, conducta destructiva.  </a:t>
          </a:r>
        </a:p>
      </dsp:txBody>
      <dsp:txXfrm>
        <a:off x="40266" y="1512134"/>
        <a:ext cx="6183108" cy="744318"/>
      </dsp:txXfrm>
    </dsp:sp>
    <dsp:sp modelId="{07B62B80-27DB-4701-A3DF-A5857557DCEF}">
      <dsp:nvSpPr>
        <dsp:cNvPr id="0" name=""/>
        <dsp:cNvSpPr/>
      </dsp:nvSpPr>
      <dsp:spPr>
        <a:xfrm>
          <a:off x="0" y="2339918"/>
          <a:ext cx="6263640" cy="8248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dirty="0"/>
            <a:t>A corto plazo este patrón es efectivo en tanto que alivia la experiencia negativa. </a:t>
          </a:r>
          <a:endParaRPr lang="en-US" sz="1500" kern="1200" dirty="0"/>
        </a:p>
      </dsp:txBody>
      <dsp:txXfrm>
        <a:off x="40266" y="2380184"/>
        <a:ext cx="6183108" cy="744318"/>
      </dsp:txXfrm>
    </dsp:sp>
    <dsp:sp modelId="{6EE53F7A-4C1C-4534-88BA-BE49431E1FDF}">
      <dsp:nvSpPr>
        <dsp:cNvPr id="0" name=""/>
        <dsp:cNvSpPr/>
      </dsp:nvSpPr>
      <dsp:spPr>
        <a:xfrm>
          <a:off x="0" y="3207968"/>
          <a:ext cx="6263640" cy="82485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a:t>A largo plazo extiende las experiencias negativas y llega a producir una limitación en la vida. </a:t>
          </a:r>
          <a:endParaRPr lang="en-US" sz="1500" kern="1200"/>
        </a:p>
      </dsp:txBody>
      <dsp:txXfrm>
        <a:off x="40266" y="3248234"/>
        <a:ext cx="6183108" cy="744318"/>
      </dsp:txXfrm>
    </dsp:sp>
    <dsp:sp modelId="{FA40BBDB-FF8A-4EFA-AAC1-05A306619646}">
      <dsp:nvSpPr>
        <dsp:cNvPr id="0" name=""/>
        <dsp:cNvSpPr/>
      </dsp:nvSpPr>
      <dsp:spPr>
        <a:xfrm>
          <a:off x="0" y="4076019"/>
          <a:ext cx="6263640" cy="8248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kern="1200" dirty="0"/>
            <a:t>Los niños/as y en general las personas terminan por ir en contra de lo que es valioso para ellas.</a:t>
          </a:r>
          <a:endParaRPr lang="en-US" sz="1500" kern="1200" dirty="0"/>
        </a:p>
      </dsp:txBody>
      <dsp:txXfrm>
        <a:off x="40266" y="4116285"/>
        <a:ext cx="6183108" cy="744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20903-0316-4467-A191-0D1D5AD62974}">
      <dsp:nvSpPr>
        <dsp:cNvPr id="0" name=""/>
        <dsp:cNvSpPr/>
      </dsp:nvSpPr>
      <dsp:spPr>
        <a:xfrm>
          <a:off x="0" y="465382"/>
          <a:ext cx="6263640" cy="8739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noProof="0" dirty="0"/>
            <a:t>Es el proceso de toda </a:t>
          </a:r>
          <a:r>
            <a:rPr lang="es-ES" sz="2200" kern="1200" noProof="0"/>
            <a:t>la intervención.</a:t>
          </a:r>
          <a:endParaRPr lang="es-ES" sz="2200" kern="1200" noProof="0" dirty="0"/>
        </a:p>
      </dsp:txBody>
      <dsp:txXfrm>
        <a:off x="42663" y="508045"/>
        <a:ext cx="6178314" cy="788627"/>
      </dsp:txXfrm>
    </dsp:sp>
    <dsp:sp modelId="{6BF5E96D-D316-48B0-A2E2-F99CD9B769C1}">
      <dsp:nvSpPr>
        <dsp:cNvPr id="0" name=""/>
        <dsp:cNvSpPr/>
      </dsp:nvSpPr>
      <dsp:spPr>
        <a:xfrm>
          <a:off x="0" y="1402695"/>
          <a:ext cx="6263640" cy="87395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noProof="0" dirty="0"/>
            <a:t>Ambos procesos no se explican, ni se instruyen.</a:t>
          </a:r>
        </a:p>
      </dsp:txBody>
      <dsp:txXfrm>
        <a:off x="42663" y="1445358"/>
        <a:ext cx="6178314" cy="788627"/>
      </dsp:txXfrm>
    </dsp:sp>
    <dsp:sp modelId="{61870E3E-1B7D-4449-9244-2A7DFE5B0185}">
      <dsp:nvSpPr>
        <dsp:cNvPr id="0" name=""/>
        <dsp:cNvSpPr/>
      </dsp:nvSpPr>
      <dsp:spPr>
        <a:xfrm>
          <a:off x="0" y="2340008"/>
          <a:ext cx="6263640" cy="87395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noProof="0" dirty="0"/>
            <a:t>La Aceptación = es un proceso activo: se entrena y se practica dentro y fuera de las sesiones educativas. </a:t>
          </a:r>
        </a:p>
      </dsp:txBody>
      <dsp:txXfrm>
        <a:off x="42663" y="2382671"/>
        <a:ext cx="6178314" cy="788627"/>
      </dsp:txXfrm>
    </dsp:sp>
    <dsp:sp modelId="{F71BCBED-D389-4670-88E1-2C80017D0473}">
      <dsp:nvSpPr>
        <dsp:cNvPr id="0" name=""/>
        <dsp:cNvSpPr/>
      </dsp:nvSpPr>
      <dsp:spPr>
        <a:xfrm>
          <a:off x="0" y="3277322"/>
          <a:ext cx="6263640" cy="87395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noProof="0" dirty="0"/>
            <a:t>Se consigue con los siguientes elementos:</a:t>
          </a:r>
        </a:p>
      </dsp:txBody>
      <dsp:txXfrm>
        <a:off x="42663" y="3319985"/>
        <a:ext cx="6178314" cy="788627"/>
      </dsp:txXfrm>
    </dsp:sp>
    <dsp:sp modelId="{3AE31EF9-560F-427C-9E0E-BFCF00D30423}">
      <dsp:nvSpPr>
        <dsp:cNvPr id="0" name=""/>
        <dsp:cNvSpPr/>
      </dsp:nvSpPr>
      <dsp:spPr>
        <a:xfrm>
          <a:off x="0" y="4151275"/>
          <a:ext cx="626364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S" sz="1700" kern="1200" noProof="0" dirty="0"/>
            <a:t>Desesperanza creativa.</a:t>
          </a:r>
        </a:p>
        <a:p>
          <a:pPr marL="171450" lvl="1" indent="-171450" algn="l" defTabSz="755650">
            <a:lnSpc>
              <a:spcPct val="90000"/>
            </a:lnSpc>
            <a:spcBef>
              <a:spcPct val="0"/>
            </a:spcBef>
            <a:spcAft>
              <a:spcPct val="20000"/>
            </a:spcAft>
            <a:buChar char="•"/>
          </a:pPr>
          <a:r>
            <a:rPr lang="es-ES" sz="1700" kern="1200" noProof="0" dirty="0"/>
            <a:t>Defusión.</a:t>
          </a:r>
        </a:p>
        <a:p>
          <a:pPr marL="171450" lvl="1" indent="-171450" algn="l" defTabSz="755650">
            <a:lnSpc>
              <a:spcPct val="90000"/>
            </a:lnSpc>
            <a:spcBef>
              <a:spcPct val="0"/>
            </a:spcBef>
            <a:spcAft>
              <a:spcPct val="20000"/>
            </a:spcAft>
            <a:buChar char="•"/>
          </a:pPr>
          <a:r>
            <a:rPr lang="es-ES" sz="1700" kern="1200" noProof="0" dirty="0"/>
            <a:t>Valores.</a:t>
          </a:r>
        </a:p>
      </dsp:txBody>
      <dsp:txXfrm>
        <a:off x="0" y="4151275"/>
        <a:ext cx="6263640" cy="888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02233-0AF3-4651-8A71-B79B3B198BB7}">
      <dsp:nvSpPr>
        <dsp:cNvPr id="0" name=""/>
        <dsp:cNvSpPr/>
      </dsp:nvSpPr>
      <dsp:spPr>
        <a:xfrm>
          <a:off x="0" y="18425"/>
          <a:ext cx="6263640" cy="167821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ES" sz="3000" kern="1200"/>
            <a:t>La idea es que el niño se de cuenta de lo que está consiguiendo:</a:t>
          </a:r>
          <a:endParaRPr lang="en-US" sz="3000" kern="1200"/>
        </a:p>
      </dsp:txBody>
      <dsp:txXfrm>
        <a:off x="81924" y="100349"/>
        <a:ext cx="6099792" cy="1514370"/>
      </dsp:txXfrm>
    </dsp:sp>
    <dsp:sp modelId="{928A7ED7-9F10-4763-8DE7-78A7B872856B}">
      <dsp:nvSpPr>
        <dsp:cNvPr id="0" name=""/>
        <dsp:cNvSpPr/>
      </dsp:nvSpPr>
      <dsp:spPr>
        <a:xfrm>
          <a:off x="0" y="1696643"/>
          <a:ext cx="6263640" cy="211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ES" sz="2300" kern="1200"/>
            <a:t>A corto plazo (beneficiosas ya que evitan o huyen del problema) y </a:t>
          </a:r>
          <a:endParaRPr lang="en-US" sz="2300" kern="1200"/>
        </a:p>
        <a:p>
          <a:pPr marL="228600" lvl="1" indent="-228600" algn="l" defTabSz="1022350">
            <a:lnSpc>
              <a:spcPct val="90000"/>
            </a:lnSpc>
            <a:spcBef>
              <a:spcPct val="0"/>
            </a:spcBef>
            <a:spcAft>
              <a:spcPct val="20000"/>
            </a:spcAft>
            <a:buChar char="•"/>
          </a:pPr>
          <a:r>
            <a:rPr lang="es-ES" sz="2300" kern="1200"/>
            <a:t>A largo plazo que son las que provocan la desesperanza y le hacen ver la inutilidad de su comportamiento que le impide hacer lo que valora y desea.</a:t>
          </a:r>
          <a:endParaRPr lang="en-US" sz="2300" kern="1200"/>
        </a:p>
      </dsp:txBody>
      <dsp:txXfrm>
        <a:off x="0" y="1696643"/>
        <a:ext cx="6263640" cy="2111400"/>
      </dsp:txXfrm>
    </dsp:sp>
    <dsp:sp modelId="{5F123785-6289-42BD-8B0D-481CFB718E06}">
      <dsp:nvSpPr>
        <dsp:cNvPr id="0" name=""/>
        <dsp:cNvSpPr/>
      </dsp:nvSpPr>
      <dsp:spPr>
        <a:xfrm>
          <a:off x="0" y="3808044"/>
          <a:ext cx="6263640" cy="167821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ES" sz="3000" kern="1200" dirty="0"/>
            <a:t>La desesperanza hace ver que lo que se hace no funciona para conseguir lo que quiere en la vida. </a:t>
          </a:r>
          <a:endParaRPr lang="en-US" sz="3000" kern="1200" dirty="0"/>
        </a:p>
      </dsp:txBody>
      <dsp:txXfrm>
        <a:off x="81924" y="3889968"/>
        <a:ext cx="6099792" cy="1514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A4D9F-1DDE-46BD-8EED-88E4B7DD947A}">
      <dsp:nvSpPr>
        <dsp:cNvPr id="0" name=""/>
        <dsp:cNvSpPr/>
      </dsp:nvSpPr>
      <dsp:spPr>
        <a:xfrm>
          <a:off x="0" y="155464"/>
          <a:ext cx="6263640" cy="1231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a:t>Chocolatina.</a:t>
          </a:r>
          <a:endParaRPr lang="en-US" sz="3100" kern="1200"/>
        </a:p>
      </dsp:txBody>
      <dsp:txXfrm>
        <a:off x="60116" y="215580"/>
        <a:ext cx="6143408" cy="1111247"/>
      </dsp:txXfrm>
    </dsp:sp>
    <dsp:sp modelId="{54AFA8FF-3A13-4FDA-8BA8-C61F353943AF}">
      <dsp:nvSpPr>
        <dsp:cNvPr id="0" name=""/>
        <dsp:cNvSpPr/>
      </dsp:nvSpPr>
      <dsp:spPr>
        <a:xfrm>
          <a:off x="0" y="1476224"/>
          <a:ext cx="6263640" cy="123147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a:t>Juguetes.</a:t>
          </a:r>
          <a:endParaRPr lang="en-US" sz="3100" kern="1200"/>
        </a:p>
      </dsp:txBody>
      <dsp:txXfrm>
        <a:off x="60116" y="1536340"/>
        <a:ext cx="6143408" cy="1111247"/>
      </dsp:txXfrm>
    </dsp:sp>
    <dsp:sp modelId="{3EAE188F-13FB-4887-8923-C37435A3E008}">
      <dsp:nvSpPr>
        <dsp:cNvPr id="0" name=""/>
        <dsp:cNvSpPr/>
      </dsp:nvSpPr>
      <dsp:spPr>
        <a:xfrm>
          <a:off x="0" y="2796984"/>
          <a:ext cx="6263640" cy="123147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a:t>Juegos que sabemos que le gustan.</a:t>
          </a:r>
          <a:endParaRPr lang="en-US" sz="3100" kern="1200"/>
        </a:p>
      </dsp:txBody>
      <dsp:txXfrm>
        <a:off x="60116" y="2857100"/>
        <a:ext cx="6143408" cy="1111247"/>
      </dsp:txXfrm>
    </dsp:sp>
    <dsp:sp modelId="{7640DD4F-6F34-4A02-BB11-5557016FE646}">
      <dsp:nvSpPr>
        <dsp:cNvPr id="0" name=""/>
        <dsp:cNvSpPr/>
      </dsp:nvSpPr>
      <dsp:spPr>
        <a:xfrm>
          <a:off x="0" y="4117743"/>
          <a:ext cx="6263640" cy="12314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a:t>Cosas que llevo de tecnología como mi reloj, una Tablet o el teléfono.</a:t>
          </a:r>
          <a:endParaRPr lang="en-US" sz="3100" kern="1200"/>
        </a:p>
      </dsp:txBody>
      <dsp:txXfrm>
        <a:off x="60116" y="4177859"/>
        <a:ext cx="6143408" cy="1111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3FA27-0376-4AF6-B172-1868BF37E164}">
      <dsp:nvSpPr>
        <dsp:cNvPr id="0" name=""/>
        <dsp:cNvSpPr/>
      </dsp:nvSpPr>
      <dsp:spPr>
        <a:xfrm>
          <a:off x="0" y="20298"/>
          <a:ext cx="6263640" cy="2677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s-ES" sz="3800" kern="1200"/>
            <a:t>Se le pone una tarea y se le ofrecen distractores durante un tiempo.</a:t>
          </a:r>
          <a:endParaRPr lang="en-US" sz="3800" kern="1200"/>
        </a:p>
      </dsp:txBody>
      <dsp:txXfrm>
        <a:off x="130696" y="150994"/>
        <a:ext cx="6002248" cy="2415933"/>
      </dsp:txXfrm>
    </dsp:sp>
    <dsp:sp modelId="{F9799511-A2EE-440F-9A76-2FAA38C24F4F}">
      <dsp:nvSpPr>
        <dsp:cNvPr id="0" name=""/>
        <dsp:cNvSpPr/>
      </dsp:nvSpPr>
      <dsp:spPr>
        <a:xfrm>
          <a:off x="0" y="2807063"/>
          <a:ext cx="6263640" cy="26773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s-ES" sz="3800" kern="1200"/>
            <a:t>A medida que los deja pasar y no les hace caso, se le van dando reforzadores de puntos. </a:t>
          </a:r>
          <a:endParaRPr lang="en-US" sz="3800" kern="1200"/>
        </a:p>
      </dsp:txBody>
      <dsp:txXfrm>
        <a:off x="130696" y="2937759"/>
        <a:ext cx="6002248" cy="24159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80568-C9DD-45C8-93BF-033DCD7ACDA7}">
      <dsp:nvSpPr>
        <dsp:cNvPr id="0" name=""/>
        <dsp:cNvSpPr/>
      </dsp:nvSpPr>
      <dsp:spPr>
        <a:xfrm>
          <a:off x="0" y="98459"/>
          <a:ext cx="626364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Ponerle alguna tarea que no le guste.</a:t>
          </a:r>
          <a:endParaRPr lang="en-US" sz="2100" kern="1200"/>
        </a:p>
      </dsp:txBody>
      <dsp:txXfrm>
        <a:off x="40724" y="139183"/>
        <a:ext cx="6182192" cy="752780"/>
      </dsp:txXfrm>
    </dsp:sp>
    <dsp:sp modelId="{68390C2D-54B0-4251-A0E7-296D5BD78FE4}">
      <dsp:nvSpPr>
        <dsp:cNvPr id="0" name=""/>
        <dsp:cNvSpPr/>
      </dsp:nvSpPr>
      <dsp:spPr>
        <a:xfrm>
          <a:off x="0" y="993167"/>
          <a:ext cx="6263640"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Decirle que pare o quitarle de jugar un momento.</a:t>
          </a:r>
          <a:endParaRPr lang="en-US" sz="2100" kern="1200"/>
        </a:p>
      </dsp:txBody>
      <dsp:txXfrm>
        <a:off x="40724" y="1033891"/>
        <a:ext cx="6182192" cy="752780"/>
      </dsp:txXfrm>
    </dsp:sp>
    <dsp:sp modelId="{2C1DC7CB-BDBA-4711-9BC0-1A6A0C43D309}">
      <dsp:nvSpPr>
        <dsp:cNvPr id="0" name=""/>
        <dsp:cNvSpPr/>
      </dsp:nvSpPr>
      <dsp:spPr>
        <a:xfrm>
          <a:off x="0" y="1887875"/>
          <a:ext cx="6263640"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Corregir algo o todo la hoja.</a:t>
          </a:r>
          <a:endParaRPr lang="en-US" sz="2100" kern="1200"/>
        </a:p>
      </dsp:txBody>
      <dsp:txXfrm>
        <a:off x="40724" y="1928599"/>
        <a:ext cx="6182192" cy="752780"/>
      </dsp:txXfrm>
    </dsp:sp>
    <dsp:sp modelId="{67879291-43F6-409F-9906-8FD5D6394580}">
      <dsp:nvSpPr>
        <dsp:cNvPr id="0" name=""/>
        <dsp:cNvSpPr/>
      </dsp:nvSpPr>
      <dsp:spPr>
        <a:xfrm>
          <a:off x="0" y="2782584"/>
          <a:ext cx="6263640"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Dramatizar los conflictos como un pequeño empujón, filas, salidas, en los juegos. </a:t>
          </a:r>
          <a:endParaRPr lang="en-US" sz="2100" kern="1200"/>
        </a:p>
      </dsp:txBody>
      <dsp:txXfrm>
        <a:off x="40724" y="2823308"/>
        <a:ext cx="6182192" cy="752780"/>
      </dsp:txXfrm>
    </dsp:sp>
    <dsp:sp modelId="{2B27B75D-1707-4745-B039-DB26BC961852}">
      <dsp:nvSpPr>
        <dsp:cNvPr id="0" name=""/>
        <dsp:cNvSpPr/>
      </dsp:nvSpPr>
      <dsp:spPr>
        <a:xfrm>
          <a:off x="0" y="3677292"/>
          <a:ext cx="6263640"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Decirle algo que no le gusta. </a:t>
          </a:r>
          <a:endParaRPr lang="en-US" sz="2100" kern="1200"/>
        </a:p>
      </dsp:txBody>
      <dsp:txXfrm>
        <a:off x="40724" y="3718016"/>
        <a:ext cx="6182192" cy="752780"/>
      </dsp:txXfrm>
    </dsp:sp>
    <dsp:sp modelId="{866152DC-AD22-412F-A1AC-FEBFBCAD7D2B}">
      <dsp:nvSpPr>
        <dsp:cNvPr id="0" name=""/>
        <dsp:cNvSpPr/>
      </dsp:nvSpPr>
      <dsp:spPr>
        <a:xfrm>
          <a:off x="0" y="4572000"/>
          <a:ext cx="626364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Dejar pasar algunos insultos que le puedan decir. </a:t>
          </a:r>
          <a:endParaRPr lang="en-US" sz="2100" kern="1200"/>
        </a:p>
      </dsp:txBody>
      <dsp:txXfrm>
        <a:off x="40724" y="4612724"/>
        <a:ext cx="6182192" cy="752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ES"/>
          </a:p>
        </p:txBody>
      </p:sp>
      <p:sp>
        <p:nvSpPr>
          <p:cNvPr id="3" name="Marcador de fech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3D14EB0-3DE3-4884-A804-F34B9C320B2A}" type="datetimeFigureOut">
              <a:rPr lang="es-ES" smtClean="0"/>
              <a:t>09/02/2023</a:t>
            </a:fld>
            <a:endParaRPr lang="es-ES"/>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s-ES"/>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E5B6E61-9A92-46AC-9295-B24F0C7E8EA3}" type="slidenum">
              <a:rPr lang="es-ES" smtClean="0"/>
              <a:t>‹Nº›</a:t>
            </a:fld>
            <a:endParaRPr lang="es-ES"/>
          </a:p>
        </p:txBody>
      </p:sp>
    </p:spTree>
    <p:extLst>
      <p:ext uri="{BB962C8B-B14F-4D97-AF65-F5344CB8AC3E}">
        <p14:creationId xmlns:p14="http://schemas.microsoft.com/office/powerpoint/2010/main" val="380667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p: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6d29caf485_0_10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6d29caf485_0_101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sz="1500">
                <a:latin typeface="Calibri"/>
                <a:ea typeface="Calibri"/>
                <a:cs typeface="Calibri"/>
                <a:sym typeface="Calibri"/>
              </a:rPr>
              <a:t>La RFT  explica  el papel que juegan el leng y la cogni  en el comportamiento humano. </a:t>
            </a:r>
            <a:endParaRPr sz="1500">
              <a:latin typeface="Calibri"/>
              <a:ea typeface="Calibri"/>
              <a:cs typeface="Calibri"/>
              <a:sym typeface="Calibri"/>
            </a:endParaRPr>
          </a:p>
          <a:p>
            <a:r>
              <a:rPr lang="es" sz="1500">
                <a:latin typeface="Calibri"/>
                <a:ea typeface="Calibri"/>
                <a:cs typeface="Calibri"/>
                <a:sym typeface="Calibri"/>
              </a:rPr>
              <a:t>- Son conductas que permiten al ser humano,  interaccionar  con el contexto (relacionar y derivar)</a:t>
            </a:r>
            <a:endParaRPr sz="1500">
              <a:latin typeface="Calibri"/>
              <a:ea typeface="Calibri"/>
              <a:cs typeface="Calibri"/>
              <a:sym typeface="Calibri"/>
            </a:endParaRPr>
          </a:p>
          <a:p>
            <a:r>
              <a:rPr lang="es" sz="1500">
                <a:latin typeface="Calibri"/>
                <a:ea typeface="Calibri"/>
                <a:cs typeface="Calibri"/>
                <a:sym typeface="Calibri"/>
              </a:rPr>
              <a:t>-Cumplen una función conductual y social. A través de ellos descubrimos el mundo y lo organizamos, nos comunicamos y transmitimos la cultura.</a:t>
            </a:r>
            <a:endParaRPr sz="1500">
              <a:latin typeface="Calibri"/>
              <a:ea typeface="Calibri"/>
              <a:cs typeface="Calibri"/>
              <a:sym typeface="Calibri"/>
            </a:endParaRPr>
          </a:p>
          <a:p>
            <a:r>
              <a:rPr lang="es" sz="1500">
                <a:latin typeface="Calibri"/>
                <a:ea typeface="Calibri"/>
                <a:cs typeface="Calibri"/>
                <a:sym typeface="Calibri"/>
              </a:rPr>
              <a:t>-Nos permite crear historias sobre nosotros , creencias….  preguntarnos pq….  </a:t>
            </a:r>
            <a:r>
              <a:rPr lang="es" sz="1500" b="1">
                <a:latin typeface="Calibri"/>
                <a:ea typeface="Calibri"/>
                <a:cs typeface="Calibri"/>
                <a:sym typeface="Calibri"/>
              </a:rPr>
              <a:t>¿Cómo es posible que esto comience  tan tarde?</a:t>
            </a:r>
            <a:endParaRPr sz="1500" b="1">
              <a:latin typeface="Calibri"/>
              <a:ea typeface="Calibri"/>
              <a:cs typeface="Calibri"/>
              <a:sym typeface="Calibri"/>
            </a:endParaRPr>
          </a:p>
          <a:p>
            <a:endParaRPr sz="1500" b="1">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6d29caf485_0_1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6d29caf485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6d00f3abf2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6d00f3abf2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Este es el inicio del proceso de convertirnos en seres verbales.  Empieza por una relación bidireccional y una clave  “es”. Que se abstrae   y se convierte  en una operante generalizada.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6d10627150_1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6d10627150_1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17</a:t>
            </a:fld>
            <a:endParaRPr lang="es-ES"/>
          </a:p>
        </p:txBody>
      </p:sp>
    </p:spTree>
    <p:extLst>
      <p:ext uri="{BB962C8B-B14F-4D97-AF65-F5344CB8AC3E}">
        <p14:creationId xmlns:p14="http://schemas.microsoft.com/office/powerpoint/2010/main" val="294294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d29caf485_0_11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6d29caf485_0_112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just">
              <a:lnSpc>
                <a:spcPct val="115000"/>
              </a:lnSpc>
            </a:pPr>
            <a:r>
              <a:rPr lang="es" sz="1500">
                <a:latin typeface="Calibri"/>
                <a:ea typeface="Calibri"/>
                <a:cs typeface="Calibri"/>
                <a:sym typeface="Calibri"/>
              </a:rPr>
              <a:t>-Podemos relacionar  las palabras, las cosas y los eventos,  hacer reglas , para:  </a:t>
            </a:r>
            <a:endParaRPr sz="1500">
              <a:latin typeface="Calibri"/>
              <a:ea typeface="Calibri"/>
              <a:cs typeface="Calibri"/>
              <a:sym typeface="Calibri"/>
            </a:endParaRPr>
          </a:p>
          <a:p>
            <a:pPr algn="just">
              <a:lnSpc>
                <a:spcPct val="115000"/>
              </a:lnSpc>
              <a:spcBef>
                <a:spcPts val="1057"/>
              </a:spcBef>
            </a:pPr>
            <a:r>
              <a:rPr lang="es" sz="1500">
                <a:latin typeface="Calibri"/>
                <a:ea typeface="Calibri"/>
                <a:cs typeface="Calibri"/>
                <a:sym typeface="Calibri"/>
              </a:rPr>
              <a:t>*Progresar y planificar una vida valiosa y resolver problemas. y progresar.</a:t>
            </a:r>
            <a:endParaRPr sz="1500">
              <a:latin typeface="Calibri"/>
              <a:ea typeface="Calibri"/>
              <a:cs typeface="Calibri"/>
              <a:sym typeface="Calibri"/>
            </a:endParaRPr>
          </a:p>
          <a:p>
            <a:pPr algn="just">
              <a:lnSpc>
                <a:spcPct val="115000"/>
              </a:lnSpc>
              <a:spcBef>
                <a:spcPts val="1057"/>
              </a:spcBef>
            </a:pPr>
            <a:r>
              <a:rPr lang="es" sz="1500">
                <a:latin typeface="Calibri"/>
                <a:ea typeface="Calibri"/>
                <a:cs typeface="Calibri"/>
                <a:sym typeface="Calibri"/>
              </a:rPr>
              <a:t>*</a:t>
            </a:r>
            <a:r>
              <a:rPr lang="es" sz="1500">
                <a:solidFill>
                  <a:schemeClr val="dk1"/>
                </a:solidFill>
                <a:latin typeface="Calibri"/>
                <a:ea typeface="Calibri"/>
                <a:cs typeface="Calibri"/>
                <a:sym typeface="Calibri"/>
              </a:rPr>
              <a:t>Entender el lenguaje y la cognición, es entender la mayoría de los usos del mismo, tanto de forma pública (el habla) como de forma privada (pensamientos).</a:t>
            </a:r>
            <a:endParaRPr sz="1500">
              <a:solidFill>
                <a:schemeClr val="dk1"/>
              </a:solidFill>
              <a:latin typeface="Calibri"/>
              <a:ea typeface="Calibri"/>
              <a:cs typeface="Calibri"/>
              <a:sym typeface="Calibri"/>
            </a:endParaRPr>
          </a:p>
          <a:p>
            <a:pPr algn="just">
              <a:lnSpc>
                <a:spcPct val="115000"/>
              </a:lnSpc>
              <a:spcBef>
                <a:spcPts val="1057"/>
              </a:spcBef>
              <a:buClr>
                <a:schemeClr val="dk1"/>
              </a:buClr>
              <a:buSzPts val="1100"/>
            </a:pPr>
            <a:r>
              <a:rPr lang="es" sz="1500">
                <a:solidFill>
                  <a:schemeClr val="dk1"/>
                </a:solidFill>
                <a:latin typeface="Calibri"/>
                <a:ea typeface="Calibri"/>
                <a:cs typeface="Calibri"/>
                <a:sym typeface="Calibri"/>
              </a:rPr>
              <a:t>Aunque con el lenguaje se obtienen muchos beneficios, puede tener muchos efectos negativos. Puede llegar a tener dos caras. El lenguaje parece tener una cara de sufrimiento humano. Usando el lenguaje creamos odiosas creencias y negativas opiniones sobre nosotros mismos, obsesionados por revivir eventos traumáticos y desarrollar reglas de acción que pueden ser inefectivas y proporcionar dolor. Nuestro excesivo uso del lenguaje y del pensamiento puede también hacernos difícil mantener el contacto con el momento presente. Podemos pasar más tiempo pensando acerca del pasado o preocupados por el futuro que impidan apreciar y darnos cuenta de la experiencia presente.</a:t>
            </a:r>
            <a:endParaRPr sz="1500">
              <a:solidFill>
                <a:schemeClr val="dk1"/>
              </a:solidFill>
              <a:latin typeface="Calibri"/>
              <a:ea typeface="Calibri"/>
              <a:cs typeface="Calibri"/>
              <a:sym typeface="Calibri"/>
            </a:endParaRPr>
          </a:p>
          <a:p>
            <a:pPr algn="just">
              <a:lnSpc>
                <a:spcPct val="115000"/>
              </a:lnSpc>
              <a:spcBef>
                <a:spcPts val="1057"/>
              </a:spcBef>
            </a:pPr>
            <a:r>
              <a:rPr lang="es" sz="1500">
                <a:solidFill>
                  <a:schemeClr val="dk1"/>
                </a:solidFill>
                <a:latin typeface="Calibri"/>
                <a:ea typeface="Calibri"/>
                <a:cs typeface="Calibri"/>
                <a:sym typeface="Calibri"/>
              </a:rPr>
              <a:t>Un mejor entendimiento del lenguaje y de cómo podemos ayudarnos usándolo podría ser más importante y más efectivo para reducir el impacto de su cara negativa. Este tipo de entendimientos se encarga la Teoría del Marco Relacional.</a:t>
            </a:r>
            <a:endParaRPr sz="1800">
              <a:latin typeface="Calibri"/>
              <a:ea typeface="Calibri"/>
              <a:cs typeface="Calibri"/>
              <a:sym typeface="Calibri"/>
            </a:endParaRPr>
          </a:p>
          <a:p>
            <a:pPr algn="just">
              <a:lnSpc>
                <a:spcPct val="115000"/>
              </a:lnSpc>
              <a:spcBef>
                <a:spcPts val="1057"/>
              </a:spcBef>
            </a:pPr>
            <a:r>
              <a:rPr lang="es" sz="1800">
                <a:latin typeface="Calibri"/>
                <a:ea typeface="Calibri"/>
                <a:cs typeface="Calibri"/>
                <a:sym typeface="Calibri"/>
              </a:rPr>
              <a:t>*Sufrir,elaborando,creencias,opinion,obsesiones y reglas  negativas e ineficaces.</a:t>
            </a:r>
            <a:endParaRPr sz="1800">
              <a:latin typeface="Calibri"/>
              <a:ea typeface="Calibri"/>
              <a:cs typeface="Calibri"/>
              <a:sym typeface="Calibri"/>
            </a:endParaRPr>
          </a:p>
          <a:p>
            <a:pPr algn="just">
              <a:lnSpc>
                <a:spcPct val="115000"/>
              </a:lnSpc>
              <a:spcBef>
                <a:spcPts val="1057"/>
              </a:spcBef>
              <a:spcAft>
                <a:spcPts val="1057"/>
              </a:spcAft>
            </a:pPr>
            <a:endParaRPr sz="15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19</a:t>
            </a:fld>
            <a:endParaRPr lang="es-ES"/>
          </a:p>
        </p:txBody>
      </p:sp>
    </p:spTree>
    <p:extLst>
      <p:ext uri="{BB962C8B-B14F-4D97-AF65-F5344CB8AC3E}">
        <p14:creationId xmlns:p14="http://schemas.microsoft.com/office/powerpoint/2010/main" val="206694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20</a:t>
            </a:fld>
            <a:endParaRPr lang="es-ES"/>
          </a:p>
        </p:txBody>
      </p:sp>
    </p:spTree>
    <p:extLst>
      <p:ext uri="{BB962C8B-B14F-4D97-AF65-F5344CB8AC3E}">
        <p14:creationId xmlns:p14="http://schemas.microsoft.com/office/powerpoint/2010/main" val="399130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d10627150_1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d10627150_1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extLst>
      <p:ext uri="{BB962C8B-B14F-4D97-AF65-F5344CB8AC3E}">
        <p14:creationId xmlns:p14="http://schemas.microsoft.com/office/powerpoint/2010/main" val="380724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3</a:t>
            </a:fld>
            <a:endParaRPr lang="es-ES"/>
          </a:p>
        </p:txBody>
      </p:sp>
    </p:spTree>
    <p:extLst>
      <p:ext uri="{BB962C8B-B14F-4D97-AF65-F5344CB8AC3E}">
        <p14:creationId xmlns:p14="http://schemas.microsoft.com/office/powerpoint/2010/main" val="2654442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23</a:t>
            </a:fld>
            <a:endParaRPr lang="es-ES"/>
          </a:p>
        </p:txBody>
      </p:sp>
    </p:spTree>
    <p:extLst>
      <p:ext uri="{BB962C8B-B14F-4D97-AF65-F5344CB8AC3E}">
        <p14:creationId xmlns:p14="http://schemas.microsoft.com/office/powerpoint/2010/main" val="2704290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69776c872_0_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69776c872_0_3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d29caf485_0_10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6d29caf485_0_101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d29caf485_0_105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d29caf485_0_105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d29caf485_0_110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6d29caf485_0_110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a:t>Es una teoría del funcionamiento Psicológico, que parte de que todo tiene su origen en la interacción con el contexto social. Somos una construcción socio-verbal. Nuestros problemas Psi también</a:t>
            </a:r>
            <a:endParaRPr/>
          </a:p>
          <a:p>
            <a:r>
              <a:rPr lang="es"/>
              <a:t>Nacemos en una cultura, hacemos cosas y hablamos y hay consecuencias, pero también la comunidad verbal nos da razones y reglas que usaremos para regular el comportamiento haciendo relaciones..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28</a:t>
            </a:fld>
            <a:endParaRPr lang="es-ES"/>
          </a:p>
        </p:txBody>
      </p:sp>
    </p:spTree>
    <p:extLst>
      <p:ext uri="{BB962C8B-B14F-4D97-AF65-F5344CB8AC3E}">
        <p14:creationId xmlns:p14="http://schemas.microsoft.com/office/powerpoint/2010/main" val="3801351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6cd57196fd_0_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6cd57196fd_0_1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cf5c9f637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cf5c9f637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6cd57196fd_0_2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6cd57196fd_0_2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d57196fd_0_1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d57196fd_0_1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sz="1300">
                <a:solidFill>
                  <a:schemeClr val="dk1"/>
                </a:solidFill>
                <a:latin typeface="Roboto"/>
                <a:ea typeface="Roboto"/>
                <a:cs typeface="Roboto"/>
                <a:sym typeface="Roboto"/>
              </a:rPr>
              <a:t> </a:t>
            </a:r>
            <a:r>
              <a:rPr lang="es" sz="1300">
                <a:solidFill>
                  <a:srgbClr val="FF0000"/>
                </a:solidFill>
                <a:latin typeface="Roboto"/>
                <a:ea typeface="Roboto"/>
                <a:cs typeface="Roboto"/>
                <a:sym typeface="Roboto"/>
              </a:rPr>
              <a:t>Cómo aprendemos a relacionar unos estímulos con otros, sin contingencias dierectas, esto no lo explica  </a:t>
            </a:r>
            <a:r>
              <a:rPr lang="es"/>
              <a:t> el C. Clásico, Operante y la conducta verbal de skinner no se explicaba la generatividad del lenguaje desde una visión contextualista funcional que si hacía desde otras teorías (Chonski).</a:t>
            </a:r>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4</a:t>
            </a:fld>
            <a:endParaRPr lang="es-ES"/>
          </a:p>
        </p:txBody>
      </p:sp>
    </p:spTree>
    <p:extLst>
      <p:ext uri="{BB962C8B-B14F-4D97-AF65-F5344CB8AC3E}">
        <p14:creationId xmlns:p14="http://schemas.microsoft.com/office/powerpoint/2010/main" val="2980614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c725b451f0_0_965: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r>
              <a:rPr lang="es"/>
              <a:t>Para explicar cómo el condicionamiento clásico u operante no pueden explicar este problema por medio de contingencias ya que no las ha habido.</a:t>
            </a:r>
            <a:endParaRPr/>
          </a:p>
          <a:p>
            <a:r>
              <a:rPr lang="es"/>
              <a:t>Por eso se creó la psicología cognitiva para explicarlo, pero lo hizo sobre explicaciones dualistas entre el pensar y sentir como base del pensamiento. Según la explicación cognitiva, </a:t>
            </a:r>
            <a:endParaRPr/>
          </a:p>
        </p:txBody>
      </p:sp>
      <p:sp>
        <p:nvSpPr>
          <p:cNvPr id="475" name="Google Shape;475;gc725b451f0_0_9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c725b451f0_0_970: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endParaRPr/>
          </a:p>
        </p:txBody>
      </p:sp>
      <p:sp>
        <p:nvSpPr>
          <p:cNvPr id="481" name="Google Shape;481;gc725b451f0_0_97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725b451f0_0_5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725b451f0_0_5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725b451f0_0_48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725b451f0_0_48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37</a:t>
            </a:fld>
            <a:endParaRPr lang="es-ES"/>
          </a:p>
        </p:txBody>
      </p:sp>
    </p:spTree>
    <p:extLst>
      <p:ext uri="{BB962C8B-B14F-4D97-AF65-F5344CB8AC3E}">
        <p14:creationId xmlns:p14="http://schemas.microsoft.com/office/powerpoint/2010/main" val="1809751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p: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39</a:t>
            </a:fld>
            <a:endParaRPr lang="es-ES"/>
          </a:p>
        </p:txBody>
      </p:sp>
    </p:spTree>
    <p:extLst>
      <p:ext uri="{BB962C8B-B14F-4D97-AF65-F5344CB8AC3E}">
        <p14:creationId xmlns:p14="http://schemas.microsoft.com/office/powerpoint/2010/main" val="3526295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6e830a901c_0_6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6e830a901c_0_6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6e830a901c_0_5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6e830a901c_0_54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E5B6E61-9A92-46AC-9295-B24F0C7E8EA3}" type="slidenum">
              <a:rPr lang="es-ES" smtClean="0"/>
              <a:t>42</a:t>
            </a:fld>
            <a:endParaRPr lang="es-ES"/>
          </a:p>
        </p:txBody>
      </p:sp>
    </p:spTree>
    <p:extLst>
      <p:ext uri="{BB962C8B-B14F-4D97-AF65-F5344CB8AC3E}">
        <p14:creationId xmlns:p14="http://schemas.microsoft.com/office/powerpoint/2010/main" val="415018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5</a:t>
            </a:fld>
            <a:endParaRPr lang="es-ES"/>
          </a:p>
        </p:txBody>
      </p:sp>
    </p:spTree>
    <p:extLst>
      <p:ext uri="{BB962C8B-B14F-4D97-AF65-F5344CB8AC3E}">
        <p14:creationId xmlns:p14="http://schemas.microsoft.com/office/powerpoint/2010/main" val="461092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6e830a901c_0_5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6e830a901c_0_51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a:t>La moto que nos venden.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6e830a901c_0_62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6e830a901c_0_62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6e830a901c_0_58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6e830a901c_0_58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6f03b3cd97_0_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6f03b3cd97_0_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6e830a901c_0_160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6e830a901c_0_160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a:t>Hay que asumir que somos seres verbales y que el lenguaje es la base de los problemas.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48</a:t>
            </a:fld>
            <a:endParaRPr lang="es-ES"/>
          </a:p>
        </p:txBody>
      </p:sp>
    </p:spTree>
    <p:extLst>
      <p:ext uri="{BB962C8B-B14F-4D97-AF65-F5344CB8AC3E}">
        <p14:creationId xmlns:p14="http://schemas.microsoft.com/office/powerpoint/2010/main" val="480775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6e830a901c_0_58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6e830a901c_0_58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2bfb39cea_0_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2bfb39cea_0_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6e830a901c_0_59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6e830a901c_0_59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6edf88aed1_2_5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6edf88aed1_2_52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6</a:t>
            </a:fld>
            <a:endParaRPr lang="es-ES"/>
          </a:p>
        </p:txBody>
      </p:sp>
    </p:spTree>
    <p:extLst>
      <p:ext uri="{BB962C8B-B14F-4D97-AF65-F5344CB8AC3E}">
        <p14:creationId xmlns:p14="http://schemas.microsoft.com/office/powerpoint/2010/main" val="3873558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55</a:t>
            </a:fld>
            <a:endParaRPr lang="es-ES"/>
          </a:p>
        </p:txBody>
      </p:sp>
    </p:spTree>
    <p:extLst>
      <p:ext uri="{BB962C8B-B14F-4D97-AF65-F5344CB8AC3E}">
        <p14:creationId xmlns:p14="http://schemas.microsoft.com/office/powerpoint/2010/main" val="4936536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56</a:t>
            </a:fld>
            <a:endParaRPr lang="es-ES"/>
          </a:p>
        </p:txBody>
      </p:sp>
    </p:spTree>
    <p:extLst>
      <p:ext uri="{BB962C8B-B14F-4D97-AF65-F5344CB8AC3E}">
        <p14:creationId xmlns:p14="http://schemas.microsoft.com/office/powerpoint/2010/main" val="597044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59</a:t>
            </a:fld>
            <a:endParaRPr lang="es-ES"/>
          </a:p>
        </p:txBody>
      </p:sp>
    </p:spTree>
    <p:extLst>
      <p:ext uri="{BB962C8B-B14F-4D97-AF65-F5344CB8AC3E}">
        <p14:creationId xmlns:p14="http://schemas.microsoft.com/office/powerpoint/2010/main" val="1741981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60</a:t>
            </a:fld>
            <a:endParaRPr lang="es-ES"/>
          </a:p>
        </p:txBody>
      </p:sp>
    </p:spTree>
    <p:extLst>
      <p:ext uri="{BB962C8B-B14F-4D97-AF65-F5344CB8AC3E}">
        <p14:creationId xmlns:p14="http://schemas.microsoft.com/office/powerpoint/2010/main" val="2002968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6f1873719c_0_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6f1873719c_0_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2bfb39cea_0_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2bfb39cea_0_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63</a:t>
            </a:fld>
            <a:endParaRPr lang="es-ES"/>
          </a:p>
        </p:txBody>
      </p:sp>
    </p:spTree>
    <p:extLst>
      <p:ext uri="{BB962C8B-B14F-4D97-AF65-F5344CB8AC3E}">
        <p14:creationId xmlns:p14="http://schemas.microsoft.com/office/powerpoint/2010/main" val="3902881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Al principio le preguntamos ¿	Quién es más grandes Gustavo o el miedo? Y el niño responde que es más grande el miedo.  Están muy fusionados con esto. </a:t>
            </a:r>
            <a:endParaRPr/>
          </a:p>
          <a:p>
            <a:pPr marL="0" lvl="0" indent="0" algn="l" rtl="0">
              <a:spcBef>
                <a:spcPts val="0"/>
              </a:spcBef>
              <a:spcAft>
                <a:spcPts val="0"/>
              </a:spcAft>
              <a:buNone/>
            </a:pPr>
            <a:r>
              <a:rPr lang="es-ES"/>
              <a:t>No se puede quedar hay atrapado el terapeuta.</a:t>
            </a:r>
            <a:endParaRPr/>
          </a:p>
          <a:p>
            <a:pPr marL="0" lvl="0" indent="0" algn="l" rtl="0">
              <a:spcBef>
                <a:spcPts val="0"/>
              </a:spcBef>
              <a:spcAft>
                <a:spcPts val="0"/>
              </a:spcAft>
              <a:buNone/>
            </a:pPr>
            <a:r>
              <a:rPr lang="es-ES"/>
              <a:t>¿Qué se puede hacer?</a:t>
            </a:r>
            <a:endParaRPr/>
          </a:p>
          <a:p>
            <a:pPr marL="0" lvl="0" indent="0" algn="l" rtl="0">
              <a:spcBef>
                <a:spcPts val="0"/>
              </a:spcBef>
              <a:spcAft>
                <a:spcPts val="0"/>
              </a:spcAft>
              <a:buNone/>
            </a:pPr>
            <a:r>
              <a:rPr lang="es-ES"/>
              <a:t>Se puede jugar con los enmarques jerárquicos. </a:t>
            </a:r>
            <a:endParaRPr/>
          </a:p>
          <a:p>
            <a:pPr marL="0" lvl="0" indent="0" algn="l" rtl="0">
              <a:spcBef>
                <a:spcPts val="0"/>
              </a:spcBef>
              <a:spcAft>
                <a:spcPts val="0"/>
              </a:spcAft>
              <a:buNone/>
            </a:pPr>
            <a:r>
              <a:rPr lang="es-ES"/>
              <a:t>Gustavo que YO, lo que estoy haciendo relacionando un montón de contenidos jerárquicos de tal manera que la función del miedo se reduce. </a:t>
            </a:r>
            <a:endParaRPr/>
          </a:p>
          <a:p>
            <a:pPr marL="0" lvl="0" indent="0" algn="l" rtl="0">
              <a:spcBef>
                <a:spcPts val="0"/>
              </a:spcBef>
              <a:spcAft>
                <a:spcPts val="0"/>
              </a:spcAft>
              <a:buNone/>
            </a:pPr>
            <a:r>
              <a:rPr lang="es-ES"/>
              <a:t>En las interacciones clínicas continuamente relaciones: Entre una cosa y su consecuencia, entre una cosa y lo que causó, ente una cosa que él tiene y cómo forma parte de uno, relaciones de oposición. Relaciones de todo tipo y condición. </a:t>
            </a:r>
            <a:endParaRPr/>
          </a:p>
        </p:txBody>
      </p:sp>
      <p:sp>
        <p:nvSpPr>
          <p:cNvPr id="659" name="Google Shape;6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65</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66</a:t>
            </a:fld>
            <a:endParaRPr lang="es-ES"/>
          </a:p>
        </p:txBody>
      </p:sp>
    </p:spTree>
    <p:extLst>
      <p:ext uri="{BB962C8B-B14F-4D97-AF65-F5344CB8AC3E}">
        <p14:creationId xmlns:p14="http://schemas.microsoft.com/office/powerpoint/2010/main" val="1094441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68</a:t>
            </a:fld>
            <a:endParaRPr lang="es-ES"/>
          </a:p>
        </p:txBody>
      </p:sp>
    </p:spTree>
    <p:extLst>
      <p:ext uri="{BB962C8B-B14F-4D97-AF65-F5344CB8AC3E}">
        <p14:creationId xmlns:p14="http://schemas.microsoft.com/office/powerpoint/2010/main" val="27593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7</a:t>
            </a:fld>
            <a:endParaRPr lang="es-ES"/>
          </a:p>
        </p:txBody>
      </p:sp>
    </p:spTree>
    <p:extLst>
      <p:ext uri="{BB962C8B-B14F-4D97-AF65-F5344CB8AC3E}">
        <p14:creationId xmlns:p14="http://schemas.microsoft.com/office/powerpoint/2010/main" val="295455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69</a:t>
            </a:fld>
            <a:endParaRPr lang="es-ES"/>
          </a:p>
        </p:txBody>
      </p:sp>
    </p:spTree>
    <p:extLst>
      <p:ext uri="{BB962C8B-B14F-4D97-AF65-F5344CB8AC3E}">
        <p14:creationId xmlns:p14="http://schemas.microsoft.com/office/powerpoint/2010/main" val="2625550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70</a:t>
            </a:fld>
            <a:endParaRPr lang="es-ES"/>
          </a:p>
        </p:txBody>
      </p:sp>
    </p:spTree>
    <p:extLst>
      <p:ext uri="{BB962C8B-B14F-4D97-AF65-F5344CB8AC3E}">
        <p14:creationId xmlns:p14="http://schemas.microsoft.com/office/powerpoint/2010/main" val="1765100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71</a:t>
            </a:fld>
            <a:endParaRPr lang="es-ES"/>
          </a:p>
        </p:txBody>
      </p:sp>
    </p:spTree>
    <p:extLst>
      <p:ext uri="{BB962C8B-B14F-4D97-AF65-F5344CB8AC3E}">
        <p14:creationId xmlns:p14="http://schemas.microsoft.com/office/powerpoint/2010/main" val="1915913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72</a:t>
            </a:fld>
            <a:endParaRPr lang="es-ES"/>
          </a:p>
        </p:txBody>
      </p:sp>
    </p:spTree>
    <p:extLst>
      <p:ext uri="{BB962C8B-B14F-4D97-AF65-F5344CB8AC3E}">
        <p14:creationId xmlns:p14="http://schemas.microsoft.com/office/powerpoint/2010/main" val="3103458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6e830a901c_0_138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6e830a901c_0_138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6e830a901c_0_140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6e830a901c_0_140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6f1873719c_0_20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6f1873719c_0_20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6e830a901c_0_14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6e830a901c_0_144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6f03b3cd97_0_70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6f03b3cd97_0_70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78</a:t>
            </a:fld>
            <a:endParaRPr lang="es-ES"/>
          </a:p>
        </p:txBody>
      </p:sp>
    </p:spTree>
    <p:extLst>
      <p:ext uri="{BB962C8B-B14F-4D97-AF65-F5344CB8AC3E}">
        <p14:creationId xmlns:p14="http://schemas.microsoft.com/office/powerpoint/2010/main" val="239660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8</a:t>
            </a:fld>
            <a:endParaRPr lang="es-ES"/>
          </a:p>
        </p:txBody>
      </p:sp>
    </p:spTree>
    <p:extLst>
      <p:ext uri="{BB962C8B-B14F-4D97-AF65-F5344CB8AC3E}">
        <p14:creationId xmlns:p14="http://schemas.microsoft.com/office/powerpoint/2010/main" val="16589250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79</a:t>
            </a:fld>
            <a:endParaRPr lang="es-ES"/>
          </a:p>
        </p:txBody>
      </p:sp>
    </p:spTree>
    <p:extLst>
      <p:ext uri="{BB962C8B-B14F-4D97-AF65-F5344CB8AC3E}">
        <p14:creationId xmlns:p14="http://schemas.microsoft.com/office/powerpoint/2010/main" val="2077297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6f03b3cd97_0_7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6f03b3cd97_0_75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ES" dirty="0"/>
              <a:t>Se pedía al adolescente que imaginase que mantener el contacto visual entre ellos era como hacer algo en dirección a conseguir avanzar hacia uno de sus puertos. </a:t>
            </a:r>
          </a:p>
          <a:p>
            <a:r>
              <a:rPr lang="es-ES" dirty="0"/>
              <a:t>No tenían que hablar sino que ambos tenían sólo que notar cualquier pensamiento o sensación que se presentase (por ejemplo, las ganas de hablar o de dejar de mirar al terapeuta). </a:t>
            </a:r>
          </a:p>
          <a:p>
            <a:r>
              <a:rPr lang="es-ES" dirty="0"/>
              <a:t>Se le pedía que se preguntase por quién estaba teniendo esos pensamientos mientras fuera consciente de mantenerse en contacto visual como si fuera la cosa más importante para él en ese momento. Algunas claves introducidas fueron las siguientes: </a:t>
            </a:r>
          </a:p>
          <a:p>
            <a:pPr lvl="1"/>
            <a:r>
              <a:rPr lang="es-ES" dirty="0"/>
              <a:t>T: Date cuenta de si tienes ganas de mirar hacia otro lado, o de reírte, </a:t>
            </a:r>
          </a:p>
          <a:p>
            <a:pPr lvl="1"/>
            <a:r>
              <a:rPr lang="es-ES" dirty="0"/>
              <a:t>Pregúntate quién tiene las ganas de mirar hacia otro lado, </a:t>
            </a:r>
          </a:p>
          <a:p>
            <a:pPr lvl="1"/>
            <a:r>
              <a:rPr lang="es-ES" dirty="0"/>
              <a:t>Nota el ritmo de tu respiración, y pregúntate quién nota el ritmo de tu respiración, </a:t>
            </a:r>
          </a:p>
          <a:p>
            <a:pPr lvl="1"/>
            <a:r>
              <a:rPr lang="es-ES" dirty="0"/>
              <a:t>Nota los pensamientos que aparecen en tu mente, quizá haya alguno como No puedo más, o Esto es una tontería, </a:t>
            </a:r>
          </a:p>
          <a:p>
            <a:pPr lvl="1"/>
            <a:r>
              <a:rPr lang="es-ES" dirty="0"/>
              <a:t>Pregúntate quién está teniendo esos pensamientos, </a:t>
            </a:r>
          </a:p>
          <a:p>
            <a:pPr lvl="1"/>
            <a:r>
              <a:rPr lang="es-ES" dirty="0"/>
              <a:t>Nota quién nota las ganas de reírse. </a:t>
            </a:r>
          </a:p>
          <a:p>
            <a:pPr lvl="1"/>
            <a:r>
              <a:rPr lang="es-ES" dirty="0"/>
              <a:t>Mira cómo puedes estar con ganas de apartar la vista o de reírte, o con ganas de terminar con el ejercicio… y elegir continuar en la tarea, mandando tú en lugar de que manden tus sensaciones o tus pensamientos que te visitan. </a:t>
            </a:r>
          </a:p>
          <a:p>
            <a:pPr lvl="1"/>
            <a:r>
              <a:rPr lang="es-ES" dirty="0"/>
              <a:t>Pon todos los pensamientos que te vengan enfrente de ti, nota la sensación que te viene, las ganas de acabar, el cansancio; cualquier sensación que te venga nótala y déjala ahí como si fuera un papel en el círculo. </a:t>
            </a:r>
          </a:p>
          <a:p>
            <a:pPr lvl="1"/>
            <a:r>
              <a:rPr lang="es-ES" b="1" dirty="0"/>
              <a:t>Date cuenta de que puedes observarla y de cómo tú estás al mando, que tú eres más que cualquier pensamiento o sensación.</a:t>
            </a:r>
          </a:p>
          <a:p>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6f03b3cd97_0_77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6f03b3cd97_0_77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ES" dirty="0"/>
              <a:t>Se establecía la equivalencia entre mantenerse en esa tarea en la sesión, notando emociones y pensamientos, y persistir en acciones fuera de la sesión en dirección a puerto o valiosas para ellos a la larga. </a:t>
            </a:r>
          </a:p>
          <a:p>
            <a:r>
              <a:rPr lang="es-ES" dirty="0"/>
              <a:t>Mientras se realizaba el ejercicio, la T introducía indicaciones para notar las sensaciones de cansancio, dolor, y pensamientos de dejarlo, ponerlos en papeles, y persistir en la tarea. </a:t>
            </a:r>
          </a:p>
          <a:p>
            <a:r>
              <a:rPr lang="es-ES" dirty="0"/>
              <a:t>Por ejemplo, se les invitaba a hacer sentadillas una y otra vez y expresar lo que les venía a la cabeza y lo que sentían… </a:t>
            </a:r>
          </a:p>
          <a:p>
            <a:pPr lvl="1"/>
            <a:r>
              <a:rPr lang="es-ES" dirty="0"/>
              <a:t>T: </a:t>
            </a:r>
            <a:r>
              <a:rPr lang="es-ES" b="1" dirty="0"/>
              <a:t>El pensamiento que te está visitando ahora -Ya no puedo más-, la sensación de cansancio… ¿están aconsejándote parar o seguir? ¿Quién eliges que mande, tú o el Ya no puedo más? Mira si eliges seguir un poco más aún con el pensamiento Ya no puedo más y hacer cinco sentadillas más. ¿Quién está mandando ahora, mientras haces más sentadillas?.</a:t>
            </a:r>
          </a:p>
          <a:p>
            <a:r>
              <a:rPr lang="es-ES" sz="2100" dirty="0"/>
              <a:t>Tras finalizar el ejercicio, se les pedía que cerraran los ojos para imaginar la situación de futuro que habían indicado antes e introducir las claves para que surgieran allí mismo -en sesión- las emociones relacionadas con esa situación futura:</a:t>
            </a:r>
          </a:p>
          <a:p>
            <a:pPr lvl="1"/>
            <a:r>
              <a:rPr lang="es-ES" sz="1900" dirty="0"/>
              <a:t>T: Luis, mírate en el momento en que, al pasar tu chica, Juan le dice algo sobre lo guapa que es. Avísame cuando lo tengas. </a:t>
            </a:r>
          </a:p>
          <a:p>
            <a:pPr lvl="1"/>
            <a:r>
              <a:rPr lang="es-ES" sz="1900" dirty="0"/>
              <a:t>Observa si tienes ganas de decirle algo a Juan, si aparece el nerviosismo, la rabia… </a:t>
            </a:r>
          </a:p>
          <a:p>
            <a:pPr lvl="1"/>
            <a:r>
              <a:rPr lang="es-ES" sz="1900" dirty="0"/>
              <a:t>¿Puedes notar la sensación de rabia? </a:t>
            </a:r>
          </a:p>
          <a:p>
            <a:pPr lvl="1"/>
            <a:r>
              <a:rPr lang="es-ES" sz="1900" dirty="0"/>
              <a:t>Observa los pensamientos que te vienen. </a:t>
            </a:r>
          </a:p>
          <a:p>
            <a:pPr lvl="1"/>
            <a:r>
              <a:rPr lang="es-ES" sz="1900" dirty="0"/>
              <a:t>Ahora intenta verte a ti mismo con la rabia, el nerviosismo... y mírate actuando haciéndole caso a ellos. </a:t>
            </a:r>
          </a:p>
          <a:p>
            <a:pPr lvl="1"/>
            <a:r>
              <a:rPr lang="es-ES" sz="1900" b="1" dirty="0"/>
              <a:t>Toma una foto de lo que haces cuando estos sentimientos están al mando. </a:t>
            </a:r>
          </a:p>
          <a:p>
            <a:pPr lvl="1"/>
            <a:r>
              <a:rPr lang="es-ES" sz="1900" b="1" dirty="0"/>
              <a:t>Pregúntate quién está al mando de lo que haces. Piensa si tú o tus sensaciones, si tú o tus pensamientos. </a:t>
            </a:r>
          </a:p>
          <a:p>
            <a:r>
              <a:rPr lang="es-ES" sz="2100" dirty="0"/>
              <a:t>Ahora imagina que está la rabia, el nerviosismo, las ganas de decirle algo a Juan e imagina que pones esas sensaciones y pensamientos en papelitos. Míralos, escritos; déjalos en tus bolsillos e imagina que tú estás al mando, que tú los llevas a ellos en el bolsillo. </a:t>
            </a:r>
            <a:r>
              <a:rPr lang="es-ES" sz="2100" b="1" dirty="0"/>
              <a:t>Mírate eligiendo estar al mando y actuando en dirección a puerto. </a:t>
            </a:r>
            <a:r>
              <a:rPr lang="es-ES" sz="2100" dirty="0"/>
              <a:t>Observa lo que te viene a la mente en esa situación difícil. No hace falta que lo digas…, sea el que sea, ponlo en un papelito y </a:t>
            </a:r>
            <a:r>
              <a:rPr lang="es-ES" sz="2100" b="1" dirty="0"/>
              <a:t>date cuenta de que tú eres más que ese pensamiento. Que tú eres quien los lleva.</a:t>
            </a:r>
          </a:p>
          <a:p>
            <a:pPr lvl="1"/>
            <a:endParaRPr lang="es-ES" b="1"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85</a:t>
            </a:fld>
            <a:endParaRPr lang="es-ES"/>
          </a:p>
        </p:txBody>
      </p:sp>
    </p:spTree>
    <p:extLst>
      <p:ext uri="{BB962C8B-B14F-4D97-AF65-F5344CB8AC3E}">
        <p14:creationId xmlns:p14="http://schemas.microsoft.com/office/powerpoint/2010/main" val="38547780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6f03b3cd97_0_1320: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ctr" anchorCtr="0">
            <a:noAutofit/>
          </a:bodyPr>
          <a:lstStyle/>
          <a:p>
            <a:endParaRPr/>
          </a:p>
        </p:txBody>
      </p:sp>
      <p:sp>
        <p:nvSpPr>
          <p:cNvPr id="1320" name="Google Shape;1320;g6f03b3cd97_0_132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6f03b3cd97_0_1345: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ctr" anchorCtr="0">
            <a:noAutofit/>
          </a:bodyPr>
          <a:lstStyle/>
          <a:p>
            <a:endParaRPr/>
          </a:p>
        </p:txBody>
      </p:sp>
      <p:sp>
        <p:nvSpPr>
          <p:cNvPr id="1346" name="Google Shape;1346;g6f03b3cd97_0_13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88</a:t>
            </a:fld>
            <a:endParaRPr lang="es-ES"/>
          </a:p>
        </p:txBody>
      </p:sp>
    </p:spTree>
    <p:extLst>
      <p:ext uri="{BB962C8B-B14F-4D97-AF65-F5344CB8AC3E}">
        <p14:creationId xmlns:p14="http://schemas.microsoft.com/office/powerpoint/2010/main" val="1353308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90</a:t>
            </a:fld>
            <a:endParaRPr lang="es-ES"/>
          </a:p>
        </p:txBody>
      </p:sp>
    </p:spTree>
    <p:extLst>
      <p:ext uri="{BB962C8B-B14F-4D97-AF65-F5344CB8AC3E}">
        <p14:creationId xmlns:p14="http://schemas.microsoft.com/office/powerpoint/2010/main" val="3832397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6f1873719c_0_24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2" name="Google Shape;1762;g6f1873719c_0_24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6e830a901c_0_116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6e830a901c_0_116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a:t>Marco condicional -- temporal a través del cual estudiar ahora adquiere funciones reforzantes vía verbal a largo plazo. l. Se ha producido una derivación y una transformación de la variable estudiar. Establece una relación del comportamiento actual con el valor a largo plazo.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a:t>
            </a:fld>
            <a:endParaRPr lang="es-ES"/>
          </a:p>
        </p:txBody>
      </p:sp>
    </p:spTree>
    <p:extLst>
      <p:ext uri="{BB962C8B-B14F-4D97-AF65-F5344CB8AC3E}">
        <p14:creationId xmlns:p14="http://schemas.microsoft.com/office/powerpoint/2010/main" val="16781818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6e830a901c_0_11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6e830a901c_0_117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es"/>
              <a:t>Marco condicional -- temporal a través del cual estudiar ahora adquiere funciones reforzantes vía verbal. Se ha producido una derivación y una transformación de la variable estudiar.</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94</a:t>
            </a:fld>
            <a:endParaRPr lang="es-ES"/>
          </a:p>
        </p:txBody>
      </p:sp>
    </p:spTree>
    <p:extLst>
      <p:ext uri="{BB962C8B-B14F-4D97-AF65-F5344CB8AC3E}">
        <p14:creationId xmlns:p14="http://schemas.microsoft.com/office/powerpoint/2010/main" val="6682716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95</a:t>
            </a:fld>
            <a:endParaRPr lang="es-ES"/>
          </a:p>
        </p:txBody>
      </p:sp>
    </p:spTree>
    <p:extLst>
      <p:ext uri="{BB962C8B-B14F-4D97-AF65-F5344CB8AC3E}">
        <p14:creationId xmlns:p14="http://schemas.microsoft.com/office/powerpoint/2010/main" val="1839678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6f0e297fdf_0_6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6f0e297fdf_0_6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98</a:t>
            </a:fld>
            <a:endParaRPr lang="es-ES"/>
          </a:p>
        </p:txBody>
      </p:sp>
    </p:spTree>
    <p:extLst>
      <p:ext uri="{BB962C8B-B14F-4D97-AF65-F5344CB8AC3E}">
        <p14:creationId xmlns:p14="http://schemas.microsoft.com/office/powerpoint/2010/main" val="31837986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99</a:t>
            </a:fld>
            <a:endParaRPr lang="es-ES"/>
          </a:p>
        </p:txBody>
      </p:sp>
    </p:spTree>
    <p:extLst>
      <p:ext uri="{BB962C8B-B14F-4D97-AF65-F5344CB8AC3E}">
        <p14:creationId xmlns:p14="http://schemas.microsoft.com/office/powerpoint/2010/main" val="36639976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100</a:t>
            </a:fld>
            <a:endParaRPr lang="es-ES"/>
          </a:p>
        </p:txBody>
      </p:sp>
    </p:spTree>
    <p:extLst>
      <p:ext uri="{BB962C8B-B14F-4D97-AF65-F5344CB8AC3E}">
        <p14:creationId xmlns:p14="http://schemas.microsoft.com/office/powerpoint/2010/main" val="24284975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101</a:t>
            </a:fld>
            <a:endParaRPr lang="es-ES"/>
          </a:p>
        </p:txBody>
      </p:sp>
    </p:spTree>
    <p:extLst>
      <p:ext uri="{BB962C8B-B14F-4D97-AF65-F5344CB8AC3E}">
        <p14:creationId xmlns:p14="http://schemas.microsoft.com/office/powerpoint/2010/main" val="10305644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102</a:t>
            </a:fld>
            <a:endParaRPr lang="es-ES"/>
          </a:p>
        </p:txBody>
      </p:sp>
    </p:spTree>
    <p:extLst>
      <p:ext uri="{BB962C8B-B14F-4D97-AF65-F5344CB8AC3E}">
        <p14:creationId xmlns:p14="http://schemas.microsoft.com/office/powerpoint/2010/main" val="15074685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103</a:t>
            </a:fld>
            <a:endParaRPr lang="es-ES"/>
          </a:p>
        </p:txBody>
      </p:sp>
    </p:spTree>
    <p:extLst>
      <p:ext uri="{BB962C8B-B14F-4D97-AF65-F5344CB8AC3E}">
        <p14:creationId xmlns:p14="http://schemas.microsoft.com/office/powerpoint/2010/main" val="25537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104</a:t>
            </a:fld>
            <a:endParaRPr lang="es-ES"/>
          </a:p>
        </p:txBody>
      </p:sp>
    </p:spTree>
    <p:extLst>
      <p:ext uri="{BB962C8B-B14F-4D97-AF65-F5344CB8AC3E}">
        <p14:creationId xmlns:p14="http://schemas.microsoft.com/office/powerpoint/2010/main" val="19074390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105</a:t>
            </a:fld>
            <a:endParaRPr lang="es-ES"/>
          </a:p>
        </p:txBody>
      </p:sp>
    </p:spTree>
    <p:extLst>
      <p:ext uri="{BB962C8B-B14F-4D97-AF65-F5344CB8AC3E}">
        <p14:creationId xmlns:p14="http://schemas.microsoft.com/office/powerpoint/2010/main" val="38331281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106</a:t>
            </a:fld>
            <a:endParaRPr lang="es-ES"/>
          </a:p>
        </p:txBody>
      </p:sp>
    </p:spTree>
    <p:extLst>
      <p:ext uri="{BB962C8B-B14F-4D97-AF65-F5344CB8AC3E}">
        <p14:creationId xmlns:p14="http://schemas.microsoft.com/office/powerpoint/2010/main" val="15051158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E5B6E61-9A92-46AC-9295-B24F0C7E8EA3}" type="slidenum">
              <a:rPr lang="es-ES" smtClean="0"/>
              <a:t>107</a:t>
            </a:fld>
            <a:endParaRPr lang="es-ES"/>
          </a:p>
        </p:txBody>
      </p:sp>
    </p:spTree>
    <p:extLst>
      <p:ext uri="{BB962C8B-B14F-4D97-AF65-F5344CB8AC3E}">
        <p14:creationId xmlns:p14="http://schemas.microsoft.com/office/powerpoint/2010/main" val="21281371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6ecb667ea6_0_5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6ecb667ea6_0_5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6e830a901c_0_164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6e830a901c_0_164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6e830a901c_0_16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6e830a901c_0_162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3AA0C-CE60-B858-C4B0-D782E6ACB6F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83E286F-391B-DF47-A14A-F5B6B174D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5B56D32-2C84-95C1-8C4E-A940DD9EC417}"/>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5" name="Marcador de pie de página 4">
            <a:extLst>
              <a:ext uri="{FF2B5EF4-FFF2-40B4-BE49-F238E27FC236}">
                <a16:creationId xmlns:a16="http://schemas.microsoft.com/office/drawing/2014/main" id="{A1BE10F9-05D6-265F-FDA9-6D89643EC7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96A0E9-9E12-AF97-33CF-D59DB49623CF}"/>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292817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32903A-DF38-3C03-F8A2-B5A43BB82BD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C5CC8-F988-DBA7-4FB1-97A03B3D515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B4A79E-79F7-9A00-A242-244758DA48B5}"/>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5" name="Marcador de pie de página 4">
            <a:extLst>
              <a:ext uri="{FF2B5EF4-FFF2-40B4-BE49-F238E27FC236}">
                <a16:creationId xmlns:a16="http://schemas.microsoft.com/office/drawing/2014/main" id="{2553486B-FE12-8C93-A39B-63923E71C2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D03541-0C9A-E947-D679-081D54FE92A7}"/>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10930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AF4D54-BAB6-835C-0F66-7F4472B3BC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D62AFD-B6FD-5FB8-18D2-CE19D1A2F22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CC5215-B1A0-8235-EF6F-177FFCC5BE3B}"/>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5" name="Marcador de pie de página 4">
            <a:extLst>
              <a:ext uri="{FF2B5EF4-FFF2-40B4-BE49-F238E27FC236}">
                <a16:creationId xmlns:a16="http://schemas.microsoft.com/office/drawing/2014/main" id="{2397F64C-5716-7991-12AD-46E7415466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713722B-CBC6-6ECB-2F0C-DB054138D15C}"/>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263903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7"/>
        <p:cNvGrpSpPr/>
        <p:nvPr/>
      </p:nvGrpSpPr>
      <p:grpSpPr>
        <a:xfrm>
          <a:off x="0" y="0"/>
          <a:ext cx="0" cy="0"/>
          <a:chOff x="0" y="0"/>
          <a:chExt cx="0" cy="0"/>
        </a:xfrm>
      </p:grpSpPr>
      <p:sp>
        <p:nvSpPr>
          <p:cNvPr id="141" name="Google Shape;141;p17"/>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17"/>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Autofit/>
          </a:bodyPr>
          <a:lstStyle>
            <a:lvl1pPr marL="609585" lvl="0" indent="-414856" rtl="0">
              <a:spcBef>
                <a:spcPts val="0"/>
              </a:spcBef>
              <a:spcAft>
                <a:spcPts val="0"/>
              </a:spcAft>
              <a:buSzPts val="1300"/>
              <a:buChar char="●"/>
              <a:defRPr/>
            </a:lvl1pPr>
            <a:lvl2pPr marL="1219170" lvl="1" indent="-397923" rtl="0">
              <a:spcBef>
                <a:spcPts val="2133"/>
              </a:spcBef>
              <a:spcAft>
                <a:spcPts val="0"/>
              </a:spcAft>
              <a:buSzPts val="1100"/>
              <a:buChar char="○"/>
              <a:defRPr/>
            </a:lvl2pPr>
            <a:lvl3pPr marL="1828754" lvl="2" indent="-397923" rtl="0">
              <a:spcBef>
                <a:spcPts val="2133"/>
              </a:spcBef>
              <a:spcAft>
                <a:spcPts val="0"/>
              </a:spcAft>
              <a:buSzPts val="1100"/>
              <a:buChar char="■"/>
              <a:defRPr/>
            </a:lvl3pPr>
            <a:lvl4pPr marL="2438339" lvl="3" indent="-397923" rtl="0">
              <a:spcBef>
                <a:spcPts val="2133"/>
              </a:spcBef>
              <a:spcAft>
                <a:spcPts val="0"/>
              </a:spcAft>
              <a:buSzPts val="1100"/>
              <a:buChar char="●"/>
              <a:defRPr/>
            </a:lvl4pPr>
            <a:lvl5pPr marL="3047924" lvl="4" indent="-397923" rtl="0">
              <a:spcBef>
                <a:spcPts val="2133"/>
              </a:spcBef>
              <a:spcAft>
                <a:spcPts val="0"/>
              </a:spcAft>
              <a:buSzPts val="1100"/>
              <a:buChar char="○"/>
              <a:defRPr/>
            </a:lvl5pPr>
            <a:lvl6pPr marL="3657509" lvl="5" indent="-397923" rtl="0">
              <a:spcBef>
                <a:spcPts val="2133"/>
              </a:spcBef>
              <a:spcAft>
                <a:spcPts val="0"/>
              </a:spcAft>
              <a:buSzPts val="1100"/>
              <a:buChar char="■"/>
              <a:defRPr/>
            </a:lvl6pPr>
            <a:lvl7pPr marL="4267093" lvl="6" indent="-397923" rtl="0">
              <a:spcBef>
                <a:spcPts val="2133"/>
              </a:spcBef>
              <a:spcAft>
                <a:spcPts val="0"/>
              </a:spcAft>
              <a:buSzPts val="1100"/>
              <a:buChar char="●"/>
              <a:defRPr/>
            </a:lvl7pPr>
            <a:lvl8pPr marL="4876678" lvl="7" indent="-397923" rtl="0">
              <a:spcBef>
                <a:spcPts val="2133"/>
              </a:spcBef>
              <a:spcAft>
                <a:spcPts val="0"/>
              </a:spcAft>
              <a:buSzPts val="1100"/>
              <a:buChar char="○"/>
              <a:defRPr/>
            </a:lvl8pPr>
            <a:lvl9pPr marL="5486263" lvl="8" indent="-397923" rtl="0">
              <a:spcBef>
                <a:spcPts val="2133"/>
              </a:spcBef>
              <a:spcAft>
                <a:spcPts val="2133"/>
              </a:spcAft>
              <a:buSzPts val="1100"/>
              <a:buChar char="■"/>
              <a:defRPr/>
            </a:lvl9pPr>
          </a:lstStyle>
          <a:p>
            <a:endParaRPr/>
          </a:p>
        </p:txBody>
      </p:sp>
      <p:sp>
        <p:nvSpPr>
          <p:cNvPr id="143" name="Google Shape;143;p17"/>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582154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295248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8000">
                <a:solidFill>
                  <a:schemeClr val="lt1"/>
                </a:solidFill>
              </a:defRPr>
            </a:lvl1pPr>
            <a:lvl2pPr lvl="1">
              <a:spcBef>
                <a:spcPts val="0"/>
              </a:spcBef>
              <a:spcAft>
                <a:spcPts val="0"/>
              </a:spcAft>
              <a:buClr>
                <a:schemeClr val="lt1"/>
              </a:buClr>
              <a:buSzPts val="6000"/>
              <a:buNone/>
              <a:defRPr sz="8000">
                <a:solidFill>
                  <a:schemeClr val="lt1"/>
                </a:solidFill>
              </a:defRPr>
            </a:lvl2pPr>
            <a:lvl3pPr lvl="2">
              <a:spcBef>
                <a:spcPts val="0"/>
              </a:spcBef>
              <a:spcAft>
                <a:spcPts val="0"/>
              </a:spcAft>
              <a:buClr>
                <a:schemeClr val="lt1"/>
              </a:buClr>
              <a:buSzPts val="6000"/>
              <a:buNone/>
              <a:defRPr sz="8000">
                <a:solidFill>
                  <a:schemeClr val="lt1"/>
                </a:solidFill>
              </a:defRPr>
            </a:lvl3pPr>
            <a:lvl4pPr lvl="3">
              <a:spcBef>
                <a:spcPts val="0"/>
              </a:spcBef>
              <a:spcAft>
                <a:spcPts val="0"/>
              </a:spcAft>
              <a:buClr>
                <a:schemeClr val="lt1"/>
              </a:buClr>
              <a:buSzPts val="6000"/>
              <a:buNone/>
              <a:defRPr sz="8000">
                <a:solidFill>
                  <a:schemeClr val="lt1"/>
                </a:solidFill>
              </a:defRPr>
            </a:lvl4pPr>
            <a:lvl5pPr lvl="4">
              <a:spcBef>
                <a:spcPts val="0"/>
              </a:spcBef>
              <a:spcAft>
                <a:spcPts val="0"/>
              </a:spcAft>
              <a:buClr>
                <a:schemeClr val="lt1"/>
              </a:buClr>
              <a:buSzPts val="6000"/>
              <a:buNone/>
              <a:defRPr sz="8000">
                <a:solidFill>
                  <a:schemeClr val="lt1"/>
                </a:solidFill>
              </a:defRPr>
            </a:lvl5pPr>
            <a:lvl6pPr lvl="5">
              <a:spcBef>
                <a:spcPts val="0"/>
              </a:spcBef>
              <a:spcAft>
                <a:spcPts val="0"/>
              </a:spcAft>
              <a:buClr>
                <a:schemeClr val="lt1"/>
              </a:buClr>
              <a:buSzPts val="6000"/>
              <a:buNone/>
              <a:defRPr sz="8000">
                <a:solidFill>
                  <a:schemeClr val="lt1"/>
                </a:solidFill>
              </a:defRPr>
            </a:lvl6pPr>
            <a:lvl7pPr lvl="6">
              <a:spcBef>
                <a:spcPts val="0"/>
              </a:spcBef>
              <a:spcAft>
                <a:spcPts val="0"/>
              </a:spcAft>
              <a:buClr>
                <a:schemeClr val="lt1"/>
              </a:buClr>
              <a:buSzPts val="6000"/>
              <a:buNone/>
              <a:defRPr sz="8000">
                <a:solidFill>
                  <a:schemeClr val="lt1"/>
                </a:solidFill>
              </a:defRPr>
            </a:lvl7pPr>
            <a:lvl8pPr lvl="7">
              <a:spcBef>
                <a:spcPts val="0"/>
              </a:spcBef>
              <a:spcAft>
                <a:spcPts val="0"/>
              </a:spcAft>
              <a:buClr>
                <a:schemeClr val="lt1"/>
              </a:buClr>
              <a:buSzPts val="6000"/>
              <a:buNone/>
              <a:defRPr sz="8000">
                <a:solidFill>
                  <a:schemeClr val="lt1"/>
                </a:solidFill>
              </a:defRPr>
            </a:lvl8pPr>
            <a:lvl9pPr lvl="8">
              <a:spcBef>
                <a:spcPts val="0"/>
              </a:spcBef>
              <a:spcAft>
                <a:spcPts val="0"/>
              </a:spcAft>
              <a:buClr>
                <a:schemeClr val="lt1"/>
              </a:buClr>
              <a:buSzPts val="6000"/>
              <a:buNone/>
              <a:defRPr sz="80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495232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94"/>
        <p:cNvGrpSpPr/>
        <p:nvPr/>
      </p:nvGrpSpPr>
      <p:grpSpPr>
        <a:xfrm>
          <a:off x="0" y="0"/>
          <a:ext cx="0" cy="0"/>
          <a:chOff x="0" y="0"/>
          <a:chExt cx="0" cy="0"/>
        </a:xfrm>
      </p:grpSpPr>
      <p:grpSp>
        <p:nvGrpSpPr>
          <p:cNvPr id="195" name="Google Shape;195;p24"/>
          <p:cNvGrpSpPr/>
          <p:nvPr/>
        </p:nvGrpSpPr>
        <p:grpSpPr>
          <a:xfrm>
            <a:off x="69" y="5465600"/>
            <a:ext cx="12192048" cy="1392400"/>
            <a:chOff x="52" y="4099200"/>
            <a:chExt cx="9144036" cy="1044300"/>
          </a:xfrm>
        </p:grpSpPr>
        <p:grpSp>
          <p:nvGrpSpPr>
            <p:cNvPr id="196" name="Google Shape;196;p24"/>
            <p:cNvGrpSpPr/>
            <p:nvPr/>
          </p:nvGrpSpPr>
          <p:grpSpPr>
            <a:xfrm>
              <a:off x="52" y="4309200"/>
              <a:ext cx="231622" cy="834300"/>
              <a:chOff x="2688737" y="4301380"/>
              <a:chExt cx="231900" cy="834300"/>
            </a:xfrm>
          </p:grpSpPr>
          <p:sp>
            <p:nvSpPr>
              <p:cNvPr id="197" name="Google Shape;197;p2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4"/>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24"/>
            <p:cNvGrpSpPr/>
            <p:nvPr/>
          </p:nvGrpSpPr>
          <p:grpSpPr>
            <a:xfrm>
              <a:off x="371406" y="4099200"/>
              <a:ext cx="231622" cy="1044300"/>
              <a:chOff x="2688737" y="4091380"/>
              <a:chExt cx="231900" cy="1044300"/>
            </a:xfrm>
          </p:grpSpPr>
          <p:sp>
            <p:nvSpPr>
              <p:cNvPr id="202" name="Google Shape;202;p2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4"/>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4"/>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4"/>
            <p:cNvGrpSpPr/>
            <p:nvPr/>
          </p:nvGrpSpPr>
          <p:grpSpPr>
            <a:xfrm>
              <a:off x="742761" y="4309200"/>
              <a:ext cx="231622" cy="834300"/>
              <a:chOff x="2688737" y="4301380"/>
              <a:chExt cx="231900" cy="834300"/>
            </a:xfrm>
          </p:grpSpPr>
          <p:sp>
            <p:nvSpPr>
              <p:cNvPr id="208" name="Google Shape;208;p2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4"/>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24"/>
            <p:cNvGrpSpPr/>
            <p:nvPr/>
          </p:nvGrpSpPr>
          <p:grpSpPr>
            <a:xfrm>
              <a:off x="1114115" y="4518900"/>
              <a:ext cx="231622" cy="624600"/>
              <a:chOff x="2688737" y="4511080"/>
              <a:chExt cx="231900" cy="624600"/>
            </a:xfrm>
          </p:grpSpPr>
          <p:sp>
            <p:nvSpPr>
              <p:cNvPr id="213" name="Google Shape;213;p24"/>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4"/>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4"/>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24"/>
            <p:cNvGrpSpPr/>
            <p:nvPr/>
          </p:nvGrpSpPr>
          <p:grpSpPr>
            <a:xfrm>
              <a:off x="1856753" y="4099200"/>
              <a:ext cx="231600" cy="1044300"/>
              <a:chOff x="1856753" y="4099200"/>
              <a:chExt cx="231600" cy="1044300"/>
            </a:xfrm>
          </p:grpSpPr>
          <p:sp>
            <p:nvSpPr>
              <p:cNvPr id="217" name="Google Shape;217;p24"/>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4"/>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4"/>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4"/>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4"/>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Google Shape;222;p24"/>
            <p:cNvGrpSpPr/>
            <p:nvPr/>
          </p:nvGrpSpPr>
          <p:grpSpPr>
            <a:xfrm>
              <a:off x="2228107" y="4309200"/>
              <a:ext cx="231600" cy="834300"/>
              <a:chOff x="2228107" y="4309200"/>
              <a:chExt cx="231600" cy="834300"/>
            </a:xfrm>
          </p:grpSpPr>
          <p:sp>
            <p:nvSpPr>
              <p:cNvPr id="223" name="Google Shape;223;p24"/>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4"/>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4"/>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4"/>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24"/>
            <p:cNvGrpSpPr/>
            <p:nvPr/>
          </p:nvGrpSpPr>
          <p:grpSpPr>
            <a:xfrm>
              <a:off x="2599462" y="4518900"/>
              <a:ext cx="231600" cy="624600"/>
              <a:chOff x="2599462" y="4518900"/>
              <a:chExt cx="231600" cy="624600"/>
            </a:xfrm>
          </p:grpSpPr>
          <p:sp>
            <p:nvSpPr>
              <p:cNvPr id="228" name="Google Shape;228;p24"/>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4"/>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4"/>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 name="Google Shape;231;p24"/>
            <p:cNvGrpSpPr/>
            <p:nvPr/>
          </p:nvGrpSpPr>
          <p:grpSpPr>
            <a:xfrm>
              <a:off x="3342171" y="4099200"/>
              <a:ext cx="231600" cy="1044300"/>
              <a:chOff x="3342171" y="4099200"/>
              <a:chExt cx="231600" cy="1044300"/>
            </a:xfrm>
          </p:grpSpPr>
          <p:sp>
            <p:nvSpPr>
              <p:cNvPr id="232" name="Google Shape;232;p24"/>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4"/>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4"/>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4"/>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4"/>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4"/>
            <p:cNvGrpSpPr/>
            <p:nvPr/>
          </p:nvGrpSpPr>
          <p:grpSpPr>
            <a:xfrm>
              <a:off x="3713525" y="4309200"/>
              <a:ext cx="231600" cy="834300"/>
              <a:chOff x="3713525" y="4309200"/>
              <a:chExt cx="231600" cy="834300"/>
            </a:xfrm>
          </p:grpSpPr>
          <p:sp>
            <p:nvSpPr>
              <p:cNvPr id="238" name="Google Shape;238;p24"/>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4"/>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4"/>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4"/>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24"/>
            <p:cNvGrpSpPr/>
            <p:nvPr/>
          </p:nvGrpSpPr>
          <p:grpSpPr>
            <a:xfrm>
              <a:off x="1485398" y="4309200"/>
              <a:ext cx="231600" cy="834300"/>
              <a:chOff x="1485398" y="4309200"/>
              <a:chExt cx="231600" cy="834300"/>
            </a:xfrm>
          </p:grpSpPr>
          <p:sp>
            <p:nvSpPr>
              <p:cNvPr id="243" name="Google Shape;243;p24"/>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4"/>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4"/>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4"/>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24"/>
            <p:cNvGrpSpPr/>
            <p:nvPr/>
          </p:nvGrpSpPr>
          <p:grpSpPr>
            <a:xfrm>
              <a:off x="4084879" y="4518900"/>
              <a:ext cx="231600" cy="624600"/>
              <a:chOff x="4084879" y="4518900"/>
              <a:chExt cx="231600" cy="624600"/>
            </a:xfrm>
          </p:grpSpPr>
          <p:sp>
            <p:nvSpPr>
              <p:cNvPr id="248" name="Google Shape;248;p24"/>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4"/>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4"/>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 name="Google Shape;251;p24"/>
            <p:cNvGrpSpPr/>
            <p:nvPr/>
          </p:nvGrpSpPr>
          <p:grpSpPr>
            <a:xfrm>
              <a:off x="2970816" y="4309200"/>
              <a:ext cx="231600" cy="834300"/>
              <a:chOff x="2970816" y="4309200"/>
              <a:chExt cx="231600" cy="834300"/>
            </a:xfrm>
          </p:grpSpPr>
          <p:sp>
            <p:nvSpPr>
              <p:cNvPr id="252" name="Google Shape;252;p24"/>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4"/>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4"/>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24"/>
            <p:cNvGrpSpPr/>
            <p:nvPr/>
          </p:nvGrpSpPr>
          <p:grpSpPr>
            <a:xfrm>
              <a:off x="4456234" y="4309200"/>
              <a:ext cx="231600" cy="834300"/>
              <a:chOff x="4456234" y="4309200"/>
              <a:chExt cx="231600" cy="834300"/>
            </a:xfrm>
          </p:grpSpPr>
          <p:sp>
            <p:nvSpPr>
              <p:cNvPr id="257" name="Google Shape;257;p24"/>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4"/>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 name="Google Shape;261;p24"/>
            <p:cNvGrpSpPr/>
            <p:nvPr/>
          </p:nvGrpSpPr>
          <p:grpSpPr>
            <a:xfrm>
              <a:off x="4827588" y="4099200"/>
              <a:ext cx="231600" cy="1044300"/>
              <a:chOff x="4827588" y="4099200"/>
              <a:chExt cx="231600" cy="1044300"/>
            </a:xfrm>
          </p:grpSpPr>
          <p:sp>
            <p:nvSpPr>
              <p:cNvPr id="262" name="Google Shape;262;p24"/>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4"/>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4"/>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4"/>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4"/>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 name="Google Shape;267;p24"/>
            <p:cNvGrpSpPr/>
            <p:nvPr/>
          </p:nvGrpSpPr>
          <p:grpSpPr>
            <a:xfrm>
              <a:off x="5198943" y="4309200"/>
              <a:ext cx="231600" cy="834300"/>
              <a:chOff x="5198943" y="4309200"/>
              <a:chExt cx="231600" cy="834300"/>
            </a:xfrm>
          </p:grpSpPr>
          <p:sp>
            <p:nvSpPr>
              <p:cNvPr id="268" name="Google Shape;268;p24"/>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4"/>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4"/>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4"/>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24"/>
            <p:cNvGrpSpPr/>
            <p:nvPr/>
          </p:nvGrpSpPr>
          <p:grpSpPr>
            <a:xfrm>
              <a:off x="5570297" y="4518900"/>
              <a:ext cx="231600" cy="624600"/>
              <a:chOff x="5570297" y="4518900"/>
              <a:chExt cx="231600" cy="624600"/>
            </a:xfrm>
          </p:grpSpPr>
          <p:sp>
            <p:nvSpPr>
              <p:cNvPr id="273" name="Google Shape;273;p24"/>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4"/>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4"/>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 name="Google Shape;276;p24"/>
            <p:cNvGrpSpPr/>
            <p:nvPr/>
          </p:nvGrpSpPr>
          <p:grpSpPr>
            <a:xfrm>
              <a:off x="5941652" y="4309200"/>
              <a:ext cx="231600" cy="834300"/>
              <a:chOff x="5941652" y="4309200"/>
              <a:chExt cx="231600" cy="834300"/>
            </a:xfrm>
          </p:grpSpPr>
          <p:sp>
            <p:nvSpPr>
              <p:cNvPr id="277" name="Google Shape;277;p24"/>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4"/>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4"/>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4"/>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4"/>
            <p:cNvGrpSpPr/>
            <p:nvPr/>
          </p:nvGrpSpPr>
          <p:grpSpPr>
            <a:xfrm>
              <a:off x="6313006" y="4099200"/>
              <a:ext cx="231600" cy="1044300"/>
              <a:chOff x="6313006" y="4099200"/>
              <a:chExt cx="231600" cy="1044300"/>
            </a:xfrm>
          </p:grpSpPr>
          <p:sp>
            <p:nvSpPr>
              <p:cNvPr id="282" name="Google Shape;282;p24"/>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4"/>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4"/>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 name="Google Shape;287;p24"/>
            <p:cNvGrpSpPr/>
            <p:nvPr/>
          </p:nvGrpSpPr>
          <p:grpSpPr>
            <a:xfrm>
              <a:off x="6684361" y="4309200"/>
              <a:ext cx="231600" cy="834300"/>
              <a:chOff x="6684361" y="4309200"/>
              <a:chExt cx="231600" cy="834300"/>
            </a:xfrm>
          </p:grpSpPr>
          <p:sp>
            <p:nvSpPr>
              <p:cNvPr id="288" name="Google Shape;288;p24"/>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4"/>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2" name="Google Shape;292;p24"/>
            <p:cNvGrpSpPr/>
            <p:nvPr/>
          </p:nvGrpSpPr>
          <p:grpSpPr>
            <a:xfrm>
              <a:off x="7055715" y="4518900"/>
              <a:ext cx="231600" cy="624600"/>
              <a:chOff x="7055715" y="4518900"/>
              <a:chExt cx="231600" cy="624600"/>
            </a:xfrm>
          </p:grpSpPr>
          <p:sp>
            <p:nvSpPr>
              <p:cNvPr id="293" name="Google Shape;293;p24"/>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4"/>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4"/>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4"/>
            <p:cNvGrpSpPr/>
            <p:nvPr/>
          </p:nvGrpSpPr>
          <p:grpSpPr>
            <a:xfrm>
              <a:off x="7798424" y="4099200"/>
              <a:ext cx="231600" cy="1044300"/>
              <a:chOff x="7798424" y="4099200"/>
              <a:chExt cx="231600" cy="1044300"/>
            </a:xfrm>
          </p:grpSpPr>
          <p:sp>
            <p:nvSpPr>
              <p:cNvPr id="297" name="Google Shape;297;p24"/>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4"/>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4"/>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4"/>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4"/>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24"/>
            <p:cNvGrpSpPr/>
            <p:nvPr/>
          </p:nvGrpSpPr>
          <p:grpSpPr>
            <a:xfrm>
              <a:off x="8169779" y="4309200"/>
              <a:ext cx="231600" cy="834300"/>
              <a:chOff x="8169779" y="4309200"/>
              <a:chExt cx="231600" cy="834300"/>
            </a:xfrm>
          </p:grpSpPr>
          <p:sp>
            <p:nvSpPr>
              <p:cNvPr id="303" name="Google Shape;303;p24"/>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4"/>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4"/>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4"/>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24"/>
            <p:cNvGrpSpPr/>
            <p:nvPr/>
          </p:nvGrpSpPr>
          <p:grpSpPr>
            <a:xfrm>
              <a:off x="7427070" y="4309200"/>
              <a:ext cx="231600" cy="834300"/>
              <a:chOff x="7427070" y="4309200"/>
              <a:chExt cx="231600" cy="834300"/>
            </a:xfrm>
          </p:grpSpPr>
          <p:sp>
            <p:nvSpPr>
              <p:cNvPr id="308" name="Google Shape;308;p24"/>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4"/>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4"/>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4"/>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24"/>
            <p:cNvGrpSpPr/>
            <p:nvPr/>
          </p:nvGrpSpPr>
          <p:grpSpPr>
            <a:xfrm>
              <a:off x="8541133" y="4518900"/>
              <a:ext cx="231600" cy="624600"/>
              <a:chOff x="8541133" y="4518900"/>
              <a:chExt cx="231600" cy="624600"/>
            </a:xfrm>
          </p:grpSpPr>
          <p:sp>
            <p:nvSpPr>
              <p:cNvPr id="313" name="Google Shape;313;p24"/>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4"/>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4"/>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24"/>
            <p:cNvGrpSpPr/>
            <p:nvPr/>
          </p:nvGrpSpPr>
          <p:grpSpPr>
            <a:xfrm>
              <a:off x="8912488" y="4309200"/>
              <a:ext cx="231600" cy="834300"/>
              <a:chOff x="8912488" y="4309200"/>
              <a:chExt cx="231600" cy="834300"/>
            </a:xfrm>
          </p:grpSpPr>
          <p:sp>
            <p:nvSpPr>
              <p:cNvPr id="317" name="Google Shape;317;p24"/>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4"/>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4"/>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4"/>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1" name="Google Shape;321;p24"/>
          <p:cNvSpPr txBox="1">
            <a:spLocks noGrp="1"/>
          </p:cNvSpPr>
          <p:nvPr>
            <p:ph type="title" hasCustomPrompt="1"/>
          </p:nvPr>
        </p:nvSpPr>
        <p:spPr>
          <a:xfrm>
            <a:off x="1851500" y="1030300"/>
            <a:ext cx="8489200" cy="248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None/>
              <a:defRPr sz="10666">
                <a:solidFill>
                  <a:schemeClr val="lt1"/>
                </a:solidFill>
              </a:defRPr>
            </a:lvl1pPr>
            <a:lvl2pPr lvl="1" algn="ctr" rtl="0">
              <a:spcBef>
                <a:spcPts val="0"/>
              </a:spcBef>
              <a:spcAft>
                <a:spcPts val="0"/>
              </a:spcAft>
              <a:buClr>
                <a:schemeClr val="lt1"/>
              </a:buClr>
              <a:buSzPts val="8000"/>
              <a:buNone/>
              <a:defRPr sz="10666">
                <a:solidFill>
                  <a:schemeClr val="lt1"/>
                </a:solidFill>
              </a:defRPr>
            </a:lvl2pPr>
            <a:lvl3pPr lvl="2" algn="ctr" rtl="0">
              <a:spcBef>
                <a:spcPts val="0"/>
              </a:spcBef>
              <a:spcAft>
                <a:spcPts val="0"/>
              </a:spcAft>
              <a:buClr>
                <a:schemeClr val="lt1"/>
              </a:buClr>
              <a:buSzPts val="8000"/>
              <a:buNone/>
              <a:defRPr sz="10666">
                <a:solidFill>
                  <a:schemeClr val="lt1"/>
                </a:solidFill>
              </a:defRPr>
            </a:lvl3pPr>
            <a:lvl4pPr lvl="3" algn="ctr" rtl="0">
              <a:spcBef>
                <a:spcPts val="0"/>
              </a:spcBef>
              <a:spcAft>
                <a:spcPts val="0"/>
              </a:spcAft>
              <a:buClr>
                <a:schemeClr val="lt1"/>
              </a:buClr>
              <a:buSzPts val="8000"/>
              <a:buNone/>
              <a:defRPr sz="10666">
                <a:solidFill>
                  <a:schemeClr val="lt1"/>
                </a:solidFill>
              </a:defRPr>
            </a:lvl4pPr>
            <a:lvl5pPr lvl="4" algn="ctr" rtl="0">
              <a:spcBef>
                <a:spcPts val="0"/>
              </a:spcBef>
              <a:spcAft>
                <a:spcPts val="0"/>
              </a:spcAft>
              <a:buClr>
                <a:schemeClr val="lt1"/>
              </a:buClr>
              <a:buSzPts val="8000"/>
              <a:buNone/>
              <a:defRPr sz="10666">
                <a:solidFill>
                  <a:schemeClr val="lt1"/>
                </a:solidFill>
              </a:defRPr>
            </a:lvl5pPr>
            <a:lvl6pPr lvl="5" algn="ctr" rtl="0">
              <a:spcBef>
                <a:spcPts val="0"/>
              </a:spcBef>
              <a:spcAft>
                <a:spcPts val="0"/>
              </a:spcAft>
              <a:buClr>
                <a:schemeClr val="lt1"/>
              </a:buClr>
              <a:buSzPts val="8000"/>
              <a:buNone/>
              <a:defRPr sz="10666">
                <a:solidFill>
                  <a:schemeClr val="lt1"/>
                </a:solidFill>
              </a:defRPr>
            </a:lvl6pPr>
            <a:lvl7pPr lvl="6" algn="ctr" rtl="0">
              <a:spcBef>
                <a:spcPts val="0"/>
              </a:spcBef>
              <a:spcAft>
                <a:spcPts val="0"/>
              </a:spcAft>
              <a:buClr>
                <a:schemeClr val="lt1"/>
              </a:buClr>
              <a:buSzPts val="8000"/>
              <a:buNone/>
              <a:defRPr sz="10666">
                <a:solidFill>
                  <a:schemeClr val="lt1"/>
                </a:solidFill>
              </a:defRPr>
            </a:lvl7pPr>
            <a:lvl8pPr lvl="7" algn="ctr" rtl="0">
              <a:spcBef>
                <a:spcPts val="0"/>
              </a:spcBef>
              <a:spcAft>
                <a:spcPts val="0"/>
              </a:spcAft>
              <a:buClr>
                <a:schemeClr val="lt1"/>
              </a:buClr>
              <a:buSzPts val="8000"/>
              <a:buNone/>
              <a:defRPr sz="10666">
                <a:solidFill>
                  <a:schemeClr val="lt1"/>
                </a:solidFill>
              </a:defRPr>
            </a:lvl8pPr>
            <a:lvl9pPr lvl="8" algn="ctr" rtl="0">
              <a:spcBef>
                <a:spcPts val="0"/>
              </a:spcBef>
              <a:spcAft>
                <a:spcPts val="0"/>
              </a:spcAft>
              <a:buClr>
                <a:schemeClr val="lt1"/>
              </a:buClr>
              <a:buSzPts val="8000"/>
              <a:buNone/>
              <a:defRPr sz="10666">
                <a:solidFill>
                  <a:schemeClr val="lt1"/>
                </a:solidFill>
              </a:defRPr>
            </a:lvl9pPr>
          </a:lstStyle>
          <a:p>
            <a:r>
              <a:t>xx%</a:t>
            </a:r>
          </a:p>
        </p:txBody>
      </p:sp>
      <p:sp>
        <p:nvSpPr>
          <p:cNvPr id="322" name="Google Shape;322;p24"/>
          <p:cNvSpPr txBox="1">
            <a:spLocks noGrp="1"/>
          </p:cNvSpPr>
          <p:nvPr>
            <p:ph type="body" idx="1"/>
          </p:nvPr>
        </p:nvSpPr>
        <p:spPr>
          <a:xfrm>
            <a:off x="1851500" y="3616400"/>
            <a:ext cx="8489200" cy="1481600"/>
          </a:xfrm>
          <a:prstGeom prst="rect">
            <a:avLst/>
          </a:prstGeom>
        </p:spPr>
        <p:txBody>
          <a:bodyPr spcFirstLastPara="1" wrap="square" lIns="91425" tIns="91425" rIns="91425" bIns="91425" anchor="t" anchorCtr="0">
            <a:noAutofit/>
          </a:bodyPr>
          <a:lstStyle>
            <a:lvl1pPr marL="609585" lvl="0" indent="-414856" algn="ctr" rtl="0">
              <a:spcBef>
                <a:spcPts val="0"/>
              </a:spcBef>
              <a:spcAft>
                <a:spcPts val="0"/>
              </a:spcAft>
              <a:buClr>
                <a:schemeClr val="lt1"/>
              </a:buClr>
              <a:buSzPts val="1300"/>
              <a:buChar char="●"/>
              <a:defRPr>
                <a:solidFill>
                  <a:schemeClr val="lt1"/>
                </a:solidFill>
              </a:defRPr>
            </a:lvl1pPr>
            <a:lvl2pPr marL="1219170" lvl="1" indent="-397923" algn="ctr" rtl="0">
              <a:spcBef>
                <a:spcPts val="2133"/>
              </a:spcBef>
              <a:spcAft>
                <a:spcPts val="0"/>
              </a:spcAft>
              <a:buClr>
                <a:schemeClr val="lt1"/>
              </a:buClr>
              <a:buSzPts val="1100"/>
              <a:buChar char="○"/>
              <a:defRPr>
                <a:solidFill>
                  <a:schemeClr val="lt1"/>
                </a:solidFill>
              </a:defRPr>
            </a:lvl2pPr>
            <a:lvl3pPr marL="1828754" lvl="2" indent="-397923" algn="ctr" rtl="0">
              <a:spcBef>
                <a:spcPts val="2133"/>
              </a:spcBef>
              <a:spcAft>
                <a:spcPts val="0"/>
              </a:spcAft>
              <a:buClr>
                <a:schemeClr val="lt1"/>
              </a:buClr>
              <a:buSzPts val="1100"/>
              <a:buChar char="■"/>
              <a:defRPr>
                <a:solidFill>
                  <a:schemeClr val="lt1"/>
                </a:solidFill>
              </a:defRPr>
            </a:lvl3pPr>
            <a:lvl4pPr marL="2438339" lvl="3" indent="-397923" algn="ctr" rtl="0">
              <a:spcBef>
                <a:spcPts val="2133"/>
              </a:spcBef>
              <a:spcAft>
                <a:spcPts val="0"/>
              </a:spcAft>
              <a:buClr>
                <a:schemeClr val="lt1"/>
              </a:buClr>
              <a:buSzPts val="1100"/>
              <a:buChar char="●"/>
              <a:defRPr>
                <a:solidFill>
                  <a:schemeClr val="lt1"/>
                </a:solidFill>
              </a:defRPr>
            </a:lvl4pPr>
            <a:lvl5pPr marL="3047924" lvl="4" indent="-397923" algn="ctr" rtl="0">
              <a:spcBef>
                <a:spcPts val="2133"/>
              </a:spcBef>
              <a:spcAft>
                <a:spcPts val="0"/>
              </a:spcAft>
              <a:buClr>
                <a:schemeClr val="lt1"/>
              </a:buClr>
              <a:buSzPts val="1100"/>
              <a:buChar char="○"/>
              <a:defRPr>
                <a:solidFill>
                  <a:schemeClr val="lt1"/>
                </a:solidFill>
              </a:defRPr>
            </a:lvl5pPr>
            <a:lvl6pPr marL="3657509" lvl="5" indent="-397923" algn="ctr" rtl="0">
              <a:spcBef>
                <a:spcPts val="2133"/>
              </a:spcBef>
              <a:spcAft>
                <a:spcPts val="0"/>
              </a:spcAft>
              <a:buClr>
                <a:schemeClr val="lt1"/>
              </a:buClr>
              <a:buSzPts val="1100"/>
              <a:buChar char="■"/>
              <a:defRPr>
                <a:solidFill>
                  <a:schemeClr val="lt1"/>
                </a:solidFill>
              </a:defRPr>
            </a:lvl6pPr>
            <a:lvl7pPr marL="4267093" lvl="6" indent="-397923" algn="ctr" rtl="0">
              <a:spcBef>
                <a:spcPts val="2133"/>
              </a:spcBef>
              <a:spcAft>
                <a:spcPts val="0"/>
              </a:spcAft>
              <a:buClr>
                <a:schemeClr val="lt1"/>
              </a:buClr>
              <a:buSzPts val="1100"/>
              <a:buChar char="●"/>
              <a:defRPr>
                <a:solidFill>
                  <a:schemeClr val="lt1"/>
                </a:solidFill>
              </a:defRPr>
            </a:lvl7pPr>
            <a:lvl8pPr marL="4876678" lvl="7" indent="-397923" algn="ctr" rtl="0">
              <a:spcBef>
                <a:spcPts val="2133"/>
              </a:spcBef>
              <a:spcAft>
                <a:spcPts val="0"/>
              </a:spcAft>
              <a:buClr>
                <a:schemeClr val="lt1"/>
              </a:buClr>
              <a:buSzPts val="1100"/>
              <a:buChar char="○"/>
              <a:defRPr>
                <a:solidFill>
                  <a:schemeClr val="lt1"/>
                </a:solidFill>
              </a:defRPr>
            </a:lvl8pPr>
            <a:lvl9pPr marL="5486263" lvl="8" indent="-397923" algn="ctr" rtl="0">
              <a:spcBef>
                <a:spcPts val="2133"/>
              </a:spcBef>
              <a:spcAft>
                <a:spcPts val="2133"/>
              </a:spcAft>
              <a:buClr>
                <a:schemeClr val="lt1"/>
              </a:buClr>
              <a:buSzPts val="1100"/>
              <a:buChar char="■"/>
              <a:defRPr>
                <a:solidFill>
                  <a:schemeClr val="lt1"/>
                </a:solidFill>
              </a:defRPr>
            </a:lvl9pPr>
          </a:lstStyle>
          <a:p>
            <a:endParaRPr/>
          </a:p>
        </p:txBody>
      </p:sp>
      <p:sp>
        <p:nvSpPr>
          <p:cNvPr id="323" name="Google Shape;323;p2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31952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8D2277-6A64-87D3-192A-6B4A02036C3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2A6E32-1807-3BDF-BF14-BAF285AE5AD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E30136-FB4B-B887-10FA-2AB255364E12}"/>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5" name="Marcador de pie de página 4">
            <a:extLst>
              <a:ext uri="{FF2B5EF4-FFF2-40B4-BE49-F238E27FC236}">
                <a16:creationId xmlns:a16="http://schemas.microsoft.com/office/drawing/2014/main" id="{BF70DB77-B04E-A548-61E7-1DCEF61EC9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61FF9E-5FAF-3910-8D8C-D340BDEA1995}"/>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295588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A3949-818A-233D-C0A1-A21D04F489F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16E2BF-610C-F19D-23D5-1EA5BB32E2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1348572-B83C-5A8D-626C-E5A719A9DDA5}"/>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5" name="Marcador de pie de página 4">
            <a:extLst>
              <a:ext uri="{FF2B5EF4-FFF2-40B4-BE49-F238E27FC236}">
                <a16:creationId xmlns:a16="http://schemas.microsoft.com/office/drawing/2014/main" id="{B539EC35-7413-5069-CCA1-D8D448A902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78C8D3-D082-9B13-5CF5-7F147BB36977}"/>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102697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CEFEF-670F-9247-D110-BF1E1DC9CDF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7B57FC1-9B03-0F22-6B62-187A126B18E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6D35AD-DD86-A7D6-3CB1-A28DE2F9DF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B1CD048-F744-42E0-C687-A6AC8ECA9DCD}"/>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6" name="Marcador de pie de página 5">
            <a:extLst>
              <a:ext uri="{FF2B5EF4-FFF2-40B4-BE49-F238E27FC236}">
                <a16:creationId xmlns:a16="http://schemas.microsoft.com/office/drawing/2014/main" id="{037F6A9B-C287-2CD9-C2FA-6136AD6FE5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DCB66E-4B6C-F5EF-6402-6D7BBA5CA24C}"/>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78109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5F4F34-D198-8786-D213-B1AEB56172B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7B0914-4EB7-9F75-72AF-4701D497F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7C17BB5-B036-EE3D-5E8E-395B914B83A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D14A3-D826-B2B2-2A67-9D4AC5977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206357-E741-7343-5DBD-DC9DDD6D6EA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F9FB5FC-E995-40FF-D8A5-7684CAA38C2C}"/>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8" name="Marcador de pie de página 7">
            <a:extLst>
              <a:ext uri="{FF2B5EF4-FFF2-40B4-BE49-F238E27FC236}">
                <a16:creationId xmlns:a16="http://schemas.microsoft.com/office/drawing/2014/main" id="{1BF6F9C7-278F-A4EA-B339-7F23B856F4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EBF2914-C9D6-2C98-563D-CCC3D02CBC9E}"/>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119846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9F4879-3626-B3BC-3DFE-4F387FF73DD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EC82C72-93DF-E683-F069-0FE7EEAFE27F}"/>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4" name="Marcador de pie de página 3">
            <a:extLst>
              <a:ext uri="{FF2B5EF4-FFF2-40B4-BE49-F238E27FC236}">
                <a16:creationId xmlns:a16="http://schemas.microsoft.com/office/drawing/2014/main" id="{C1C9EFCE-5099-0125-F81F-7112DB8676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47CFD2C-3309-9A7C-0732-5C6302D8D510}"/>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171060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118985-F0A2-239C-E2AC-AAFB0390D60C}"/>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3" name="Marcador de pie de página 2">
            <a:extLst>
              <a:ext uri="{FF2B5EF4-FFF2-40B4-BE49-F238E27FC236}">
                <a16:creationId xmlns:a16="http://schemas.microsoft.com/office/drawing/2014/main" id="{3609A384-0FE7-57AD-EC7D-CEFB15ADA74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67369F6-77BA-0926-12D8-44D8A15C7924}"/>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375644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CC6B6-2094-491F-CEFD-63B02640F32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C5892C6-171C-E205-C494-00E15CEF2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C051-8ED3-44E7-FD47-158327654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678AE9-D783-79A6-1921-4266757711AC}"/>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6" name="Marcador de pie de página 5">
            <a:extLst>
              <a:ext uri="{FF2B5EF4-FFF2-40B4-BE49-F238E27FC236}">
                <a16:creationId xmlns:a16="http://schemas.microsoft.com/office/drawing/2014/main" id="{0DBDC9E7-099C-E911-6BA7-B3ED4DC10A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6D63AD-9E4B-A7E6-D602-1A20D1788901}"/>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329777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13E760-DD32-D76A-3649-1245122D62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C9A7BC-8453-5EF4-EEBF-E3E3650C7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626F8CA-93AB-D489-E8E0-8B45D606A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50D6809-9239-EF6C-A6FF-DBDB2DB0406E}"/>
              </a:ext>
            </a:extLst>
          </p:cNvPr>
          <p:cNvSpPr>
            <a:spLocks noGrp="1"/>
          </p:cNvSpPr>
          <p:nvPr>
            <p:ph type="dt" sz="half" idx="10"/>
          </p:nvPr>
        </p:nvSpPr>
        <p:spPr/>
        <p:txBody>
          <a:bodyPr/>
          <a:lstStyle/>
          <a:p>
            <a:fld id="{72F72273-9E15-4622-8309-D4D6E683382B}" type="datetimeFigureOut">
              <a:rPr lang="es-ES" smtClean="0"/>
              <a:t>09/02/2023</a:t>
            </a:fld>
            <a:endParaRPr lang="es-ES"/>
          </a:p>
        </p:txBody>
      </p:sp>
      <p:sp>
        <p:nvSpPr>
          <p:cNvPr id="6" name="Marcador de pie de página 5">
            <a:extLst>
              <a:ext uri="{FF2B5EF4-FFF2-40B4-BE49-F238E27FC236}">
                <a16:creationId xmlns:a16="http://schemas.microsoft.com/office/drawing/2014/main" id="{B4AE1118-2477-46FB-249E-472BA3F822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BD204D5-6CF3-3C59-90F7-8F84BF9FBD2B}"/>
              </a:ext>
            </a:extLst>
          </p:cNvPr>
          <p:cNvSpPr>
            <a:spLocks noGrp="1"/>
          </p:cNvSpPr>
          <p:nvPr>
            <p:ph type="sldNum" sz="quarter" idx="12"/>
          </p:nvPr>
        </p:nvSpPr>
        <p:spPr/>
        <p:txBody>
          <a:bodyPr/>
          <a:lstStyle/>
          <a:p>
            <a:fld id="{D01DD182-B0AE-4B80-9256-0720214FF98B}" type="slidenum">
              <a:rPr lang="es-ES" smtClean="0"/>
              <a:t>‹Nº›</a:t>
            </a:fld>
            <a:endParaRPr lang="es-ES"/>
          </a:p>
        </p:txBody>
      </p:sp>
    </p:spTree>
    <p:extLst>
      <p:ext uri="{BB962C8B-B14F-4D97-AF65-F5344CB8AC3E}">
        <p14:creationId xmlns:p14="http://schemas.microsoft.com/office/powerpoint/2010/main" val="108747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E86E58C-FC7E-99DE-BBC9-75845774F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B23155-5927-2A58-897C-060A4F6F68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EC30B6-E58C-CCEB-182A-CD6F040C95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72273-9E15-4622-8309-D4D6E683382B}" type="datetimeFigureOut">
              <a:rPr lang="es-ES" smtClean="0"/>
              <a:t>09/02/2023</a:t>
            </a:fld>
            <a:endParaRPr lang="es-ES"/>
          </a:p>
        </p:txBody>
      </p:sp>
      <p:sp>
        <p:nvSpPr>
          <p:cNvPr id="5" name="Marcador de pie de página 4">
            <a:extLst>
              <a:ext uri="{FF2B5EF4-FFF2-40B4-BE49-F238E27FC236}">
                <a16:creationId xmlns:a16="http://schemas.microsoft.com/office/drawing/2014/main" id="{CC3604F4-DE34-F1CD-F808-0C546CACD3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968B218-3738-9F3A-9DF2-B671C3DC9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DD182-B0AE-4B80-9256-0720214FF98B}" type="slidenum">
              <a:rPr lang="es-ES" smtClean="0"/>
              <a:t>‹Nº›</a:t>
            </a:fld>
            <a:endParaRPr lang="es-ES"/>
          </a:p>
        </p:txBody>
      </p:sp>
    </p:spTree>
    <p:extLst>
      <p:ext uri="{BB962C8B-B14F-4D97-AF65-F5344CB8AC3E}">
        <p14:creationId xmlns:p14="http://schemas.microsoft.com/office/powerpoint/2010/main" val="2012893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slide" Target="slide24.xml"/><Relationship Id="rId26" Type="http://schemas.openxmlformats.org/officeDocument/2006/relationships/slide" Target="slide96.xml"/><Relationship Id="rId3" Type="http://schemas.openxmlformats.org/officeDocument/2006/relationships/image" Target="../media/image2.png"/><Relationship Id="rId21" Type="http://schemas.openxmlformats.org/officeDocument/2006/relationships/slide" Target="slide40.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slide" Target="slide12.xml"/><Relationship Id="rId25" Type="http://schemas.openxmlformats.org/officeDocument/2006/relationships/slide" Target="slide85.xml"/><Relationship Id="rId2" Type="http://schemas.openxmlformats.org/officeDocument/2006/relationships/image" Target="../media/image1.png"/><Relationship Id="rId16" Type="http://schemas.openxmlformats.org/officeDocument/2006/relationships/slide" Target="slide9.xml"/><Relationship Id="rId20"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slide" Target="slide62.xml"/><Relationship Id="rId5" Type="http://schemas.openxmlformats.org/officeDocument/2006/relationships/image" Target="../media/image4.png"/><Relationship Id="rId15" Type="http://schemas.openxmlformats.org/officeDocument/2006/relationships/slide" Target="slide2.xml"/><Relationship Id="rId23" Type="http://schemas.openxmlformats.org/officeDocument/2006/relationships/slide" Target="slide51.xml"/><Relationship Id="rId10" Type="http://schemas.openxmlformats.org/officeDocument/2006/relationships/image" Target="../media/image9.png"/><Relationship Id="rId19" Type="http://schemas.openxmlformats.org/officeDocument/2006/relationships/slide" Target="slide29.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slide" Target="slide48.xml"/><Relationship Id="rId27" Type="http://schemas.openxmlformats.org/officeDocument/2006/relationships/slide" Target="slide10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amazon.es/gp/product/B083B7LTFQ/ref=ppx_yo_dt_b_d_asin_image_o00?ie=UTF8&amp;psc=1"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12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hyperlink" Target="https://www.amazon.es/Teor%C3%ADa-del-marco-relacional-postskinneriano/dp/8409317303/ref=sr_1_2?crid=27KO4M91OD4GA&amp;keywords=teor%C3%ADa+del+marco+relacional&amp;qid=1675277449&amp;sprefix=teor%C3%ADa+del+marc%2Caps%2C122&amp;sr=8-2" TargetMode="External"/><Relationship Id="rId3" Type="http://schemas.openxmlformats.org/officeDocument/2006/relationships/hyperlink" Target="https://www.amazon.es/Relational-Frame-Theory-Post-Skinnerian-Cognition/dp/0306466007/ref=sr_1_5?crid=3BNMITHBJ58PW&amp;keywords=relational+frame+theory&amp;qid=1675277491&amp;sprefix=Frame+theory%2Caps%2C103&amp;sr=8-5" TargetMode="External"/><Relationship Id="rId7" Type="http://schemas.openxmlformats.org/officeDocument/2006/relationships/hyperlink" Target="https://www.amazon.es/s/ref=dp_byline_sr_book_3?ie=UTF8&amp;field-author=Javier+Virues-Ortega&amp;search-alias=stripbook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amazon.es/s/ref=dp_byline_sr_book_2?ie=UTF8&amp;field-author=Dermot+Barnes-Holmes+Bryan+Roche&amp;search-alias=stripbooks" TargetMode="External"/><Relationship Id="rId5" Type="http://schemas.openxmlformats.org/officeDocument/2006/relationships/hyperlink" Target="https://www.amazon.es/s/ref=dp_byline_sr_book_1?ie=UTF8&amp;field-author=Steven+C.+Hayes&amp;search-alias=stripbooks" TargetMode="External"/><Relationship Id="rId4" Type="http://schemas.openxmlformats.org/officeDocument/2006/relationships/image" Target="../media/image41.jpe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www.amazon.es/Relational-Responding-Applications-Developmental-Disabilities/dp/1572245360/ref=sr_1_fkmr1_1?__mk_es_ES=%C3%85M%C3%85%C5%BD%C3%95%C3%91&amp;crid=2D5HI4IKY5WRM&amp;keywords=derived+relation+responding&amp;qid=1675272450&amp;sprefix=derived+relation+responding%2Caps%2C170&amp;sr=8-1-fkmr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elmedicodemihijo.com/2015/01/16/fimosi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6.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7.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www.amazon.es/Sal-mente-entra-vida-Serendipity/dp/8433026437/ref=sr_1_4?__mk_es_ES=%C3%85M%C3%85%C5%BD%C3%95%C3%91&amp;crid=18U4UN5HQFV9O&amp;dchild=1&amp;keywords=terapia+de+aceptaci%C3%B3n+y+compromiso&amp;qid=1603736114&amp;quartzVehicle=64-792&amp;replacementKeywords=terapia+de+aceptaci%C3%B3n+compromiso&amp;sprefix=terapia+de+acepta%2Caps%2C189&amp;sr=8-4" TargetMode="External"/><Relationship Id="rId7" Type="http://schemas.openxmlformats.org/officeDocument/2006/relationships/hyperlink" Target="https://www.amazon.es/Terapia-aceptaci%C3%B3n-compromiso-ACT-tratamiento/dp/8436817192/ref=sr_1_1?__mk_es_ES=%C3%85M%C3%85%C5%BD%C3%95%C3%91&amp;crid=18U4UN5HQFV9O&amp;dchild=1&amp;keywords=terapia+de+aceptaci%C3%B3n+y+compromiso&amp;qid=1603736114&amp;quartzVehicle=64-792&amp;replacementKeywords=terapia+de+aceptaci%C3%B3n+compromiso&amp;sprefix=terapia+de+acepta%2Caps%2C189&amp;sr=8-1" TargetMode="External"/><Relationship Id="rId12"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hyperlink" Target="https://www.amazon.es/mente-entra-adolescentes-vivir-extraordinaria/dp/8433028383/ref=sr_1_41?__mk_es_ES=%C3%85M%C3%85%C5%BD%C3%95%C3%91&amp;crid=18U4UN5HQFV9O&amp;dchild=1&amp;keywords=terapia+de+aceptaci%C3%B3n+y+compromiso&amp;qid=1603736114&amp;quartzVehicle=64-792&amp;replacementKeywords=terapia+de+aceptaci%C3%B3n+compromiso&amp;sprefix=terapia+de+acepta%2Caps%2C189&amp;sr=8-41" TargetMode="External"/><Relationship Id="rId5" Type="http://schemas.openxmlformats.org/officeDocument/2006/relationships/hyperlink" Target="https://www.amazon.es/Aceptaci%C3%B3n-psicol%C3%B3gica-fomenta-terapia-Psicolog%C3%ADa/dp/8436841123/ref=sr_1_32?__mk_es_ES=%C3%85M%C3%85%C5%BD%C3%95%C3%91&amp;crid=18U4UN5HQFV9O&amp;dchild=1&amp;keywords=terapia+de+aceptaci%C3%B3n+y+compromiso&amp;qid=1603736114&amp;quartzVehicle=64-792&amp;replacementKeywords=terapia+de+aceptaci%C3%B3n+compromiso&amp;sprefix=terapia+de+acepta%2Caps%2C189&amp;sr=8-32" TargetMode="External"/><Relationship Id="rId10" Type="http://schemas.openxmlformats.org/officeDocument/2006/relationships/image" Target="../media/image71.png"/><Relationship Id="rId4" Type="http://schemas.openxmlformats.org/officeDocument/2006/relationships/image" Target="../media/image68.jpeg"/><Relationship Id="rId9" Type="http://schemas.openxmlformats.org/officeDocument/2006/relationships/hyperlink" Target="https://www.amazon.es/M%C3%BAltiples-aplicaciones-Aceptaci%C3%B3n-Compromiso-Psicolog%C3%ADa-ebook/dp/B00KGAIABK/ref=sr_1_9?__mk_es_ES=%C3%85M%C3%85%C5%BD%C3%95%C3%91&amp;crid=18U4UN5HQFV9O&amp;dchild=1&amp;keywords=terapia+de+aceptaci%C3%B3n+y+compromiso&amp;qid=1603736114&amp;quartzVehicle=64-792&amp;replacementKeywords=terapia+de+aceptaci%C3%B3n+compromiso&amp;sprefix=terapia+de+acepta%2Caps%2C189&amp;sr=8-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telva.com/bienestar/psicologia/2023/02/06/63e0d25401a2f195708b459b.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6.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79.sv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91.sv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Vista general de resumen 4">
                <a:extLst>
                  <a:ext uri="{FF2B5EF4-FFF2-40B4-BE49-F238E27FC236}">
                    <a16:creationId xmlns:a16="http://schemas.microsoft.com/office/drawing/2014/main" id="{FB691BA7-970F-D36E-B19F-817BE36CAF82}"/>
                  </a:ext>
                </a:extLst>
              </p:cNvPr>
              <p:cNvGraphicFramePr>
                <a:graphicFrameLocks noChangeAspect="1"/>
              </p:cNvGraphicFramePr>
              <p:nvPr>
                <p:extLst>
                  <p:ext uri="{D42A27DB-BD31-4B8C-83A1-F6EECF244321}">
                    <p14:modId xmlns:p14="http://schemas.microsoft.com/office/powerpoint/2010/main" val="3093317273"/>
                  </p:ext>
                </p:extLst>
              </p:nvPr>
            </p:nvGraphicFramePr>
            <p:xfrm>
              <a:off x="838200" y="1825625"/>
              <a:ext cx="10515600" cy="4351338"/>
            </p:xfrm>
            <a:graphic>
              <a:graphicData uri="http://schemas.microsoft.com/office/powerpoint/2016/summaryzoom">
                <psuz:summaryZm>
                  <psuz:summaryZmObj sectionId="{DF9F0039-CD10-472A-9B6D-C6782792B39D}">
                    <psuz:zmPr id="{246DA385-64E7-4717-AF33-9CDF47AE5B01}" transitionDur="1000">
                      <p166:blipFill xmlns:p166="http://schemas.microsoft.com/office/powerpoint/2016/6/main">
                        <a:blip r:embed="rId2"/>
                        <a:stretch>
                          <a:fillRect/>
                        </a:stretch>
                      </p166:blipFill>
                      <p166:spPr xmlns:p166="http://schemas.microsoft.com/office/powerpoint/2016/6/main">
                        <a:xfrm>
                          <a:off x="383820" y="507632"/>
                          <a:ext cx="1892808" cy="1064705"/>
                        </a:xfrm>
                        <a:prstGeom prst="rect">
                          <a:avLst/>
                        </a:prstGeom>
                        <a:ln w="3175">
                          <a:solidFill>
                            <a:prstClr val="ltGray"/>
                          </a:solidFill>
                        </a:ln>
                      </p166:spPr>
                    </psuz:zmPr>
                  </psuz:summaryZmObj>
                  <psuz:summaryZmObj sectionId="{C4682674-FC3F-4665-AB42-B5986D2E52D3}">
                    <psuz:zmPr id="{BD0F1041-BD60-4FE1-B624-B14D7687E2A8}" transitionDur="1000">
                      <p166:blipFill xmlns:p166="http://schemas.microsoft.com/office/powerpoint/2016/6/main">
                        <a:blip r:embed="rId3"/>
                        <a:stretch>
                          <a:fillRect/>
                        </a:stretch>
                      </p166:blipFill>
                      <p166:spPr xmlns:p166="http://schemas.microsoft.com/office/powerpoint/2016/6/main">
                        <a:xfrm>
                          <a:off x="2347608" y="507632"/>
                          <a:ext cx="1892808" cy="1064705"/>
                        </a:xfrm>
                        <a:prstGeom prst="rect">
                          <a:avLst/>
                        </a:prstGeom>
                        <a:ln w="3175">
                          <a:solidFill>
                            <a:prstClr val="ltGray"/>
                          </a:solidFill>
                        </a:ln>
                      </p166:spPr>
                    </psuz:zmPr>
                  </psuz:summaryZmObj>
                  <psuz:summaryZmObj sectionId="{D741E84F-48F2-4520-9D9A-9E6550F11949}">
                    <psuz:zmPr id="{93580350-0380-4D91-B0BB-93DD012FFB0F}" transitionDur="1000">
                      <p166:blipFill xmlns:p166="http://schemas.microsoft.com/office/powerpoint/2016/6/main">
                        <a:blip r:embed="rId4"/>
                        <a:stretch>
                          <a:fillRect/>
                        </a:stretch>
                      </p166:blipFill>
                      <p166:spPr xmlns:p166="http://schemas.microsoft.com/office/powerpoint/2016/6/main">
                        <a:xfrm>
                          <a:off x="4311396" y="507632"/>
                          <a:ext cx="1892808" cy="1064705"/>
                        </a:xfrm>
                        <a:prstGeom prst="rect">
                          <a:avLst/>
                        </a:prstGeom>
                        <a:ln w="3175">
                          <a:solidFill>
                            <a:prstClr val="ltGray"/>
                          </a:solidFill>
                        </a:ln>
                      </p166:spPr>
                    </psuz:zmPr>
                  </psuz:summaryZmObj>
                  <psuz:summaryZmObj sectionId="{6E6F014E-646F-4EF6-AAA8-45DB7E4E2782}">
                    <psuz:zmPr id="{4DB4815E-85E0-4A07-B0C1-2FE34BBD0903}" transitionDur="1000">
                      <p166:blipFill xmlns:p166="http://schemas.microsoft.com/office/powerpoint/2016/6/main">
                        <a:blip r:embed="rId5"/>
                        <a:stretch>
                          <a:fillRect/>
                        </a:stretch>
                      </p166:blipFill>
                      <p166:spPr xmlns:p166="http://schemas.microsoft.com/office/powerpoint/2016/6/main">
                        <a:xfrm>
                          <a:off x="6275184" y="507632"/>
                          <a:ext cx="1892808" cy="1064705"/>
                        </a:xfrm>
                        <a:prstGeom prst="rect">
                          <a:avLst/>
                        </a:prstGeom>
                        <a:ln w="3175">
                          <a:solidFill>
                            <a:prstClr val="ltGray"/>
                          </a:solidFill>
                        </a:ln>
                      </p166:spPr>
                    </psuz:zmPr>
                  </psuz:summaryZmObj>
                  <psuz:summaryZmObj sectionId="{FA51AA01-EE4A-4130-BE07-C422C7FC8037}">
                    <psuz:zmPr id="{D463C8D3-250F-422A-8DD6-C039EFDB195E}" transitionDur="1000">
                      <p166:blipFill xmlns:p166="http://schemas.microsoft.com/office/powerpoint/2016/6/main">
                        <a:blip r:embed="rId6"/>
                        <a:stretch>
                          <a:fillRect/>
                        </a:stretch>
                      </p166:blipFill>
                      <p166:spPr xmlns:p166="http://schemas.microsoft.com/office/powerpoint/2016/6/main">
                        <a:xfrm>
                          <a:off x="8238972" y="507632"/>
                          <a:ext cx="1892808" cy="1064705"/>
                        </a:xfrm>
                        <a:prstGeom prst="rect">
                          <a:avLst/>
                        </a:prstGeom>
                        <a:ln w="3175">
                          <a:solidFill>
                            <a:prstClr val="ltGray"/>
                          </a:solidFill>
                        </a:ln>
                      </p166:spPr>
                    </psuz:zmPr>
                  </psuz:summaryZmObj>
                  <psuz:summaryZmObj sectionId="{A03DBBB0-96F6-4BA5-85E9-4C29D4E6F68F}">
                    <psuz:zmPr id="{70E68C4F-0F92-4499-89C4-EF22FA878DCE}" transitionDur="1000">
                      <p166:blipFill xmlns:p166="http://schemas.microsoft.com/office/powerpoint/2016/6/main">
                        <a:blip r:embed="rId7"/>
                        <a:stretch>
                          <a:fillRect/>
                        </a:stretch>
                      </p166:blipFill>
                      <p166:spPr xmlns:p166="http://schemas.microsoft.com/office/powerpoint/2016/6/main">
                        <a:xfrm>
                          <a:off x="383820" y="1643317"/>
                          <a:ext cx="1892808" cy="1064705"/>
                        </a:xfrm>
                        <a:prstGeom prst="rect">
                          <a:avLst/>
                        </a:prstGeom>
                        <a:ln w="3175">
                          <a:solidFill>
                            <a:prstClr val="ltGray"/>
                          </a:solidFill>
                        </a:ln>
                      </p166:spPr>
                    </psuz:zmPr>
                  </psuz:summaryZmObj>
                  <psuz:summaryZmObj sectionId="{C3B0CCA3-1964-4DCF-9AF7-44534BB48DE7}">
                    <psuz:zmPr id="{F2635DD8-5A4A-4E84-889B-6937B3BC1739}" transitionDur="1000">
                      <p166:blipFill xmlns:p166="http://schemas.microsoft.com/office/powerpoint/2016/6/main">
                        <a:blip r:embed="rId8"/>
                        <a:stretch>
                          <a:fillRect/>
                        </a:stretch>
                      </p166:blipFill>
                      <p166:spPr xmlns:p166="http://schemas.microsoft.com/office/powerpoint/2016/6/main">
                        <a:xfrm>
                          <a:off x="2347608" y="1643317"/>
                          <a:ext cx="1892808" cy="1064705"/>
                        </a:xfrm>
                        <a:prstGeom prst="rect">
                          <a:avLst/>
                        </a:prstGeom>
                        <a:ln w="3175">
                          <a:solidFill>
                            <a:prstClr val="ltGray"/>
                          </a:solidFill>
                        </a:ln>
                      </p166:spPr>
                    </psuz:zmPr>
                  </psuz:summaryZmObj>
                  <psuz:summaryZmObj sectionId="{4B1A58F6-CF82-4F01-9E60-1E8F66844B4B}">
                    <psuz:zmPr id="{DF2F7941-A5CB-4B12-8656-C014828FB1C6}" transitionDur="1000">
                      <p166:blipFill xmlns:p166="http://schemas.microsoft.com/office/powerpoint/2016/6/main">
                        <a:blip r:embed="rId9"/>
                        <a:stretch>
                          <a:fillRect/>
                        </a:stretch>
                      </p166:blipFill>
                      <p166:spPr xmlns:p166="http://schemas.microsoft.com/office/powerpoint/2016/6/main">
                        <a:xfrm>
                          <a:off x="4311396" y="1643317"/>
                          <a:ext cx="1892808" cy="1064705"/>
                        </a:xfrm>
                        <a:prstGeom prst="rect">
                          <a:avLst/>
                        </a:prstGeom>
                        <a:ln w="3175">
                          <a:solidFill>
                            <a:prstClr val="ltGray"/>
                          </a:solidFill>
                        </a:ln>
                      </p166:spPr>
                    </psuz:zmPr>
                  </psuz:summaryZmObj>
                  <psuz:summaryZmObj sectionId="{50CAE197-5C44-4306-BB11-9AB1031B8C09}">
                    <psuz:zmPr id="{136784DB-309B-4472-8083-0848EDCF614B}" transitionDur="1000">
                      <p166:blipFill xmlns:p166="http://schemas.microsoft.com/office/powerpoint/2016/6/main">
                        <a:blip r:embed="rId10"/>
                        <a:stretch>
                          <a:fillRect/>
                        </a:stretch>
                      </p166:blipFill>
                      <p166:spPr xmlns:p166="http://schemas.microsoft.com/office/powerpoint/2016/6/main">
                        <a:xfrm>
                          <a:off x="6275184" y="1643317"/>
                          <a:ext cx="1892808" cy="1064705"/>
                        </a:xfrm>
                        <a:prstGeom prst="rect">
                          <a:avLst/>
                        </a:prstGeom>
                        <a:ln w="3175">
                          <a:solidFill>
                            <a:prstClr val="ltGray"/>
                          </a:solidFill>
                        </a:ln>
                      </p166:spPr>
                    </psuz:zmPr>
                  </psuz:summaryZmObj>
                  <psuz:summaryZmObj sectionId="{3D365948-52B0-43E8-9D2B-245E8B77B429}">
                    <psuz:zmPr id="{588A33B2-9586-41A9-8F8D-830FAB300708}" transitionDur="1000">
                      <p166:blipFill xmlns:p166="http://schemas.microsoft.com/office/powerpoint/2016/6/main">
                        <a:blip r:embed="rId11"/>
                        <a:stretch>
                          <a:fillRect/>
                        </a:stretch>
                      </p166:blipFill>
                      <p166:spPr xmlns:p166="http://schemas.microsoft.com/office/powerpoint/2016/6/main">
                        <a:xfrm>
                          <a:off x="8238972" y="1643317"/>
                          <a:ext cx="1892808" cy="1064705"/>
                        </a:xfrm>
                        <a:prstGeom prst="rect">
                          <a:avLst/>
                        </a:prstGeom>
                        <a:ln w="3175">
                          <a:solidFill>
                            <a:prstClr val="ltGray"/>
                          </a:solidFill>
                        </a:ln>
                      </p166:spPr>
                    </psuz:zmPr>
                  </psuz:summaryZmObj>
                  <psuz:summaryZmObj sectionId="{8F9C3B43-3B5A-40A9-A69A-65FCAB551642}">
                    <psuz:zmPr id="{67CE1932-2A95-4361-B11F-DD7A4ED38128}" transitionDur="1000">
                      <p166:blipFill xmlns:p166="http://schemas.microsoft.com/office/powerpoint/2016/6/main">
                        <a:blip r:embed="rId12"/>
                        <a:stretch>
                          <a:fillRect/>
                        </a:stretch>
                      </p166:blipFill>
                      <p166:spPr xmlns:p166="http://schemas.microsoft.com/office/powerpoint/2016/6/main">
                        <a:xfrm>
                          <a:off x="383820" y="2779002"/>
                          <a:ext cx="1892808" cy="1064705"/>
                        </a:xfrm>
                        <a:prstGeom prst="rect">
                          <a:avLst/>
                        </a:prstGeom>
                        <a:ln w="3175">
                          <a:solidFill>
                            <a:prstClr val="ltGray"/>
                          </a:solidFill>
                        </a:ln>
                      </p166:spPr>
                    </psuz:zmPr>
                  </psuz:summaryZmObj>
                  <psuz:summaryZmObj sectionId="{34B333F5-2918-475F-A25F-8BCE6658BD6A}">
                    <psuz:zmPr id="{D57B15E2-8B32-4377-B8A4-A2F731F0FD57}" transitionDur="1000">
                      <p166:blipFill xmlns:p166="http://schemas.microsoft.com/office/powerpoint/2016/6/main">
                        <a:blip r:embed="rId13"/>
                        <a:stretch>
                          <a:fillRect/>
                        </a:stretch>
                      </p166:blipFill>
                      <p166:spPr xmlns:p166="http://schemas.microsoft.com/office/powerpoint/2016/6/main">
                        <a:xfrm>
                          <a:off x="2347608" y="2779002"/>
                          <a:ext cx="1892808" cy="1064705"/>
                        </a:xfrm>
                        <a:prstGeom prst="rect">
                          <a:avLst/>
                        </a:prstGeom>
                        <a:ln w="3175">
                          <a:solidFill>
                            <a:prstClr val="ltGray"/>
                          </a:solidFill>
                        </a:ln>
                      </p166:spPr>
                    </psuz:zmPr>
                  </psuz:summaryZmObj>
                  <psuz:summaryZmObj sectionId="{45AA9370-CB28-496C-85A1-A76457CF8E60}">
                    <psuz:zmPr id="{6F053BF7-2949-4DA8-869A-F7B693ECC44A}" transitionDur="1000">
                      <p166:blipFill xmlns:p166="http://schemas.microsoft.com/office/powerpoint/2016/6/main">
                        <a:blip r:embed="rId14"/>
                        <a:stretch>
                          <a:fillRect/>
                        </a:stretch>
                      </p166:blipFill>
                      <p166:spPr xmlns:p166="http://schemas.microsoft.com/office/powerpoint/2016/6/main">
                        <a:xfrm>
                          <a:off x="4311396" y="2779002"/>
                          <a:ext cx="1892808" cy="1064705"/>
                        </a:xfrm>
                        <a:prstGeom prst="rect">
                          <a:avLst/>
                        </a:prstGeom>
                        <a:ln w="3175">
                          <a:solidFill>
                            <a:prstClr val="ltGray"/>
                          </a:solidFill>
                        </a:ln>
                      </p166:spPr>
                    </psuz:zmPr>
                  </psuz:summaryZmObj>
                  <psuz:gridLayout/>
                </psuz:summaryZm>
              </a:graphicData>
            </a:graphic>
          </p:graphicFrame>
        </mc:Choice>
        <mc:Fallback>
          <p:grpSp>
            <p:nvGrpSpPr>
              <p:cNvPr id="5" name="Vista general de resumen 4">
                <a:extLst>
                  <a:ext uri="{FF2B5EF4-FFF2-40B4-BE49-F238E27FC236}">
                    <a16:creationId xmlns:a16="http://schemas.microsoft.com/office/drawing/2014/main" id="{FB691BA7-970F-D36E-B19F-817BE36CAF82}"/>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2" name="Imagen 2">
                  <a:hlinkClick r:id="rId15"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22020" y="2333257"/>
                  <a:ext cx="1892808" cy="1064705"/>
                </a:xfrm>
                <a:prstGeom prst="rect">
                  <a:avLst/>
                </a:prstGeom>
                <a:ln w="3175">
                  <a:solidFill>
                    <a:prstClr val="ltGray"/>
                  </a:solidFill>
                </a:ln>
              </p:spPr>
            </p:pic>
            <p:pic>
              <p:nvPicPr>
                <p:cNvPr id="3" name="Imagen 3">
                  <a:hlinkClick r:id="rId1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185808" y="2333257"/>
                  <a:ext cx="1892808" cy="1064705"/>
                </a:xfrm>
                <a:prstGeom prst="rect">
                  <a:avLst/>
                </a:prstGeom>
                <a:ln w="3175">
                  <a:solidFill>
                    <a:prstClr val="ltGray"/>
                  </a:solidFill>
                </a:ln>
              </p:spPr>
            </p:pic>
            <p:pic>
              <p:nvPicPr>
                <p:cNvPr id="4" name="Imagen 4">
                  <a:hlinkClick r:id="rId1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149596" y="2333257"/>
                  <a:ext cx="1892808" cy="1064705"/>
                </a:xfrm>
                <a:prstGeom prst="rect">
                  <a:avLst/>
                </a:prstGeom>
                <a:ln w="3175">
                  <a:solidFill>
                    <a:prstClr val="ltGray"/>
                  </a:solidFill>
                </a:ln>
              </p:spPr>
            </p:pic>
            <p:pic>
              <p:nvPicPr>
                <p:cNvPr id="7" name="Imagen 7">
                  <a:hlinkClick r:id="rId18"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113384" y="2333257"/>
                  <a:ext cx="1892808" cy="1064705"/>
                </a:xfrm>
                <a:prstGeom prst="rect">
                  <a:avLst/>
                </a:prstGeom>
                <a:ln w="3175">
                  <a:solidFill>
                    <a:prstClr val="ltGray"/>
                  </a:solidFill>
                </a:ln>
              </p:spPr>
            </p:pic>
            <p:pic>
              <p:nvPicPr>
                <p:cNvPr id="8" name="Imagen 8">
                  <a:hlinkClick r:id="rId19"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9077172" y="2333257"/>
                  <a:ext cx="1892808" cy="1064705"/>
                </a:xfrm>
                <a:prstGeom prst="rect">
                  <a:avLst/>
                </a:prstGeom>
                <a:ln w="3175">
                  <a:solidFill>
                    <a:prstClr val="ltGray"/>
                  </a:solidFill>
                </a:ln>
              </p:spPr>
            </p:pic>
            <p:pic>
              <p:nvPicPr>
                <p:cNvPr id="9" name="Imagen 9">
                  <a:hlinkClick r:id="rId20"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222020" y="3468942"/>
                  <a:ext cx="1892808" cy="1064705"/>
                </a:xfrm>
                <a:prstGeom prst="rect">
                  <a:avLst/>
                </a:prstGeom>
                <a:ln w="3175">
                  <a:solidFill>
                    <a:prstClr val="ltGray"/>
                  </a:solidFill>
                </a:ln>
              </p:spPr>
            </p:pic>
            <p:pic>
              <p:nvPicPr>
                <p:cNvPr id="10" name="Imagen 10">
                  <a:hlinkClick r:id="rId21"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3185808" y="3468942"/>
                  <a:ext cx="1892808" cy="1064705"/>
                </a:xfrm>
                <a:prstGeom prst="rect">
                  <a:avLst/>
                </a:prstGeom>
                <a:ln w="3175">
                  <a:solidFill>
                    <a:prstClr val="ltGray"/>
                  </a:solidFill>
                </a:ln>
              </p:spPr>
            </p:pic>
            <p:pic>
              <p:nvPicPr>
                <p:cNvPr id="11" name="Imagen 11">
                  <a:hlinkClick r:id="rId22"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5149596" y="3468942"/>
                  <a:ext cx="1892808" cy="1064705"/>
                </a:xfrm>
                <a:prstGeom prst="rect">
                  <a:avLst/>
                </a:prstGeom>
                <a:ln w="3175">
                  <a:solidFill>
                    <a:prstClr val="ltGray"/>
                  </a:solidFill>
                </a:ln>
              </p:spPr>
            </p:pic>
            <p:pic>
              <p:nvPicPr>
                <p:cNvPr id="12" name="Imagen 12">
                  <a:hlinkClick r:id="rId23"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7113384" y="3468942"/>
                  <a:ext cx="1892808" cy="1064705"/>
                </a:xfrm>
                <a:prstGeom prst="rect">
                  <a:avLst/>
                </a:prstGeom>
                <a:ln w="3175">
                  <a:solidFill>
                    <a:prstClr val="ltGray"/>
                  </a:solidFill>
                </a:ln>
              </p:spPr>
            </p:pic>
            <p:pic>
              <p:nvPicPr>
                <p:cNvPr id="13" name="Imagen 13">
                  <a:hlinkClick r:id="rId24"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9077172" y="3468942"/>
                  <a:ext cx="1892808" cy="1064705"/>
                </a:xfrm>
                <a:prstGeom prst="rect">
                  <a:avLst/>
                </a:prstGeom>
                <a:ln w="3175">
                  <a:solidFill>
                    <a:prstClr val="ltGray"/>
                  </a:solidFill>
                </a:ln>
              </p:spPr>
            </p:pic>
            <p:pic>
              <p:nvPicPr>
                <p:cNvPr id="14" name="Imagen 14">
                  <a:hlinkClick r:id="rId25"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1222020" y="4604627"/>
                  <a:ext cx="1892808" cy="1064705"/>
                </a:xfrm>
                <a:prstGeom prst="rect">
                  <a:avLst/>
                </a:prstGeom>
                <a:ln w="3175">
                  <a:solidFill>
                    <a:prstClr val="ltGray"/>
                  </a:solidFill>
                </a:ln>
              </p:spPr>
            </p:pic>
            <p:pic>
              <p:nvPicPr>
                <p:cNvPr id="15" name="Imagen 15">
                  <a:hlinkClick r:id="rId26"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3185808" y="4604627"/>
                  <a:ext cx="1892808" cy="1064705"/>
                </a:xfrm>
                <a:prstGeom prst="rect">
                  <a:avLst/>
                </a:prstGeom>
                <a:ln w="3175">
                  <a:solidFill>
                    <a:prstClr val="ltGray"/>
                  </a:solidFill>
                </a:ln>
              </p:spPr>
            </p:pic>
            <p:pic>
              <p:nvPicPr>
                <p:cNvPr id="16" name="Imagen 16">
                  <a:hlinkClick r:id="rId27"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5149596" y="4604627"/>
                  <a:ext cx="1892808" cy="1064705"/>
                </a:xfrm>
                <a:prstGeom prst="rect">
                  <a:avLst/>
                </a:prstGeom>
                <a:ln w="3175">
                  <a:solidFill>
                    <a:prstClr val="ltGray"/>
                  </a:solidFill>
                </a:ln>
              </p:spPr>
            </p:pic>
          </p:grpSp>
        </mc:Fallback>
      </mc:AlternateContent>
      <p:sp>
        <p:nvSpPr>
          <p:cNvPr id="6" name="Título 1">
            <a:extLst>
              <a:ext uri="{FF2B5EF4-FFF2-40B4-BE49-F238E27FC236}">
                <a16:creationId xmlns:a16="http://schemas.microsoft.com/office/drawing/2014/main" id="{F5217E3A-7AC4-FE23-6CEE-D7C69F4313A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t>Jornadas de Orientación 10 y 17 de febrero</a:t>
            </a:r>
          </a:p>
        </p:txBody>
      </p:sp>
    </p:spTree>
    <p:extLst>
      <p:ext uri="{BB962C8B-B14F-4D97-AF65-F5344CB8AC3E}">
        <p14:creationId xmlns:p14="http://schemas.microsoft.com/office/powerpoint/2010/main" val="3810897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upo 122">
            <a:extLst>
              <a:ext uri="{FF2B5EF4-FFF2-40B4-BE49-F238E27FC236}">
                <a16:creationId xmlns:a16="http://schemas.microsoft.com/office/drawing/2014/main" id="{37898EC2-6D1C-4E39-A4E2-DBD4D1AC7982}"/>
              </a:ext>
            </a:extLst>
          </p:cNvPr>
          <p:cNvGrpSpPr/>
          <p:nvPr/>
        </p:nvGrpSpPr>
        <p:grpSpPr>
          <a:xfrm>
            <a:off x="2702335" y="1641231"/>
            <a:ext cx="8565912" cy="4005254"/>
            <a:chOff x="2702335" y="1641231"/>
            <a:chExt cx="8565912" cy="4005254"/>
          </a:xfrm>
        </p:grpSpPr>
        <p:sp>
          <p:nvSpPr>
            <p:cNvPr id="66" name="Flecha: hacia abajo 65">
              <a:extLst>
                <a:ext uri="{FF2B5EF4-FFF2-40B4-BE49-F238E27FC236}">
                  <a16:creationId xmlns:a16="http://schemas.microsoft.com/office/drawing/2014/main" id="{EA9F259D-B076-46A6-BB9C-C94C08BF8785}"/>
                </a:ext>
              </a:extLst>
            </p:cNvPr>
            <p:cNvSpPr/>
            <p:nvPr/>
          </p:nvSpPr>
          <p:spPr>
            <a:xfrm>
              <a:off x="7596794" y="1641231"/>
              <a:ext cx="3671453" cy="3998101"/>
            </a:xfrm>
            <a:prstGeom prst="downArrow">
              <a:avLst>
                <a:gd name="adj1" fmla="val 50000"/>
                <a:gd name="adj2" fmla="val 17547"/>
              </a:avLst>
            </a:prstGeom>
            <a:solidFill>
              <a:srgbClr val="CAE8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Flecha: hacia abajo 64">
              <a:extLst>
                <a:ext uri="{FF2B5EF4-FFF2-40B4-BE49-F238E27FC236}">
                  <a16:creationId xmlns:a16="http://schemas.microsoft.com/office/drawing/2014/main" id="{EF35DE86-6F1A-45A4-AA48-4ECD7B033765}"/>
                </a:ext>
              </a:extLst>
            </p:cNvPr>
            <p:cNvSpPr/>
            <p:nvPr/>
          </p:nvSpPr>
          <p:spPr>
            <a:xfrm>
              <a:off x="2702335" y="1648385"/>
              <a:ext cx="3671453" cy="3998100"/>
            </a:xfrm>
            <a:prstGeom prst="downArrow">
              <a:avLst>
                <a:gd name="adj1" fmla="val 50000"/>
                <a:gd name="adj2" fmla="val 1754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20" name="Grupo 119">
            <a:extLst>
              <a:ext uri="{FF2B5EF4-FFF2-40B4-BE49-F238E27FC236}">
                <a16:creationId xmlns:a16="http://schemas.microsoft.com/office/drawing/2014/main" id="{5ABDE963-0714-4BB0-BE0D-63DA03D1C8A2}"/>
              </a:ext>
            </a:extLst>
          </p:cNvPr>
          <p:cNvGrpSpPr/>
          <p:nvPr/>
        </p:nvGrpSpPr>
        <p:grpSpPr>
          <a:xfrm>
            <a:off x="392174" y="3455781"/>
            <a:ext cx="11640477" cy="775584"/>
            <a:chOff x="392174" y="1965889"/>
            <a:chExt cx="11640477" cy="775584"/>
          </a:xfrm>
        </p:grpSpPr>
        <p:sp>
          <p:nvSpPr>
            <p:cNvPr id="116" name="Flecha: a la derecha 115">
              <a:extLst>
                <a:ext uri="{FF2B5EF4-FFF2-40B4-BE49-F238E27FC236}">
                  <a16:creationId xmlns:a16="http://schemas.microsoft.com/office/drawing/2014/main" id="{AFF19220-624D-4471-AB45-4499EA1DBE47}"/>
                </a:ext>
              </a:extLst>
            </p:cNvPr>
            <p:cNvSpPr/>
            <p:nvPr/>
          </p:nvSpPr>
          <p:spPr>
            <a:xfrm>
              <a:off x="2461082" y="2134400"/>
              <a:ext cx="9571569" cy="39854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57E314A2-BA6E-41E8-89A3-876C4EE57DC1}"/>
                </a:ext>
              </a:extLst>
            </p:cNvPr>
            <p:cNvSpPr/>
            <p:nvPr/>
          </p:nvSpPr>
          <p:spPr>
            <a:xfrm>
              <a:off x="3259979" y="1965889"/>
              <a:ext cx="2556163" cy="76848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Condicionamiento</a:t>
              </a:r>
            </a:p>
            <a:p>
              <a:pPr algn="ctr"/>
              <a:r>
                <a:rPr lang="es-ES" sz="2400" dirty="0"/>
                <a:t>Respondiente</a:t>
              </a:r>
            </a:p>
          </p:txBody>
        </p:sp>
        <p:sp>
          <p:nvSpPr>
            <p:cNvPr id="5" name="Rectángulo 4">
              <a:extLst>
                <a:ext uri="{FF2B5EF4-FFF2-40B4-BE49-F238E27FC236}">
                  <a16:creationId xmlns:a16="http://schemas.microsoft.com/office/drawing/2014/main" id="{97491EBD-1A95-4747-A03C-7CD67E136099}"/>
                </a:ext>
              </a:extLst>
            </p:cNvPr>
            <p:cNvSpPr/>
            <p:nvPr/>
          </p:nvSpPr>
          <p:spPr>
            <a:xfrm>
              <a:off x="8259918" y="1972984"/>
              <a:ext cx="2556163" cy="76848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Condicionamiento</a:t>
              </a:r>
            </a:p>
            <a:p>
              <a:pPr algn="ctr"/>
              <a:r>
                <a:rPr lang="es-ES" sz="2400" dirty="0"/>
                <a:t>Operante</a:t>
              </a:r>
            </a:p>
          </p:txBody>
        </p:sp>
        <p:sp>
          <p:nvSpPr>
            <p:cNvPr id="111" name="Rectángulo: esquinas redondeadas 110">
              <a:extLst>
                <a:ext uri="{FF2B5EF4-FFF2-40B4-BE49-F238E27FC236}">
                  <a16:creationId xmlns:a16="http://schemas.microsoft.com/office/drawing/2014/main" id="{6A12BD53-F79A-4A2C-B11D-F16B3F611554}"/>
                </a:ext>
              </a:extLst>
            </p:cNvPr>
            <p:cNvSpPr/>
            <p:nvPr/>
          </p:nvSpPr>
          <p:spPr>
            <a:xfrm>
              <a:off x="392174" y="1972984"/>
              <a:ext cx="2068909" cy="76848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Paradigmas</a:t>
              </a:r>
            </a:p>
          </p:txBody>
        </p:sp>
      </p:grpSp>
      <p:grpSp>
        <p:nvGrpSpPr>
          <p:cNvPr id="119" name="Grupo 118">
            <a:extLst>
              <a:ext uri="{FF2B5EF4-FFF2-40B4-BE49-F238E27FC236}">
                <a16:creationId xmlns:a16="http://schemas.microsoft.com/office/drawing/2014/main" id="{977E82CD-BE0F-49CE-8F7D-6BAF39C3160A}"/>
              </a:ext>
            </a:extLst>
          </p:cNvPr>
          <p:cNvGrpSpPr/>
          <p:nvPr/>
        </p:nvGrpSpPr>
        <p:grpSpPr>
          <a:xfrm>
            <a:off x="331179" y="1576890"/>
            <a:ext cx="11640477" cy="796505"/>
            <a:chOff x="331179" y="879895"/>
            <a:chExt cx="11640477" cy="796505"/>
          </a:xfrm>
        </p:grpSpPr>
        <p:sp>
          <p:nvSpPr>
            <p:cNvPr id="115" name="Flecha: a la derecha 114">
              <a:extLst>
                <a:ext uri="{FF2B5EF4-FFF2-40B4-BE49-F238E27FC236}">
                  <a16:creationId xmlns:a16="http://schemas.microsoft.com/office/drawing/2014/main" id="{925D66B0-B843-4F4E-9E0A-97F3E1EDE2E5}"/>
                </a:ext>
              </a:extLst>
            </p:cNvPr>
            <p:cNvSpPr/>
            <p:nvPr/>
          </p:nvSpPr>
          <p:spPr>
            <a:xfrm>
              <a:off x="2400087" y="1094509"/>
              <a:ext cx="9571569" cy="39854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Rectángulo 31">
              <a:extLst>
                <a:ext uri="{FF2B5EF4-FFF2-40B4-BE49-F238E27FC236}">
                  <a16:creationId xmlns:a16="http://schemas.microsoft.com/office/drawing/2014/main" id="{24CE9AD7-C0CD-42BA-9557-294766919901}"/>
                </a:ext>
              </a:extLst>
            </p:cNvPr>
            <p:cNvSpPr/>
            <p:nvPr/>
          </p:nvSpPr>
          <p:spPr>
            <a:xfrm>
              <a:off x="2588640" y="907745"/>
              <a:ext cx="4310470" cy="76848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Terapias de Conducta Clásica</a:t>
              </a:r>
            </a:p>
          </p:txBody>
        </p:sp>
        <p:sp>
          <p:nvSpPr>
            <p:cNvPr id="33" name="Rectángulo 32">
              <a:extLst>
                <a:ext uri="{FF2B5EF4-FFF2-40B4-BE49-F238E27FC236}">
                  <a16:creationId xmlns:a16="http://schemas.microsoft.com/office/drawing/2014/main" id="{8EAB9C31-8BCB-46D7-AFD1-DC1E5B00C170}"/>
                </a:ext>
              </a:extLst>
            </p:cNvPr>
            <p:cNvSpPr/>
            <p:nvPr/>
          </p:nvSpPr>
          <p:spPr>
            <a:xfrm>
              <a:off x="7382765" y="907911"/>
              <a:ext cx="4310470" cy="76848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ABA</a:t>
              </a:r>
            </a:p>
            <a:p>
              <a:pPr algn="ctr"/>
              <a:r>
                <a:rPr lang="es-ES" sz="2400" dirty="0"/>
                <a:t>Análisis  Aplicado de la Conducta</a:t>
              </a:r>
            </a:p>
          </p:txBody>
        </p:sp>
        <p:sp>
          <p:nvSpPr>
            <p:cNvPr id="113" name="Rectángulo: esquinas redondeadas 112">
              <a:extLst>
                <a:ext uri="{FF2B5EF4-FFF2-40B4-BE49-F238E27FC236}">
                  <a16:creationId xmlns:a16="http://schemas.microsoft.com/office/drawing/2014/main" id="{054164F3-6579-444B-B3C4-4641DF2FC051}"/>
                </a:ext>
              </a:extLst>
            </p:cNvPr>
            <p:cNvSpPr/>
            <p:nvPr/>
          </p:nvSpPr>
          <p:spPr>
            <a:xfrm>
              <a:off x="331179" y="879895"/>
              <a:ext cx="2068909" cy="76849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Terapias 1ª Generación</a:t>
              </a:r>
            </a:p>
          </p:txBody>
        </p:sp>
      </p:grpSp>
      <p:grpSp>
        <p:nvGrpSpPr>
          <p:cNvPr id="122" name="Grupo 121">
            <a:extLst>
              <a:ext uri="{FF2B5EF4-FFF2-40B4-BE49-F238E27FC236}">
                <a16:creationId xmlns:a16="http://schemas.microsoft.com/office/drawing/2014/main" id="{D45C8B90-7D00-4114-8FCD-6B334D3B7594}"/>
              </a:ext>
            </a:extLst>
          </p:cNvPr>
          <p:cNvGrpSpPr/>
          <p:nvPr/>
        </p:nvGrpSpPr>
        <p:grpSpPr>
          <a:xfrm>
            <a:off x="392174" y="5462982"/>
            <a:ext cx="11640478" cy="787518"/>
            <a:chOff x="392174" y="5494952"/>
            <a:chExt cx="11640478" cy="787518"/>
          </a:xfrm>
        </p:grpSpPr>
        <p:sp>
          <p:nvSpPr>
            <p:cNvPr id="118" name="Flecha: a la derecha 117">
              <a:extLst>
                <a:ext uri="{FF2B5EF4-FFF2-40B4-BE49-F238E27FC236}">
                  <a16:creationId xmlns:a16="http://schemas.microsoft.com/office/drawing/2014/main" id="{61F40FA4-2175-417C-9BC6-040EE0B33BCB}"/>
                </a:ext>
              </a:extLst>
            </p:cNvPr>
            <p:cNvSpPr/>
            <p:nvPr/>
          </p:nvSpPr>
          <p:spPr>
            <a:xfrm>
              <a:off x="2461083" y="5680021"/>
              <a:ext cx="9571569" cy="39854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ctángulo 38">
              <a:extLst>
                <a:ext uri="{FF2B5EF4-FFF2-40B4-BE49-F238E27FC236}">
                  <a16:creationId xmlns:a16="http://schemas.microsoft.com/office/drawing/2014/main" id="{876E5D2E-3CAF-48EF-8959-D51C3A0D08F9}"/>
                </a:ext>
              </a:extLst>
            </p:cNvPr>
            <p:cNvSpPr/>
            <p:nvPr/>
          </p:nvSpPr>
          <p:spPr>
            <a:xfrm>
              <a:off x="2588639" y="5513981"/>
              <a:ext cx="4310471" cy="76848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Terapia Cognitivo-Conductual </a:t>
              </a:r>
            </a:p>
            <a:p>
              <a:pPr algn="ctr"/>
              <a:r>
                <a:rPr lang="es-ES" sz="2400" dirty="0"/>
                <a:t>2ª generación</a:t>
              </a:r>
            </a:p>
          </p:txBody>
        </p:sp>
        <p:sp>
          <p:nvSpPr>
            <p:cNvPr id="40" name="Rectángulo 39">
              <a:extLst>
                <a:ext uri="{FF2B5EF4-FFF2-40B4-BE49-F238E27FC236}">
                  <a16:creationId xmlns:a16="http://schemas.microsoft.com/office/drawing/2014/main" id="{785FE292-9B64-4150-BB42-4C19644D52F8}"/>
                </a:ext>
              </a:extLst>
            </p:cNvPr>
            <p:cNvSpPr/>
            <p:nvPr/>
          </p:nvSpPr>
          <p:spPr>
            <a:xfrm>
              <a:off x="7382764" y="5496307"/>
              <a:ext cx="4310470" cy="76848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Terapias Contextuales</a:t>
              </a:r>
            </a:p>
            <a:p>
              <a:pPr algn="ctr"/>
              <a:r>
                <a:rPr lang="es-ES" sz="2400" dirty="0"/>
                <a:t>3ª generación</a:t>
              </a:r>
            </a:p>
          </p:txBody>
        </p:sp>
        <p:sp>
          <p:nvSpPr>
            <p:cNvPr id="114" name="Rectángulo: esquinas redondeadas 113">
              <a:extLst>
                <a:ext uri="{FF2B5EF4-FFF2-40B4-BE49-F238E27FC236}">
                  <a16:creationId xmlns:a16="http://schemas.microsoft.com/office/drawing/2014/main" id="{F6B33307-FB91-4543-B58A-64E9027820CA}"/>
                </a:ext>
              </a:extLst>
            </p:cNvPr>
            <p:cNvSpPr/>
            <p:nvPr/>
          </p:nvSpPr>
          <p:spPr>
            <a:xfrm>
              <a:off x="392174" y="5494952"/>
              <a:ext cx="2068909" cy="76849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Líneas futuras</a:t>
              </a:r>
            </a:p>
          </p:txBody>
        </p:sp>
      </p:grpSp>
      <p:sp>
        <p:nvSpPr>
          <p:cNvPr id="2" name="Título 1">
            <a:extLst>
              <a:ext uri="{FF2B5EF4-FFF2-40B4-BE49-F238E27FC236}">
                <a16:creationId xmlns:a16="http://schemas.microsoft.com/office/drawing/2014/main" id="{94F52102-E467-0C1C-B46E-0F60F75B0BD1}"/>
              </a:ext>
            </a:extLst>
          </p:cNvPr>
          <p:cNvSpPr txBox="1">
            <a:spLocks/>
          </p:cNvSpPr>
          <p:nvPr/>
        </p:nvSpPr>
        <p:spPr>
          <a:xfrm>
            <a:off x="392173" y="625174"/>
            <a:ext cx="11159747" cy="5863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a:t>Marino Pérez en su libro de “Las Terapias de Tercera Generación.”</a:t>
            </a:r>
          </a:p>
        </p:txBody>
      </p:sp>
    </p:spTree>
    <p:extLst>
      <p:ext uri="{BB962C8B-B14F-4D97-AF65-F5344CB8AC3E}">
        <p14:creationId xmlns:p14="http://schemas.microsoft.com/office/powerpoint/2010/main" val="36469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2000"/>
                                        <p:tgtEl>
                                          <p:spTgt spid="119"/>
                                        </p:tgtEl>
                                      </p:cBhvr>
                                    </p:animEffect>
                                  </p:childTnLst>
                                </p:cTn>
                              </p:par>
                              <p:par>
                                <p:cTn id="8" presetID="22" presetClass="entr" presetSubtype="1"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wipe(up)">
                                      <p:cBhvr>
                                        <p:cTn id="10" dur="2000"/>
                                        <p:tgtEl>
                                          <p:spTgt spid="123"/>
                                        </p:tgtEl>
                                      </p:cBhvr>
                                    </p:animEffect>
                                  </p:childTnLst>
                                </p:cTn>
                              </p:par>
                              <p:par>
                                <p:cTn id="11" presetID="22" presetClass="entr" presetSubtype="8"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wipe(left)">
                                      <p:cBhvr>
                                        <p:cTn id="13" dur="2000"/>
                                        <p:tgtEl>
                                          <p:spTgt spid="120"/>
                                        </p:tgtEl>
                                      </p:cBhvr>
                                    </p:animEffect>
                                  </p:childTnLst>
                                </p:cTn>
                              </p:par>
                              <p:par>
                                <p:cTn id="14" presetID="22" presetClass="entr" presetSubtype="8" fill="hold"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wipe(left)">
                                      <p:cBhvr>
                                        <p:cTn id="16"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FC721CF-81EF-992B-13C5-5BD7B34DC140}"/>
              </a:ext>
            </a:extLst>
          </p:cNvPr>
          <p:cNvPicPr>
            <a:picLocks noChangeAspect="1"/>
          </p:cNvPicPr>
          <p:nvPr/>
        </p:nvPicPr>
        <p:blipFill>
          <a:blip r:embed="rId3"/>
          <a:stretch>
            <a:fillRect/>
          </a:stretch>
        </p:blipFill>
        <p:spPr>
          <a:xfrm>
            <a:off x="640278" y="360068"/>
            <a:ext cx="5732813" cy="3005103"/>
          </a:xfrm>
          <a:prstGeom prst="rect">
            <a:avLst/>
          </a:prstGeom>
        </p:spPr>
      </p:pic>
      <p:pic>
        <p:nvPicPr>
          <p:cNvPr id="7" name="Imagen 6">
            <a:extLst>
              <a:ext uri="{FF2B5EF4-FFF2-40B4-BE49-F238E27FC236}">
                <a16:creationId xmlns:a16="http://schemas.microsoft.com/office/drawing/2014/main" id="{0A4AFAE6-9A04-969C-7D7C-DB8871364987}"/>
              </a:ext>
            </a:extLst>
          </p:cNvPr>
          <p:cNvPicPr>
            <a:picLocks noChangeAspect="1"/>
          </p:cNvPicPr>
          <p:nvPr/>
        </p:nvPicPr>
        <p:blipFill>
          <a:blip r:embed="rId4"/>
          <a:stretch>
            <a:fillRect/>
          </a:stretch>
        </p:blipFill>
        <p:spPr>
          <a:xfrm>
            <a:off x="856029" y="3429000"/>
            <a:ext cx="5517062" cy="2511958"/>
          </a:xfrm>
          <a:prstGeom prst="rect">
            <a:avLst/>
          </a:prstGeom>
        </p:spPr>
      </p:pic>
      <p:pic>
        <p:nvPicPr>
          <p:cNvPr id="9" name="Imagen 8">
            <a:extLst>
              <a:ext uri="{FF2B5EF4-FFF2-40B4-BE49-F238E27FC236}">
                <a16:creationId xmlns:a16="http://schemas.microsoft.com/office/drawing/2014/main" id="{B57538FF-2A99-6D5D-741D-98E4FA5AF143}"/>
              </a:ext>
            </a:extLst>
          </p:cNvPr>
          <p:cNvPicPr>
            <a:picLocks noChangeAspect="1"/>
          </p:cNvPicPr>
          <p:nvPr/>
        </p:nvPicPr>
        <p:blipFill>
          <a:blip r:embed="rId5"/>
          <a:stretch>
            <a:fillRect/>
          </a:stretch>
        </p:blipFill>
        <p:spPr>
          <a:xfrm>
            <a:off x="6744286" y="1794163"/>
            <a:ext cx="5447714" cy="2188332"/>
          </a:xfrm>
          <a:prstGeom prst="rect">
            <a:avLst/>
          </a:prstGeom>
        </p:spPr>
      </p:pic>
    </p:spTree>
    <p:extLst>
      <p:ext uri="{BB962C8B-B14F-4D97-AF65-F5344CB8AC3E}">
        <p14:creationId xmlns:p14="http://schemas.microsoft.com/office/powerpoint/2010/main" val="3864596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4F7104B-9C1B-A0D1-560E-CCBA609CB806}"/>
              </a:ext>
            </a:extLst>
          </p:cNvPr>
          <p:cNvPicPr>
            <a:picLocks noChangeAspect="1"/>
          </p:cNvPicPr>
          <p:nvPr/>
        </p:nvPicPr>
        <p:blipFill>
          <a:blip r:embed="rId3"/>
          <a:stretch>
            <a:fillRect/>
          </a:stretch>
        </p:blipFill>
        <p:spPr>
          <a:xfrm>
            <a:off x="810490" y="1445943"/>
            <a:ext cx="4938330" cy="3070323"/>
          </a:xfrm>
          <a:prstGeom prst="rect">
            <a:avLst/>
          </a:prstGeom>
        </p:spPr>
      </p:pic>
      <p:pic>
        <p:nvPicPr>
          <p:cNvPr id="5" name="Imagen 4">
            <a:extLst>
              <a:ext uri="{FF2B5EF4-FFF2-40B4-BE49-F238E27FC236}">
                <a16:creationId xmlns:a16="http://schemas.microsoft.com/office/drawing/2014/main" id="{12376BF1-D4D0-DB2B-E83E-45AC1EF04768}"/>
              </a:ext>
            </a:extLst>
          </p:cNvPr>
          <p:cNvPicPr>
            <a:picLocks noChangeAspect="1"/>
          </p:cNvPicPr>
          <p:nvPr/>
        </p:nvPicPr>
        <p:blipFill rotWithShape="1">
          <a:blip r:embed="rId4"/>
          <a:srcRect t="4571"/>
          <a:stretch/>
        </p:blipFill>
        <p:spPr>
          <a:xfrm>
            <a:off x="6096000" y="997528"/>
            <a:ext cx="5719496" cy="3967154"/>
          </a:xfrm>
          <a:prstGeom prst="rect">
            <a:avLst/>
          </a:prstGeom>
        </p:spPr>
      </p:pic>
    </p:spTree>
    <p:extLst>
      <p:ext uri="{BB962C8B-B14F-4D97-AF65-F5344CB8AC3E}">
        <p14:creationId xmlns:p14="http://schemas.microsoft.com/office/powerpoint/2010/main" val="1761079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DEBAAB-4306-B185-97A4-9A951BD10671}"/>
              </a:ext>
            </a:extLst>
          </p:cNvPr>
          <p:cNvPicPr>
            <a:picLocks noChangeAspect="1"/>
          </p:cNvPicPr>
          <p:nvPr/>
        </p:nvPicPr>
        <p:blipFill>
          <a:blip r:embed="rId3"/>
          <a:stretch>
            <a:fillRect/>
          </a:stretch>
        </p:blipFill>
        <p:spPr>
          <a:xfrm>
            <a:off x="748549" y="222795"/>
            <a:ext cx="10694902" cy="6412409"/>
          </a:xfrm>
          <a:prstGeom prst="rect">
            <a:avLst/>
          </a:prstGeom>
        </p:spPr>
      </p:pic>
    </p:spTree>
    <p:extLst>
      <p:ext uri="{BB962C8B-B14F-4D97-AF65-F5344CB8AC3E}">
        <p14:creationId xmlns:p14="http://schemas.microsoft.com/office/powerpoint/2010/main" val="28940984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F5159D0-AED0-427D-CF13-D91CC2A273E6}"/>
              </a:ext>
            </a:extLst>
          </p:cNvPr>
          <p:cNvPicPr>
            <a:picLocks noChangeAspect="1"/>
          </p:cNvPicPr>
          <p:nvPr/>
        </p:nvPicPr>
        <p:blipFill>
          <a:blip r:embed="rId3"/>
          <a:stretch>
            <a:fillRect/>
          </a:stretch>
        </p:blipFill>
        <p:spPr>
          <a:xfrm>
            <a:off x="1177636" y="0"/>
            <a:ext cx="10349345" cy="6858000"/>
          </a:xfrm>
          <a:prstGeom prst="rect">
            <a:avLst/>
          </a:prstGeom>
        </p:spPr>
      </p:pic>
    </p:spTree>
    <p:extLst>
      <p:ext uri="{BB962C8B-B14F-4D97-AF65-F5344CB8AC3E}">
        <p14:creationId xmlns:p14="http://schemas.microsoft.com/office/powerpoint/2010/main" val="17212008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DFD012-FE4A-E3E1-67E2-E1436540CAEC}"/>
              </a:ext>
            </a:extLst>
          </p:cNvPr>
          <p:cNvSpPr>
            <a:spLocks noGrp="1"/>
          </p:cNvSpPr>
          <p:nvPr>
            <p:ph type="title"/>
          </p:nvPr>
        </p:nvSpPr>
        <p:spPr/>
        <p:txBody>
          <a:bodyPr/>
          <a:lstStyle/>
          <a:p>
            <a:endParaRPr lang="es-ES"/>
          </a:p>
        </p:txBody>
      </p:sp>
      <p:pic>
        <p:nvPicPr>
          <p:cNvPr id="4" name="Imagen 3">
            <a:extLst>
              <a:ext uri="{FF2B5EF4-FFF2-40B4-BE49-F238E27FC236}">
                <a16:creationId xmlns:a16="http://schemas.microsoft.com/office/drawing/2014/main" id="{5E770EE5-1E69-F704-5FB7-95F24CFC3BFE}"/>
              </a:ext>
            </a:extLst>
          </p:cNvPr>
          <p:cNvPicPr>
            <a:picLocks noChangeAspect="1"/>
          </p:cNvPicPr>
          <p:nvPr/>
        </p:nvPicPr>
        <p:blipFill>
          <a:blip r:embed="rId3"/>
          <a:stretch>
            <a:fillRect/>
          </a:stretch>
        </p:blipFill>
        <p:spPr>
          <a:xfrm>
            <a:off x="0" y="18650"/>
            <a:ext cx="12192000" cy="6820699"/>
          </a:xfrm>
          <a:prstGeom prst="rect">
            <a:avLst/>
          </a:prstGeom>
        </p:spPr>
      </p:pic>
    </p:spTree>
    <p:extLst>
      <p:ext uri="{BB962C8B-B14F-4D97-AF65-F5344CB8AC3E}">
        <p14:creationId xmlns:p14="http://schemas.microsoft.com/office/powerpoint/2010/main" val="1490784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925E818-437F-8F9E-1686-2CCA8C6AA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7" y="222354"/>
            <a:ext cx="10948406" cy="641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8889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Caminos Separados - Banco de fotos e imágenes de stock - iStock">
            <a:extLst>
              <a:ext uri="{FF2B5EF4-FFF2-40B4-BE49-F238E27FC236}">
                <a16:creationId xmlns:a16="http://schemas.microsoft.com/office/drawing/2014/main" id="{3A65198D-8E8E-523D-64F5-423BFBA6BDE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5171" b="857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1" name="Rectangle 112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4823EA-FC04-F917-C377-372C6222FD4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t>
            </a:r>
            <a:r>
              <a:rPr lang="es-ES" sz="3600" dirty="0">
                <a:solidFill>
                  <a:schemeClr val="tx1">
                    <a:lumMod val="85000"/>
                    <a:lumOff val="15000"/>
                  </a:schemeClr>
                </a:solidFill>
              </a:rPr>
              <a:t>Qué decides</a:t>
            </a:r>
            <a:r>
              <a:rPr lang="en-US" sz="3600" dirty="0">
                <a:solidFill>
                  <a:schemeClr val="tx1">
                    <a:lumMod val="85000"/>
                    <a:lumOff val="15000"/>
                  </a:schemeClr>
                </a:solidFill>
              </a:rPr>
              <a:t>?</a:t>
            </a:r>
          </a:p>
        </p:txBody>
      </p:sp>
      <p:cxnSp>
        <p:nvCxnSpPr>
          <p:cNvPr id="11273" name="Straight Connector 112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275" name="Straight Connector 112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0365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2" name="Picture 4" descr="Saltando ballena jorobada, agua, ballena, aletas, saltando, salpicando,  azul, Fondo de pantalla HD | Peakpx">
            <a:extLst>
              <a:ext uri="{FF2B5EF4-FFF2-40B4-BE49-F238E27FC236}">
                <a16:creationId xmlns:a16="http://schemas.microsoft.com/office/drawing/2014/main" id="{7BB0C2FB-31A0-7D59-28FD-56597BF1A51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885" b="1511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4" name="Rectangle 1229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4C7105-8614-38D4-1BD3-68BCFE22E1C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fin</a:t>
            </a:r>
          </a:p>
        </p:txBody>
      </p:sp>
      <p:cxnSp>
        <p:nvCxnSpPr>
          <p:cNvPr id="12296" name="Straight Connector 1229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301" name="Straight Connector 1230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172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01"/>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2" name="Google Shape;1902;p186"/>
          <p:cNvSpPr txBox="1">
            <a:spLocks noGrp="1"/>
          </p:cNvSpPr>
          <p:nvPr>
            <p:ph type="title"/>
          </p:nvPr>
        </p:nvSpPr>
        <p:spPr>
          <a:xfrm>
            <a:off x="6367461" y="728664"/>
            <a:ext cx="4984813" cy="3157080"/>
          </a:xfrm>
          <a:prstGeom prst="rect">
            <a:avLst/>
          </a:prstGeom>
          <a:noFill/>
        </p:spPr>
        <p:txBody>
          <a:bodyPr spcFirstLastPara="1" vert="horz" lIns="91440" tIns="45720" rIns="91440" bIns="45720" rtlCol="0" anchor="b" anchorCtr="0">
            <a:normAutofit/>
          </a:bodyPr>
          <a:lstStyle/>
          <a:p>
            <a:pPr>
              <a:spcBef>
                <a:spcPct val="0"/>
              </a:spcBef>
            </a:pPr>
            <a:r>
              <a:rPr lang="en-US" sz="5200">
                <a:solidFill>
                  <a:schemeClr val="tx1"/>
                </a:solidFill>
              </a:rPr>
              <a:t>act para padres y profesores</a:t>
            </a:r>
          </a:p>
        </p:txBody>
      </p:sp>
      <p:pic>
        <p:nvPicPr>
          <p:cNvPr id="6146" name="Picture 2" descr="Your Life, Your Way: Acceptance and Commitment Therapy Skills to Help Teens Manage Emotions and Build Resilience (English Edition) de [Joseph V. Ciarrochi, Louise L. Hayes, Katharine Hall]">
            <a:hlinkClick r:id="rId3"/>
            <a:extLst>
              <a:ext uri="{FF2B5EF4-FFF2-40B4-BE49-F238E27FC236}">
                <a16:creationId xmlns:a16="http://schemas.microsoft.com/office/drawing/2014/main" id="{1C372113-F9C3-43D5-BA2F-4DC13EA8A9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47" r="-1" b="4896"/>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87"/>
          <p:cNvSpPr txBox="1">
            <a:spLocks noGrp="1"/>
          </p:cNvSpPr>
          <p:nvPr>
            <p:ph type="title"/>
          </p:nvPr>
        </p:nvSpPr>
        <p:spPr>
          <a:xfrm>
            <a:off x="838200" y="365125"/>
            <a:ext cx="5393361" cy="1325563"/>
          </a:xfrm>
          <a:prstGeom prst="rect">
            <a:avLst/>
          </a:prstGeom>
        </p:spPr>
        <p:txBody>
          <a:bodyPr spcFirstLastPara="1" vert="horz" lIns="91440" tIns="45720" rIns="91440" bIns="45720" rtlCol="0" anchor="ctr" anchorCtr="0">
            <a:normAutofit/>
          </a:bodyPr>
          <a:lstStyle/>
          <a:p>
            <a:pPr>
              <a:spcBef>
                <a:spcPct val="0"/>
              </a:spcBef>
            </a:pPr>
            <a:r>
              <a:rPr lang="en-US"/>
              <a:t>Ayudar a los niños a:</a:t>
            </a:r>
          </a:p>
        </p:txBody>
      </p:sp>
      <p:sp>
        <p:nvSpPr>
          <p:cNvPr id="1911" name="Google Shape;1911;p187"/>
          <p:cNvSpPr txBox="1">
            <a:spLocks noGrp="1"/>
          </p:cNvSpPr>
          <p:nvPr>
            <p:ph type="body" idx="1"/>
          </p:nvPr>
        </p:nvSpPr>
        <p:spPr>
          <a:xfrm>
            <a:off x="838200" y="1825625"/>
            <a:ext cx="5393361" cy="4351338"/>
          </a:xfrm>
          <a:prstGeom prst="rect">
            <a:avLst/>
          </a:prstGeom>
        </p:spPr>
        <p:txBody>
          <a:bodyPr spcFirstLastPara="1" vert="horz" lIns="91440" tIns="45720" rIns="91440" bIns="45720" rtlCol="0" anchorCtr="0">
            <a:normAutofit/>
          </a:bodyPr>
          <a:lstStyle/>
          <a:p>
            <a:pPr indent="-228600">
              <a:spcAft>
                <a:spcPts val="600"/>
              </a:spcAft>
              <a:buSzPts val="2000"/>
              <a:buFont typeface="Arial" panose="020B0604020202020204" pitchFamily="34" charset="0"/>
              <a:buChar char="•"/>
            </a:pPr>
            <a:r>
              <a:rPr lang="en-US" sz="2400"/>
              <a:t>Descubrir sus talentos.</a:t>
            </a:r>
          </a:p>
          <a:p>
            <a:pPr indent="-228600">
              <a:spcAft>
                <a:spcPts val="600"/>
              </a:spcAft>
              <a:buSzPts val="2000"/>
              <a:buFont typeface="Arial" panose="020B0604020202020204" pitchFamily="34" charset="0"/>
              <a:buChar char="•"/>
            </a:pPr>
            <a:r>
              <a:rPr lang="en-US" sz="2400"/>
              <a:t>Conectar con sus sentimientos.</a:t>
            </a:r>
          </a:p>
          <a:p>
            <a:pPr indent="-228600">
              <a:spcAft>
                <a:spcPts val="600"/>
              </a:spcAft>
              <a:buSzPts val="2000"/>
              <a:buFont typeface="Arial" panose="020B0604020202020204" pitchFamily="34" charset="0"/>
              <a:buChar char="•"/>
            </a:pPr>
            <a:r>
              <a:rPr lang="en-US" sz="2400"/>
              <a:t>Usar sus mentes.</a:t>
            </a:r>
          </a:p>
          <a:p>
            <a:pPr indent="-228600">
              <a:spcAft>
                <a:spcPts val="600"/>
              </a:spcAft>
              <a:buSzPts val="2000"/>
              <a:buFont typeface="Arial" panose="020B0604020202020204" pitchFamily="34" charset="0"/>
              <a:buChar char="•"/>
            </a:pPr>
            <a:r>
              <a:rPr lang="en-US" sz="2400"/>
              <a:t>A estar con ellos mismos.</a:t>
            </a:r>
          </a:p>
          <a:p>
            <a:pPr indent="-228600">
              <a:spcAft>
                <a:spcPts val="600"/>
              </a:spcAft>
              <a:buSzPts val="2000"/>
              <a:buFont typeface="Arial" panose="020B0604020202020204" pitchFamily="34" charset="0"/>
              <a:buChar char="•"/>
            </a:pPr>
            <a:r>
              <a:rPr lang="en-US" sz="2400"/>
              <a:t>A hacer amigos y contactos sociales.</a:t>
            </a:r>
          </a:p>
          <a:p>
            <a:pPr indent="-228600">
              <a:spcAft>
                <a:spcPts val="600"/>
              </a:spcAft>
              <a:buSzPts val="2000"/>
              <a:buFont typeface="Arial" panose="020B0604020202020204" pitchFamily="34" charset="0"/>
              <a:buChar char="•"/>
            </a:pPr>
            <a:r>
              <a:rPr lang="en-US" sz="2400"/>
              <a:t>Desarrollar su fuerza y flexibilidad.</a:t>
            </a:r>
          </a:p>
          <a:p>
            <a:pPr indent="-228600">
              <a:spcAft>
                <a:spcPts val="600"/>
              </a:spcAft>
              <a:buSzPts val="2000"/>
              <a:buFont typeface="Arial" panose="020B0604020202020204" pitchFamily="34" charset="0"/>
              <a:buChar char="•"/>
            </a:pPr>
            <a:r>
              <a:rPr lang="en-US" sz="2400"/>
              <a:t>Ayuda a vivir mejor.</a:t>
            </a:r>
          </a:p>
          <a:p>
            <a:pPr indent="-228600">
              <a:spcAft>
                <a:spcPts val="600"/>
              </a:spcAft>
              <a:buSzPts val="2000"/>
              <a:buFont typeface="Arial" panose="020B0604020202020204" pitchFamily="34" charset="0"/>
              <a:buChar char="•"/>
            </a:pPr>
            <a:r>
              <a:rPr lang="en-US" sz="2400"/>
              <a:t>Aprender a crecer con valor y fuerza.</a:t>
            </a:r>
          </a:p>
        </p:txBody>
      </p:sp>
      <p:pic>
        <p:nvPicPr>
          <p:cNvPr id="1909" name="Google Shape;1909;p187"/>
          <p:cNvPicPr preferRelativeResize="0"/>
          <p:nvPr/>
        </p:nvPicPr>
        <p:blipFill rotWithShape="1">
          <a:blip r:embed="rId3"/>
          <a:srcRect l="101" r="-5" b="-5"/>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1910" name="Google Shape;1910;p187"/>
          <p:cNvSpPr txBox="1"/>
          <p:nvPr/>
        </p:nvSpPr>
        <p:spPr>
          <a:xfrm>
            <a:off x="612833" y="1566167"/>
            <a:ext cx="2811200" cy="2461200"/>
          </a:xfrm>
          <a:prstGeom prst="rect">
            <a:avLst/>
          </a:prstGeom>
          <a:noFill/>
          <a:ln>
            <a:noFill/>
          </a:ln>
        </p:spPr>
        <p:txBody>
          <a:bodyPr spcFirstLastPara="1" wrap="square" lIns="121900" tIns="121900" rIns="121900" bIns="121900" anchor="t" anchorCtr="0">
            <a:noAutofit/>
          </a:bodyPr>
          <a:lstStyle/>
          <a:p>
            <a:endParaRPr sz="2400">
              <a:latin typeface="Source Code Pro"/>
              <a:ea typeface="Source Code Pro"/>
              <a:cs typeface="Source Code Pro"/>
              <a:sym typeface="Source Code Pro"/>
            </a:endParaRPr>
          </a:p>
        </p:txBody>
      </p:sp>
      <p:sp>
        <p:nvSpPr>
          <p:cNvPr id="1912" name="Google Shape;1912;p187"/>
          <p:cNvSpPr txBox="1"/>
          <p:nvPr/>
        </p:nvSpPr>
        <p:spPr>
          <a:xfrm>
            <a:off x="1185960" y="5773225"/>
            <a:ext cx="9752203" cy="635641"/>
          </a:xfrm>
          <a:prstGeom prst="rect">
            <a:avLst/>
          </a:prstGeom>
          <a:noFill/>
          <a:ln>
            <a:noFill/>
          </a:ln>
        </p:spPr>
        <p:txBody>
          <a:bodyPr spcFirstLastPara="1" wrap="square" lIns="121900" tIns="121900" rIns="121900" bIns="121900" anchor="t" anchorCtr="0">
            <a:noAutofit/>
          </a:bodyPr>
          <a:lstStyle/>
          <a:p>
            <a:pPr>
              <a:spcAft>
                <a:spcPts val="600"/>
              </a:spcAft>
            </a:pPr>
            <a:r>
              <a:rPr lang="es-ES" sz="3200" b="1" dirty="0">
                <a:latin typeface="Source Code Pro"/>
                <a:ea typeface="Source Code Pro"/>
                <a:cs typeface="Source Code Pro"/>
                <a:sym typeface="Source Code Pro"/>
              </a:rPr>
              <a:t>Es lo que debemos enseñar a los niños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D60E71B4-DE6B-4668-8007-AAE6137E4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descr="Familia">
            <a:extLst>
              <a:ext uri="{FF2B5EF4-FFF2-40B4-BE49-F238E27FC236}">
                <a16:creationId xmlns:a16="http://schemas.microsoft.com/office/drawing/2014/main" id="{AE8B52AD-3F16-750C-9D83-7C254B89BA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529" y="1370992"/>
            <a:ext cx="3506256" cy="3506256"/>
          </a:xfrm>
          <a:prstGeom prst="rect">
            <a:avLst/>
          </a:prstGeom>
        </p:spPr>
      </p:pic>
      <p:grpSp>
        <p:nvGrpSpPr>
          <p:cNvPr id="114" name="Group 113">
            <a:extLst>
              <a:ext uri="{FF2B5EF4-FFF2-40B4-BE49-F238E27FC236}">
                <a16:creationId xmlns:a16="http://schemas.microsoft.com/office/drawing/2014/main" id="{F6E4C944-4BB6-469F-81D8-BD81B4A1B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652632" y="1135060"/>
            <a:ext cx="1080325" cy="5357935"/>
            <a:chOff x="4484269" y="1135060"/>
            <a:chExt cx="1080325" cy="5357935"/>
          </a:xfrm>
        </p:grpSpPr>
        <p:sp>
          <p:nvSpPr>
            <p:cNvPr id="115" name="Freeform 5">
              <a:extLst>
                <a:ext uri="{FF2B5EF4-FFF2-40B4-BE49-F238E27FC236}">
                  <a16:creationId xmlns:a16="http://schemas.microsoft.com/office/drawing/2014/main" id="{049C18AF-F7F1-4882-AD18-7B2F41ECE3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6">
              <a:extLst>
                <a:ext uri="{FF2B5EF4-FFF2-40B4-BE49-F238E27FC236}">
                  <a16:creationId xmlns:a16="http://schemas.microsoft.com/office/drawing/2014/main" id="{30A22449-086C-4824-B1B9-BF39EA117D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7">
              <a:extLst>
                <a:ext uri="{FF2B5EF4-FFF2-40B4-BE49-F238E27FC236}">
                  <a16:creationId xmlns:a16="http://schemas.microsoft.com/office/drawing/2014/main" id="{3D4E73C1-53C3-46BA-B103-34DE7B5138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9" name="Rectangle 8">
            <a:extLst>
              <a:ext uri="{FF2B5EF4-FFF2-40B4-BE49-F238E27FC236}">
                <a16:creationId xmlns:a16="http://schemas.microsoft.com/office/drawing/2014/main" id="{0595ECE5-BD7E-4F71-820D-409719708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25957" y="1124043"/>
            <a:ext cx="6477540"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Google Shape;91;p14"/>
          <p:cNvSpPr txBox="1">
            <a:spLocks noGrp="1"/>
          </p:cNvSpPr>
          <p:nvPr>
            <p:ph type="ctrTitle"/>
          </p:nvPr>
        </p:nvSpPr>
        <p:spPr>
          <a:xfrm>
            <a:off x="5214730" y="1445775"/>
            <a:ext cx="5877340" cy="3342435"/>
          </a:xfrm>
          <a:prstGeom prst="rect">
            <a:avLst/>
          </a:prstGeom>
        </p:spPr>
        <p:txBody>
          <a:bodyPr spcFirstLastPara="1" vert="horz" lIns="91440" tIns="45720" rIns="91440" bIns="45720" rtlCol="0" anchor="ctr" anchorCtr="0">
            <a:normAutofit/>
          </a:bodyPr>
          <a:lstStyle/>
          <a:p>
            <a:pPr algn="l"/>
            <a:r>
              <a:rPr lang="es-ES" kern="1200">
                <a:solidFill>
                  <a:srgbClr val="FFFFFF"/>
                </a:solidFill>
                <a:latin typeface="+mj-lt"/>
                <a:ea typeface="+mj-ea"/>
                <a:cs typeface="+mj-cs"/>
              </a:rPr>
              <a:t>Procedencia de las Terapias de 3ª Generación. </a:t>
            </a:r>
          </a:p>
        </p:txBody>
      </p:sp>
      <p:sp>
        <p:nvSpPr>
          <p:cNvPr id="92" name="Google Shape;92;p14"/>
          <p:cNvSpPr txBox="1">
            <a:spLocks noGrp="1"/>
          </p:cNvSpPr>
          <p:nvPr>
            <p:ph type="subTitle" idx="1"/>
          </p:nvPr>
        </p:nvSpPr>
        <p:spPr>
          <a:xfrm>
            <a:off x="6062190" y="5304275"/>
            <a:ext cx="5029879" cy="1001109"/>
          </a:xfrm>
          <a:prstGeom prst="rect">
            <a:avLst/>
          </a:prstGeom>
        </p:spPr>
        <p:txBody>
          <a:bodyPr spcFirstLastPara="1" vert="horz" lIns="91440" tIns="45720" rIns="91440" bIns="45720" rtlCol="0" anchor="t" anchorCtr="0">
            <a:normAutofit/>
          </a:bodyPr>
          <a:lstStyle/>
          <a:p>
            <a:pPr algn="l"/>
            <a:r>
              <a:rPr lang="es-ES" sz="2800" kern="1200">
                <a:latin typeface="+mn-lt"/>
                <a:ea typeface="+mn-ea"/>
                <a:cs typeface="+mn-cs"/>
                <a:sym typeface="Calibri"/>
              </a:rPr>
              <a:t>¿Cuáles son las bases teóricas de esta</a:t>
            </a:r>
            <a:r>
              <a:rPr lang="es-ES" sz="2800">
                <a:sym typeface="Calibri"/>
              </a:rPr>
              <a:t>s terapias?</a:t>
            </a:r>
            <a:endParaRPr lang="es-ES" sz="2800" kern="1200">
              <a:latin typeface="+mn-lt"/>
              <a:ea typeface="+mn-ea"/>
              <a:cs typeface="+mn-cs"/>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188"/>
          <p:cNvSpPr txBox="1">
            <a:spLocks noGrp="1"/>
          </p:cNvSpPr>
          <p:nvPr>
            <p:ph type="title"/>
          </p:nvPr>
        </p:nvSpPr>
        <p:spPr>
          <a:xfrm>
            <a:off x="406400" y="412467"/>
            <a:ext cx="11383600" cy="594800"/>
          </a:xfrm>
          <a:prstGeom prst="rect">
            <a:avLst/>
          </a:prstGeom>
        </p:spPr>
        <p:txBody>
          <a:bodyPr spcFirstLastPara="1" vert="horz" wrap="square" lIns="121900" tIns="121900" rIns="121900" bIns="121900" rtlCol="0" anchor="ctr" anchorCtr="0">
            <a:noAutofit/>
          </a:bodyPr>
          <a:lstStyle/>
          <a:p>
            <a:pPr>
              <a:spcBef>
                <a:spcPts val="0"/>
              </a:spcBef>
            </a:pPr>
            <a:r>
              <a:rPr lang="es" sz="4800"/>
              <a:t>el ADN-v del crecimiento y desarrollo del niño</a:t>
            </a:r>
            <a:endParaRPr sz="4800"/>
          </a:p>
        </p:txBody>
      </p:sp>
      <p:pic>
        <p:nvPicPr>
          <p:cNvPr id="1918" name="Google Shape;1918;p188"/>
          <p:cNvPicPr preferRelativeResize="0"/>
          <p:nvPr/>
        </p:nvPicPr>
        <p:blipFill>
          <a:blip r:embed="rId3">
            <a:alphaModFix/>
          </a:blip>
          <a:stretch>
            <a:fillRect/>
          </a:stretch>
        </p:blipFill>
        <p:spPr>
          <a:xfrm>
            <a:off x="3574867" y="1457634"/>
            <a:ext cx="5046651" cy="5041532"/>
          </a:xfrm>
          <a:prstGeom prst="rect">
            <a:avLst/>
          </a:prstGeom>
          <a:noFill/>
          <a:ln>
            <a:noFill/>
          </a:ln>
        </p:spPr>
      </p:pic>
      <p:sp>
        <p:nvSpPr>
          <p:cNvPr id="1919" name="Google Shape;1919;p188"/>
          <p:cNvSpPr txBox="1"/>
          <p:nvPr/>
        </p:nvSpPr>
        <p:spPr>
          <a:xfrm>
            <a:off x="612833" y="1566167"/>
            <a:ext cx="2811200" cy="2461200"/>
          </a:xfrm>
          <a:prstGeom prst="rect">
            <a:avLst/>
          </a:prstGeom>
          <a:noFill/>
          <a:ln>
            <a:noFill/>
          </a:ln>
        </p:spPr>
        <p:txBody>
          <a:bodyPr spcFirstLastPara="1" wrap="square" lIns="121900" tIns="121900" rIns="121900" bIns="121900" anchor="t" anchorCtr="0">
            <a:noAutofit/>
          </a:bodyPr>
          <a:lstStyle/>
          <a:p>
            <a:endParaRPr sz="2400">
              <a:latin typeface="Source Code Pro"/>
              <a:ea typeface="Source Code Pro"/>
              <a:cs typeface="Source Code Pro"/>
              <a:sym typeface="Source Code Pro"/>
            </a:endParaRPr>
          </a:p>
        </p:txBody>
      </p:sp>
      <p:sp>
        <p:nvSpPr>
          <p:cNvPr id="1920" name="Google Shape;1920;p188"/>
          <p:cNvSpPr txBox="1"/>
          <p:nvPr/>
        </p:nvSpPr>
        <p:spPr>
          <a:xfrm>
            <a:off x="366033" y="1276567"/>
            <a:ext cx="4147600" cy="2884800"/>
          </a:xfrm>
          <a:prstGeom prst="rect">
            <a:avLst/>
          </a:prstGeom>
          <a:noFill/>
          <a:ln>
            <a:noFill/>
          </a:ln>
        </p:spPr>
        <p:txBody>
          <a:bodyPr spcFirstLastPara="1" wrap="square" lIns="121900" tIns="121900" rIns="121900" bIns="121900" anchor="t" anchorCtr="0">
            <a:noAutofit/>
          </a:bodyPr>
          <a:lstStyle/>
          <a:p>
            <a:r>
              <a:rPr lang="es" sz="1600" b="1"/>
              <a:t>1. NOTIFICADOR o darse cuenta del cuerpo, sentimientos, sensaciones y emociones</a:t>
            </a:r>
            <a:r>
              <a:rPr lang="es" sz="1600"/>
              <a:t>. </a:t>
            </a:r>
            <a:endParaRPr sz="1600"/>
          </a:p>
          <a:p>
            <a:r>
              <a:rPr lang="es" sz="1600"/>
              <a:t>Es aprender a ser consciente:</a:t>
            </a:r>
            <a:endParaRPr sz="1600"/>
          </a:p>
          <a:p>
            <a:pPr marL="239993" indent="-221593">
              <a:buSzPts val="1200"/>
              <a:buChar char="-"/>
            </a:pPr>
            <a:r>
              <a:rPr lang="es" sz="1600"/>
              <a:t>de su cuerpo</a:t>
            </a:r>
            <a:endParaRPr sz="1600"/>
          </a:p>
          <a:p>
            <a:pPr marL="239993" indent="-221593">
              <a:buSzPts val="1200"/>
              <a:buChar char="-"/>
            </a:pPr>
            <a:r>
              <a:rPr lang="es" sz="1600"/>
              <a:t>de las señales que llegan desde el mundo.</a:t>
            </a:r>
            <a:endParaRPr sz="1600"/>
          </a:p>
          <a:p>
            <a:pPr marL="239993" indent="-221593">
              <a:buSzPts val="1200"/>
              <a:buChar char="-"/>
            </a:pPr>
            <a:r>
              <a:rPr lang="es" sz="1600"/>
              <a:t>de sus sentimientos que van </a:t>
            </a:r>
            <a:br>
              <a:rPr lang="es" sz="1600"/>
            </a:br>
            <a:r>
              <a:rPr lang="es" sz="1600"/>
              <a:t>y vienen, algunos pueden </a:t>
            </a:r>
            <a:br>
              <a:rPr lang="es" sz="1600"/>
            </a:br>
            <a:r>
              <a:rPr lang="es" sz="1600"/>
              <a:t>ser contestados, mientras </a:t>
            </a:r>
            <a:br>
              <a:rPr lang="es" sz="1600"/>
            </a:br>
            <a:r>
              <a:rPr lang="es" sz="1600"/>
              <a:t>que otros pueden pasar de largo.</a:t>
            </a:r>
            <a:endParaRPr sz="1600"/>
          </a:p>
        </p:txBody>
      </p:sp>
      <p:sp>
        <p:nvSpPr>
          <p:cNvPr id="1921" name="Google Shape;1921;p188"/>
          <p:cNvSpPr txBox="1"/>
          <p:nvPr/>
        </p:nvSpPr>
        <p:spPr>
          <a:xfrm>
            <a:off x="8621533" y="1230100"/>
            <a:ext cx="3366000" cy="2495200"/>
          </a:xfrm>
          <a:prstGeom prst="rect">
            <a:avLst/>
          </a:prstGeom>
          <a:noFill/>
          <a:ln>
            <a:noFill/>
          </a:ln>
        </p:spPr>
        <p:txBody>
          <a:bodyPr spcFirstLastPara="1" wrap="square" lIns="121900" tIns="121900" rIns="121900" bIns="121900" anchor="t" anchorCtr="0">
            <a:noAutofit/>
          </a:bodyPr>
          <a:lstStyle/>
          <a:p>
            <a:r>
              <a:rPr lang="es" sz="1600" b="1"/>
              <a:t>2. ASESOR darse cuenta de los pensamientos y recuerdos</a:t>
            </a:r>
            <a:r>
              <a:rPr lang="es" sz="1600"/>
              <a:t>. Es nuestra voz interior que está constantemente hablando con nosotros. </a:t>
            </a:r>
            <a:endParaRPr sz="1600"/>
          </a:p>
          <a:p>
            <a:r>
              <a:rPr lang="es" sz="1600"/>
              <a:t>Hay que enseñarles a escuchar y usar a su asesor y saber si lo que nos dice es útil o inútil.</a:t>
            </a:r>
            <a:endParaRPr sz="1600"/>
          </a:p>
        </p:txBody>
      </p:sp>
      <p:sp>
        <p:nvSpPr>
          <p:cNvPr id="1922" name="Google Shape;1922;p188"/>
          <p:cNvSpPr txBox="1"/>
          <p:nvPr/>
        </p:nvSpPr>
        <p:spPr>
          <a:xfrm>
            <a:off x="366033" y="4161367"/>
            <a:ext cx="3504400" cy="2648000"/>
          </a:xfrm>
          <a:prstGeom prst="rect">
            <a:avLst/>
          </a:prstGeom>
          <a:noFill/>
          <a:ln>
            <a:noFill/>
          </a:ln>
        </p:spPr>
        <p:txBody>
          <a:bodyPr spcFirstLastPara="1" wrap="square" lIns="121900" tIns="121900" rIns="121900" bIns="121900" anchor="t" anchorCtr="0">
            <a:noAutofit/>
          </a:bodyPr>
          <a:lstStyle/>
          <a:p>
            <a:r>
              <a:rPr lang="es" sz="1600" b="1"/>
              <a:t>3. DESCUBRIDOR es buscar soluciones o salidas a los problemas</a:t>
            </a:r>
            <a:r>
              <a:rPr lang="es" sz="1600"/>
              <a:t>.</a:t>
            </a:r>
            <a:endParaRPr sz="1600"/>
          </a:p>
          <a:p>
            <a:r>
              <a:rPr lang="es" sz="1600"/>
              <a:t> Es una habilidad que enseñamos a los niños:</a:t>
            </a:r>
            <a:endParaRPr sz="1600"/>
          </a:p>
          <a:p>
            <a:pPr marL="239993" indent="-221593">
              <a:buSzPts val="1200"/>
              <a:buChar char="-"/>
            </a:pPr>
            <a:r>
              <a:rPr lang="es" sz="1600"/>
              <a:t>Hacer conexiones sociales. </a:t>
            </a:r>
            <a:endParaRPr sz="1600"/>
          </a:p>
          <a:p>
            <a:pPr marL="239993" indent="-221593">
              <a:buSzPts val="1200"/>
              <a:buChar char="-"/>
            </a:pPr>
            <a:r>
              <a:rPr lang="es" sz="1600"/>
              <a:t>Hacer cosas nuevas</a:t>
            </a:r>
            <a:endParaRPr sz="1600"/>
          </a:p>
          <a:p>
            <a:pPr marL="239993" indent="-221593">
              <a:buSzPts val="1200"/>
              <a:buChar char="-"/>
            </a:pPr>
            <a:r>
              <a:rPr lang="es" sz="1600"/>
              <a:t>A evaluar cómo vamos, para encontrar y crear valores y construir fortalezas,</a:t>
            </a:r>
            <a:endParaRPr sz="1600"/>
          </a:p>
        </p:txBody>
      </p:sp>
      <p:sp>
        <p:nvSpPr>
          <p:cNvPr id="1923" name="Google Shape;1923;p188"/>
          <p:cNvSpPr txBox="1"/>
          <p:nvPr/>
        </p:nvSpPr>
        <p:spPr>
          <a:xfrm>
            <a:off x="8621533" y="3851167"/>
            <a:ext cx="3304800" cy="2648000"/>
          </a:xfrm>
          <a:prstGeom prst="rect">
            <a:avLst/>
          </a:prstGeom>
          <a:noFill/>
          <a:ln>
            <a:noFill/>
          </a:ln>
        </p:spPr>
        <p:txBody>
          <a:bodyPr spcFirstLastPara="1" wrap="square" lIns="121900" tIns="121900" rIns="121900" bIns="121900" anchor="t" anchorCtr="0">
            <a:noAutofit/>
          </a:bodyPr>
          <a:lstStyle/>
          <a:p>
            <a:r>
              <a:rPr lang="es" sz="1600" b="1"/>
              <a:t>4. VALORES</a:t>
            </a:r>
            <a:r>
              <a:rPr lang="es" sz="1600"/>
              <a:t>. </a:t>
            </a:r>
            <a:r>
              <a:rPr lang="es" sz="1600" b="1"/>
              <a:t>Ser capaz de conectar el comportamiento actual con el valor a largo plazo</a:t>
            </a:r>
            <a:r>
              <a:rPr lang="es" sz="1600"/>
              <a:t>. </a:t>
            </a:r>
            <a:endParaRPr sz="1600"/>
          </a:p>
          <a:p>
            <a:r>
              <a:rPr lang="es" sz="1600"/>
              <a:t>Simplemente queremos ayudarlos a desarrollar un lenguaje para las cosas que quieren y desean. </a:t>
            </a:r>
            <a:endParaRPr sz="1600"/>
          </a:p>
          <a:p>
            <a:r>
              <a:rPr lang="es" sz="1600"/>
              <a:t>Esta es la base para el futuro.</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lfileres coloridos conectados con hilos">
            <a:extLst>
              <a:ext uri="{FF2B5EF4-FFF2-40B4-BE49-F238E27FC236}">
                <a16:creationId xmlns:a16="http://schemas.microsoft.com/office/drawing/2014/main" id="{1C27B34E-1AEB-12BB-8585-B4786169B4F4}"/>
              </a:ext>
            </a:extLst>
          </p:cNvPr>
          <p:cNvPicPr>
            <a:picLocks noChangeAspect="1"/>
          </p:cNvPicPr>
          <p:nvPr/>
        </p:nvPicPr>
        <p:blipFill rotWithShape="1">
          <a:blip r:embed="rId2"/>
          <a:srcRect t="15413"/>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ítulo 3">
            <a:extLst>
              <a:ext uri="{FF2B5EF4-FFF2-40B4-BE49-F238E27FC236}">
                <a16:creationId xmlns:a16="http://schemas.microsoft.com/office/drawing/2014/main" id="{1318B0DF-0EEC-1D29-B1D7-201E64F143C4}"/>
              </a:ext>
            </a:extLst>
          </p:cNvPr>
          <p:cNvSpPr>
            <a:spLocks noGrp="1"/>
          </p:cNvSpPr>
          <p:nvPr>
            <p:ph type="ctrTitle"/>
          </p:nvPr>
        </p:nvSpPr>
        <p:spPr>
          <a:xfrm>
            <a:off x="404553" y="3091928"/>
            <a:ext cx="9078562" cy="2387600"/>
          </a:xfrm>
        </p:spPr>
        <p:txBody>
          <a:bodyPr>
            <a:normAutofit/>
          </a:bodyPr>
          <a:lstStyle/>
          <a:p>
            <a:pPr algn="l"/>
            <a:r>
              <a:rPr lang="es-ES" sz="6600"/>
              <a:t>Teoría de los </a:t>
            </a:r>
            <a:br>
              <a:rPr lang="es-ES" sz="6600"/>
            </a:br>
            <a:r>
              <a:rPr lang="en-US" sz="6600"/>
              <a:t>Marcos </a:t>
            </a:r>
            <a:r>
              <a:rPr lang="es-ES" sz="6600"/>
              <a:t>Relacionales</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ítulo 4">
            <a:extLst>
              <a:ext uri="{FF2B5EF4-FFF2-40B4-BE49-F238E27FC236}">
                <a16:creationId xmlns:a16="http://schemas.microsoft.com/office/drawing/2014/main" id="{0E857333-47AF-57D5-487B-45E2C3E15E0B}"/>
              </a:ext>
            </a:extLst>
          </p:cNvPr>
          <p:cNvSpPr>
            <a:spLocks noGrp="1"/>
          </p:cNvSpPr>
          <p:nvPr>
            <p:ph type="subTitle" idx="1"/>
          </p:nvPr>
        </p:nvSpPr>
        <p:spPr>
          <a:xfrm>
            <a:off x="404553" y="5624945"/>
            <a:ext cx="9078562" cy="592975"/>
          </a:xfrm>
        </p:spPr>
        <p:txBody>
          <a:bodyPr anchor="ctr">
            <a:normAutofit/>
          </a:bodyPr>
          <a:lstStyle/>
          <a:p>
            <a:pPr algn="l"/>
            <a:r>
              <a:rPr lang="en-US"/>
              <a:t>TMR-RFT</a:t>
            </a:r>
            <a:endParaRPr lang="es-ES"/>
          </a:p>
        </p:txBody>
      </p:sp>
    </p:spTree>
    <p:extLst>
      <p:ext uri="{BB962C8B-B14F-4D97-AF65-F5344CB8AC3E}">
        <p14:creationId xmlns:p14="http://schemas.microsoft.com/office/powerpoint/2010/main" val="26608956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cxnSp>
        <p:nvCxnSpPr>
          <p:cNvPr id="106" name="Straight Connector 10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p15"/>
          <p:cNvSpPr txBox="1">
            <a:spLocks noGrp="1"/>
          </p:cNvSpPr>
          <p:nvPr>
            <p:ph type="title"/>
          </p:nvPr>
        </p:nvSpPr>
        <p:spPr>
          <a:xfrm>
            <a:off x="527538" y="4756638"/>
            <a:ext cx="11139854" cy="930447"/>
          </a:xfrm>
          <a:prstGeom prst="rect">
            <a:avLst/>
          </a:prstGeom>
        </p:spPr>
        <p:txBody>
          <a:bodyPr spcFirstLastPara="1" vert="horz" lIns="91440" tIns="45720" rIns="91440" bIns="45720" rtlCol="0" anchor="b" anchorCtr="0">
            <a:normAutofit/>
          </a:bodyPr>
          <a:lstStyle/>
          <a:p>
            <a:pPr algn="ctr"/>
            <a:r>
              <a:rPr lang="en-US" sz="5400">
                <a:solidFill>
                  <a:srgbClr val="FFFFFF"/>
                </a:solidFill>
              </a:rPr>
              <a:t>El lenguaje y cognición: </a:t>
            </a:r>
          </a:p>
        </p:txBody>
      </p:sp>
      <p:pic>
        <p:nvPicPr>
          <p:cNvPr id="100" name="Google Shape;100;p15"/>
          <p:cNvPicPr preferRelativeResize="0"/>
          <p:nvPr/>
        </p:nvPicPr>
        <p:blipFill>
          <a:blip r:embed="rId3"/>
          <a:stretch>
            <a:fillRect/>
          </a:stretch>
        </p:blipFill>
        <p:spPr>
          <a:xfrm>
            <a:off x="1049180" y="307731"/>
            <a:ext cx="3997637" cy="3997637"/>
          </a:xfrm>
          <a:prstGeom prst="rect">
            <a:avLst/>
          </a:prstGeom>
          <a:noFill/>
        </p:spPr>
      </p:pic>
      <p:pic>
        <p:nvPicPr>
          <p:cNvPr id="101" name="Google Shape;101;p15"/>
          <p:cNvPicPr preferRelativeResize="0"/>
          <p:nvPr/>
        </p:nvPicPr>
        <p:blipFill rotWithShape="1">
          <a:blip r:embed="rId4"/>
          <a:srcRect b="1931"/>
          <a:stretch/>
        </p:blipFill>
        <p:spPr>
          <a:xfrm>
            <a:off x="6917272" y="307731"/>
            <a:ext cx="4453459" cy="3997637"/>
          </a:xfrm>
          <a:prstGeom prst="rect">
            <a:avLst/>
          </a:prstGeom>
          <a:noFill/>
        </p:spPr>
      </p:pic>
      <p:cxnSp>
        <p:nvCxnSpPr>
          <p:cNvPr id="110" name="Straight Connector 10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3"/>
        <p:cNvGrpSpPr/>
        <p:nvPr/>
      </p:nvGrpSpPr>
      <p:grpSpPr>
        <a:xfrm>
          <a:off x="0" y="0"/>
          <a:ext cx="0" cy="0"/>
          <a:chOff x="0" y="0"/>
          <a:chExt cx="0" cy="0"/>
        </a:xfrm>
      </p:grpSpPr>
      <p:sp useBgFill="1">
        <p:nvSpPr>
          <p:cNvPr id="911" name="Rectangle 910">
            <a:extLst>
              <a:ext uri="{FF2B5EF4-FFF2-40B4-BE49-F238E27FC236}">
                <a16:creationId xmlns:a16="http://schemas.microsoft.com/office/drawing/2014/main" id="{3904BE49-D42F-4F46-B6D8-2F3171216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3" name="Group 912">
            <a:extLst>
              <a:ext uri="{FF2B5EF4-FFF2-40B4-BE49-F238E27FC236}">
                <a16:creationId xmlns:a16="http://schemas.microsoft.com/office/drawing/2014/main" id="{D57C06C8-18BE-4336-B9E0-3E15ACC93B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14" name="Freeform 5">
              <a:extLst>
                <a:ext uri="{FF2B5EF4-FFF2-40B4-BE49-F238E27FC236}">
                  <a16:creationId xmlns:a16="http://schemas.microsoft.com/office/drawing/2014/main" id="{C1C39E9B-4917-47D7-B9CB-56480F887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5" name="Freeform 6">
              <a:extLst>
                <a:ext uri="{FF2B5EF4-FFF2-40B4-BE49-F238E27FC236}">
                  <a16:creationId xmlns:a16="http://schemas.microsoft.com/office/drawing/2014/main" id="{5F7200AE-DDFE-46D2-ABCA-99906B970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6" name="Freeform 7">
              <a:extLst>
                <a:ext uri="{FF2B5EF4-FFF2-40B4-BE49-F238E27FC236}">
                  <a16:creationId xmlns:a16="http://schemas.microsoft.com/office/drawing/2014/main" id="{CAC40760-2393-4FAE-9A58-F4CDC0671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7" name="Freeform 8">
              <a:extLst>
                <a:ext uri="{FF2B5EF4-FFF2-40B4-BE49-F238E27FC236}">
                  <a16:creationId xmlns:a16="http://schemas.microsoft.com/office/drawing/2014/main" id="{1080422B-1649-4C8E-9459-421424360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8" name="Freeform 9">
              <a:extLst>
                <a:ext uri="{FF2B5EF4-FFF2-40B4-BE49-F238E27FC236}">
                  <a16:creationId xmlns:a16="http://schemas.microsoft.com/office/drawing/2014/main" id="{0136A7BD-0DB3-401B-A6AB-38BD30D100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9" name="Freeform 10">
              <a:extLst>
                <a:ext uri="{FF2B5EF4-FFF2-40B4-BE49-F238E27FC236}">
                  <a16:creationId xmlns:a16="http://schemas.microsoft.com/office/drawing/2014/main" id="{FD037346-242B-41AF-8CF5-C35284CA2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0" name="Freeform 11">
              <a:extLst>
                <a:ext uri="{FF2B5EF4-FFF2-40B4-BE49-F238E27FC236}">
                  <a16:creationId xmlns:a16="http://schemas.microsoft.com/office/drawing/2014/main" id="{238EBF94-0BBF-4BAE-AE27-729E3AC13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1" name="Freeform 12">
              <a:extLst>
                <a:ext uri="{FF2B5EF4-FFF2-40B4-BE49-F238E27FC236}">
                  <a16:creationId xmlns:a16="http://schemas.microsoft.com/office/drawing/2014/main" id="{3940EFD7-EB1A-47AF-9DC9-7D4FCC601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 name="Freeform 13">
              <a:extLst>
                <a:ext uri="{FF2B5EF4-FFF2-40B4-BE49-F238E27FC236}">
                  <a16:creationId xmlns:a16="http://schemas.microsoft.com/office/drawing/2014/main" id="{6BAA7A10-98A8-4931-9BE2-B573EB3767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3" name="Freeform 14">
              <a:extLst>
                <a:ext uri="{FF2B5EF4-FFF2-40B4-BE49-F238E27FC236}">
                  <a16:creationId xmlns:a16="http://schemas.microsoft.com/office/drawing/2014/main" id="{420223F5-34A9-4388-AF7B-38C76242FC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4" name="Freeform 15">
              <a:extLst>
                <a:ext uri="{FF2B5EF4-FFF2-40B4-BE49-F238E27FC236}">
                  <a16:creationId xmlns:a16="http://schemas.microsoft.com/office/drawing/2014/main" id="{3CC9C746-C646-4363-B3D3-349B5C18C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5" name="Freeform 16">
              <a:extLst>
                <a:ext uri="{FF2B5EF4-FFF2-40B4-BE49-F238E27FC236}">
                  <a16:creationId xmlns:a16="http://schemas.microsoft.com/office/drawing/2014/main" id="{3EAA5BC5-AB13-4C8E-9D9D-05DE777C5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6" name="Freeform 17">
              <a:extLst>
                <a:ext uri="{FF2B5EF4-FFF2-40B4-BE49-F238E27FC236}">
                  <a16:creationId xmlns:a16="http://schemas.microsoft.com/office/drawing/2014/main" id="{500FC397-0569-4EC4-926A-DDD62AC495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7" name="Freeform 18">
              <a:extLst>
                <a:ext uri="{FF2B5EF4-FFF2-40B4-BE49-F238E27FC236}">
                  <a16:creationId xmlns:a16="http://schemas.microsoft.com/office/drawing/2014/main" id="{284FF041-FE7D-47CD-830F-7FABF41C7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8" name="Freeform 19">
              <a:extLst>
                <a:ext uri="{FF2B5EF4-FFF2-40B4-BE49-F238E27FC236}">
                  <a16:creationId xmlns:a16="http://schemas.microsoft.com/office/drawing/2014/main" id="{224154F3-CDFE-4FFF-92E4-ECEACF4A6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9" name="Freeform 20">
              <a:extLst>
                <a:ext uri="{FF2B5EF4-FFF2-40B4-BE49-F238E27FC236}">
                  <a16:creationId xmlns:a16="http://schemas.microsoft.com/office/drawing/2014/main" id="{CCE7404D-AA5A-4B82-A875-07F35D7C2D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0" name="Freeform 21">
              <a:extLst>
                <a:ext uri="{FF2B5EF4-FFF2-40B4-BE49-F238E27FC236}">
                  <a16:creationId xmlns:a16="http://schemas.microsoft.com/office/drawing/2014/main" id="{526B6FED-4F20-4070-95B4-FF6F439E1C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1" name="Freeform 22">
              <a:extLst>
                <a:ext uri="{FF2B5EF4-FFF2-40B4-BE49-F238E27FC236}">
                  <a16:creationId xmlns:a16="http://schemas.microsoft.com/office/drawing/2014/main" id="{3A75958D-1716-4B5A-A745-AFA4962FA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2" name="Freeform 23">
              <a:extLst>
                <a:ext uri="{FF2B5EF4-FFF2-40B4-BE49-F238E27FC236}">
                  <a16:creationId xmlns:a16="http://schemas.microsoft.com/office/drawing/2014/main" id="{531A2051-17DE-4E9D-9EA6-026B97B1A9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34" name="Rectangle 933">
            <a:extLst>
              <a:ext uri="{FF2B5EF4-FFF2-40B4-BE49-F238E27FC236}">
                <a16:creationId xmlns:a16="http://schemas.microsoft.com/office/drawing/2014/main" id="{CE0642A0-80D3-4F37-8249-A07E6F382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6" name="Group 935">
            <a:extLst>
              <a:ext uri="{FF2B5EF4-FFF2-40B4-BE49-F238E27FC236}">
                <a16:creationId xmlns:a16="http://schemas.microsoft.com/office/drawing/2014/main" id="{FA760135-24A9-40C9-B45F-2EB5B6420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937" name="Isosceles Triangle 39">
              <a:extLst>
                <a:ext uri="{FF2B5EF4-FFF2-40B4-BE49-F238E27FC236}">
                  <a16:creationId xmlns:a16="http://schemas.microsoft.com/office/drawing/2014/main" id="{20E3CEE0-0CB3-421F-99FC-4585E6243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Rectangle 937">
              <a:extLst>
                <a:ext uri="{FF2B5EF4-FFF2-40B4-BE49-F238E27FC236}">
                  <a16:creationId xmlns:a16="http://schemas.microsoft.com/office/drawing/2014/main" id="{4346BB80-2556-4779-9642-5706CAA33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4" name="Google Shape;894;p75"/>
          <p:cNvSpPr txBox="1">
            <a:spLocks noGrp="1"/>
          </p:cNvSpPr>
          <p:nvPr>
            <p:ph type="title"/>
          </p:nvPr>
        </p:nvSpPr>
        <p:spPr>
          <a:xfrm>
            <a:off x="1683982" y="4293388"/>
            <a:ext cx="8833655" cy="727748"/>
          </a:xfrm>
          <a:prstGeom prst="rect">
            <a:avLst/>
          </a:prstGeom>
        </p:spPr>
        <p:txBody>
          <a:bodyPr spcFirstLastPara="1" vert="horz" lIns="91440" tIns="45720" rIns="91440" bIns="45720" rtlCol="0" anchor="b" anchorCtr="0">
            <a:normAutofit/>
          </a:bodyPr>
          <a:lstStyle/>
          <a:p>
            <a:pPr algn="ctr"/>
            <a:r>
              <a:rPr lang="en-US" sz="3600" kern="1200">
                <a:solidFill>
                  <a:srgbClr val="FFFFFE"/>
                </a:solidFill>
                <a:latin typeface="+mj-lt"/>
                <a:ea typeface="+mj-ea"/>
                <a:cs typeface="+mj-cs"/>
              </a:rPr>
              <a:t>Características principales del lenguaje</a:t>
            </a:r>
          </a:p>
        </p:txBody>
      </p:sp>
      <p:graphicFrame>
        <p:nvGraphicFramePr>
          <p:cNvPr id="895" name="Google Shape;895;p75"/>
          <p:cNvGraphicFramePr/>
          <p:nvPr>
            <p:extLst>
              <p:ext uri="{D42A27DB-BD31-4B8C-83A1-F6EECF244321}">
                <p14:modId xmlns:p14="http://schemas.microsoft.com/office/powerpoint/2010/main" val="1826483013"/>
              </p:ext>
            </p:extLst>
          </p:nvPr>
        </p:nvGraphicFramePr>
        <p:xfrm>
          <a:off x="560857" y="886837"/>
          <a:ext cx="11069224" cy="2593848"/>
        </p:xfrm>
        <a:graphic>
          <a:graphicData uri="http://schemas.openxmlformats.org/drawingml/2006/table">
            <a:tbl>
              <a:tblPr firstRow="1" bandRow="1">
                <a:noFill/>
              </a:tblPr>
              <a:tblGrid>
                <a:gridCol w="3733994">
                  <a:extLst>
                    <a:ext uri="{9D8B030D-6E8A-4147-A177-3AD203B41FA5}">
                      <a16:colId xmlns:a16="http://schemas.microsoft.com/office/drawing/2014/main" val="20000"/>
                    </a:ext>
                  </a:extLst>
                </a:gridCol>
                <a:gridCol w="3752698">
                  <a:extLst>
                    <a:ext uri="{9D8B030D-6E8A-4147-A177-3AD203B41FA5}">
                      <a16:colId xmlns:a16="http://schemas.microsoft.com/office/drawing/2014/main" val="20001"/>
                    </a:ext>
                  </a:extLst>
                </a:gridCol>
                <a:gridCol w="3582532">
                  <a:extLst>
                    <a:ext uri="{9D8B030D-6E8A-4147-A177-3AD203B41FA5}">
                      <a16:colId xmlns:a16="http://schemas.microsoft.com/office/drawing/2014/main" val="20002"/>
                    </a:ext>
                  </a:extLst>
                </a:gridCol>
              </a:tblGrid>
              <a:tr h="539496">
                <a:tc>
                  <a:txBody>
                    <a:bodyPr/>
                    <a:lstStyle/>
                    <a:p>
                      <a:pPr marL="0" lvl="0" indent="0" algn="ctr" rtl="0">
                        <a:spcBef>
                          <a:spcPts val="0"/>
                        </a:spcBef>
                        <a:spcAft>
                          <a:spcPts val="0"/>
                        </a:spcAft>
                        <a:buNone/>
                      </a:pPr>
                      <a:r>
                        <a:rPr lang="es" sz="3300" b="1">
                          <a:solidFill>
                            <a:srgbClr val="4A86E8"/>
                          </a:solidFill>
                          <a:latin typeface="Calibri"/>
                          <a:ea typeface="Calibri"/>
                          <a:cs typeface="Calibri"/>
                          <a:sym typeface="Calibri"/>
                        </a:rPr>
                        <a:t>SIMBOLICO</a:t>
                      </a:r>
                      <a:endParaRPr sz="3300" b="1">
                        <a:solidFill>
                          <a:srgbClr val="4A86E8"/>
                        </a:solidFill>
                        <a:latin typeface="Calibri"/>
                        <a:ea typeface="Calibri"/>
                        <a:cs typeface="Calibri"/>
                        <a:sym typeface="Calibri"/>
                      </a:endParaRPr>
                    </a:p>
                  </a:txBody>
                  <a:tcPr marL="80328" marR="80328" marT="0" marB="0">
                    <a:solidFill>
                      <a:srgbClr val="D0E0E3"/>
                    </a:solidFill>
                  </a:tcPr>
                </a:tc>
                <a:tc>
                  <a:txBody>
                    <a:bodyPr/>
                    <a:lstStyle/>
                    <a:p>
                      <a:pPr marL="0" lvl="0" indent="0" algn="ctr" rtl="0">
                        <a:spcBef>
                          <a:spcPts val="0"/>
                        </a:spcBef>
                        <a:spcAft>
                          <a:spcPts val="0"/>
                        </a:spcAft>
                        <a:buNone/>
                      </a:pPr>
                      <a:r>
                        <a:rPr lang="es" sz="3300" b="1">
                          <a:solidFill>
                            <a:srgbClr val="4A86E8"/>
                          </a:solidFill>
                          <a:latin typeface="Calibri"/>
                          <a:ea typeface="Calibri"/>
                          <a:cs typeface="Calibri"/>
                          <a:sym typeface="Calibri"/>
                        </a:rPr>
                        <a:t>GENERATIVO</a:t>
                      </a:r>
                      <a:endParaRPr sz="3300" b="1">
                        <a:solidFill>
                          <a:srgbClr val="4A86E8"/>
                        </a:solidFill>
                        <a:latin typeface="Calibri"/>
                        <a:ea typeface="Calibri"/>
                        <a:cs typeface="Calibri"/>
                        <a:sym typeface="Calibri"/>
                      </a:endParaRPr>
                    </a:p>
                  </a:txBody>
                  <a:tcPr marL="80328" marR="80328" marT="0" marB="0">
                    <a:solidFill>
                      <a:srgbClr val="D0E0E3"/>
                    </a:solidFill>
                  </a:tcPr>
                </a:tc>
                <a:tc>
                  <a:txBody>
                    <a:bodyPr/>
                    <a:lstStyle/>
                    <a:p>
                      <a:pPr marL="0" lvl="0" indent="0" algn="ctr" rtl="0">
                        <a:spcBef>
                          <a:spcPts val="0"/>
                        </a:spcBef>
                        <a:spcAft>
                          <a:spcPts val="0"/>
                        </a:spcAft>
                        <a:buNone/>
                      </a:pPr>
                      <a:r>
                        <a:rPr lang="es" sz="3300" b="1">
                          <a:solidFill>
                            <a:srgbClr val="4A86E8"/>
                          </a:solidFill>
                          <a:latin typeface="Calibri"/>
                          <a:ea typeface="Calibri"/>
                          <a:cs typeface="Calibri"/>
                          <a:sym typeface="Calibri"/>
                        </a:rPr>
                        <a:t>FLEXIBLE</a:t>
                      </a:r>
                      <a:endParaRPr sz="3300" b="1">
                        <a:solidFill>
                          <a:srgbClr val="4A86E8"/>
                        </a:solidFill>
                        <a:latin typeface="Calibri"/>
                        <a:ea typeface="Calibri"/>
                        <a:cs typeface="Calibri"/>
                        <a:sym typeface="Calibri"/>
                      </a:endParaRPr>
                    </a:p>
                  </a:txBody>
                  <a:tcPr marL="80328" marR="80328" marT="0" marB="0">
                    <a:solidFill>
                      <a:srgbClr val="D0E0E3"/>
                    </a:solidFill>
                  </a:tcPr>
                </a:tc>
                <a:extLst>
                  <a:ext uri="{0D108BD9-81ED-4DB2-BD59-A6C34878D82A}">
                    <a16:rowId xmlns:a16="http://schemas.microsoft.com/office/drawing/2014/main" val="10000"/>
                  </a:ext>
                </a:extLst>
              </a:tr>
              <a:tr h="829056">
                <a:tc>
                  <a:txBody>
                    <a:bodyPr/>
                    <a:lstStyle/>
                    <a:p>
                      <a:pPr marL="0" lvl="0" indent="0" algn="just" rtl="0">
                        <a:spcBef>
                          <a:spcPts val="0"/>
                        </a:spcBef>
                        <a:spcAft>
                          <a:spcPts val="0"/>
                        </a:spcAft>
                        <a:buNone/>
                      </a:pPr>
                      <a:r>
                        <a:rPr lang="es" sz="2600">
                          <a:latin typeface="Calibri"/>
                          <a:ea typeface="Calibri"/>
                          <a:cs typeface="Calibri"/>
                          <a:sym typeface="Calibri"/>
                        </a:rPr>
                        <a:t>Las palabras hacen referencia a las cosas.</a:t>
                      </a:r>
                      <a:endParaRPr sz="2600">
                        <a:latin typeface="Calibri"/>
                        <a:ea typeface="Calibri"/>
                        <a:cs typeface="Calibri"/>
                        <a:sym typeface="Calibri"/>
                      </a:endParaRPr>
                    </a:p>
                  </a:txBody>
                  <a:tcPr marL="80328" marR="80328" marT="0" marB="0"/>
                </a:tc>
                <a:tc>
                  <a:txBody>
                    <a:bodyPr/>
                    <a:lstStyle/>
                    <a:p>
                      <a:pPr marL="0" lvl="0" indent="0" algn="just" rtl="0">
                        <a:spcBef>
                          <a:spcPts val="0"/>
                        </a:spcBef>
                        <a:spcAft>
                          <a:spcPts val="0"/>
                        </a:spcAft>
                        <a:buNone/>
                      </a:pPr>
                      <a:r>
                        <a:rPr lang="es" sz="2600">
                          <a:latin typeface="Calibri"/>
                          <a:ea typeface="Calibri"/>
                          <a:cs typeface="Calibri"/>
                          <a:sym typeface="Calibri"/>
                        </a:rPr>
                        <a:t>Podemos crear y entender infinitos significados</a:t>
                      </a:r>
                      <a:endParaRPr sz="2600">
                        <a:latin typeface="Calibri"/>
                        <a:ea typeface="Calibri"/>
                        <a:cs typeface="Calibri"/>
                        <a:sym typeface="Calibri"/>
                      </a:endParaRPr>
                    </a:p>
                  </a:txBody>
                  <a:tcPr marL="80328" marR="80328" marT="0" marB="0"/>
                </a:tc>
                <a:tc rowSpan="2">
                  <a:txBody>
                    <a:bodyPr/>
                    <a:lstStyle/>
                    <a:p>
                      <a:pPr marL="0" lvl="0" indent="0" algn="l" rtl="0">
                        <a:lnSpc>
                          <a:spcPct val="115000"/>
                        </a:lnSpc>
                        <a:spcBef>
                          <a:spcPts val="0"/>
                        </a:spcBef>
                        <a:spcAft>
                          <a:spcPts val="0"/>
                        </a:spcAft>
                        <a:buNone/>
                      </a:pPr>
                      <a:r>
                        <a:rPr lang="es" sz="2200">
                          <a:latin typeface="Calibri"/>
                          <a:ea typeface="Calibri"/>
                          <a:cs typeface="Calibri"/>
                          <a:sym typeface="Calibri"/>
                        </a:rPr>
                        <a:t>Una misma palabra o frase cambia en función del contexto o la situación. </a:t>
                      </a:r>
                      <a:endParaRPr sz="3000">
                        <a:latin typeface="Calibri"/>
                        <a:ea typeface="Calibri"/>
                        <a:cs typeface="Calibri"/>
                        <a:sym typeface="Calibri"/>
                      </a:endParaRPr>
                    </a:p>
                  </a:txBody>
                  <a:tcPr marL="80328" marR="80328" marT="0" marB="0"/>
                </a:tc>
                <a:extLst>
                  <a:ext uri="{0D108BD9-81ED-4DB2-BD59-A6C34878D82A}">
                    <a16:rowId xmlns:a16="http://schemas.microsoft.com/office/drawing/2014/main" val="10001"/>
                  </a:ext>
                </a:extLst>
              </a:tr>
              <a:tr h="1225296">
                <a:tc>
                  <a:txBody>
                    <a:bodyPr/>
                    <a:lstStyle/>
                    <a:p>
                      <a:pPr marL="0" lvl="0" indent="0" algn="just" rtl="0">
                        <a:spcBef>
                          <a:spcPts val="0"/>
                        </a:spcBef>
                        <a:spcAft>
                          <a:spcPts val="0"/>
                        </a:spcAft>
                        <a:buNone/>
                      </a:pPr>
                      <a:r>
                        <a:rPr lang="es" sz="2600">
                          <a:latin typeface="Calibri"/>
                          <a:ea typeface="Calibri"/>
                          <a:cs typeface="Calibri"/>
                          <a:sym typeface="Calibri"/>
                        </a:rPr>
                        <a:t>Cada palabra hace referencia a un significado.</a:t>
                      </a:r>
                      <a:endParaRPr sz="2600">
                        <a:latin typeface="Calibri"/>
                        <a:ea typeface="Calibri"/>
                        <a:cs typeface="Calibri"/>
                        <a:sym typeface="Calibri"/>
                      </a:endParaRPr>
                    </a:p>
                  </a:txBody>
                  <a:tcPr marL="80328" marR="80328" marT="0" marB="0"/>
                </a:tc>
                <a:tc>
                  <a:txBody>
                    <a:bodyPr/>
                    <a:lstStyle/>
                    <a:p>
                      <a:pPr marL="0" lvl="0" indent="0" algn="l" rtl="0">
                        <a:lnSpc>
                          <a:spcPct val="115000"/>
                        </a:lnSpc>
                        <a:spcBef>
                          <a:spcPts val="0"/>
                        </a:spcBef>
                        <a:spcAft>
                          <a:spcPts val="0"/>
                        </a:spcAft>
                        <a:buNone/>
                      </a:pPr>
                      <a:r>
                        <a:rPr lang="es" sz="1700">
                          <a:latin typeface="Calibri"/>
                          <a:ea typeface="Calibri"/>
                          <a:cs typeface="Calibri"/>
                          <a:sym typeface="Calibri"/>
                        </a:rPr>
                        <a:t>Habilidad para producir frases nunca previamente dichas y comprender frases que no fueron previamente oídas.</a:t>
                      </a:r>
                      <a:endParaRPr sz="2000">
                        <a:latin typeface="Calibri"/>
                        <a:ea typeface="Calibri"/>
                        <a:cs typeface="Calibri"/>
                        <a:sym typeface="Calibri"/>
                      </a:endParaRPr>
                    </a:p>
                  </a:txBody>
                  <a:tcPr marL="80328" marR="80328" marT="0" marB="0"/>
                </a:tc>
                <a:tc vMerge="1">
                  <a:txBody>
                    <a:bodyPr/>
                    <a:lstStyle/>
                    <a:p>
                      <a:endParaRPr lang="es-E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2"/>
          <p:cNvSpPr/>
          <p:nvPr/>
        </p:nvSpPr>
        <p:spPr>
          <a:xfrm>
            <a:off x="2245233" y="4101467"/>
            <a:ext cx="811600" cy="689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1" name="Google Shape;841;p72"/>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rmAutofit fontScale="90000"/>
          </a:bodyPr>
          <a:lstStyle/>
          <a:p>
            <a:r>
              <a:rPr lang="es-ES" dirty="0"/>
              <a:t>Lo más importante son las relaciones</a:t>
            </a:r>
            <a:endParaRPr dirty="0"/>
          </a:p>
        </p:txBody>
      </p:sp>
      <p:pic>
        <p:nvPicPr>
          <p:cNvPr id="842" name="Google Shape;842;p72"/>
          <p:cNvPicPr preferRelativeResize="0"/>
          <p:nvPr/>
        </p:nvPicPr>
        <p:blipFill>
          <a:blip r:embed="rId3">
            <a:alphaModFix/>
          </a:blip>
          <a:stretch>
            <a:fillRect/>
          </a:stretch>
        </p:blipFill>
        <p:spPr>
          <a:xfrm>
            <a:off x="499733" y="2189667"/>
            <a:ext cx="1470968" cy="1369000"/>
          </a:xfrm>
          <a:prstGeom prst="rect">
            <a:avLst/>
          </a:prstGeom>
          <a:noFill/>
          <a:ln>
            <a:noFill/>
          </a:ln>
        </p:spPr>
      </p:pic>
      <p:pic>
        <p:nvPicPr>
          <p:cNvPr id="843" name="Google Shape;843;p72"/>
          <p:cNvPicPr preferRelativeResize="0"/>
          <p:nvPr/>
        </p:nvPicPr>
        <p:blipFill rotWithShape="1">
          <a:blip r:embed="rId4">
            <a:alphaModFix/>
          </a:blip>
          <a:srcRect l="11019" t="23267" r="10776" b="25244"/>
          <a:stretch/>
        </p:blipFill>
        <p:spPr>
          <a:xfrm flipH="1">
            <a:off x="415592" y="3912534"/>
            <a:ext cx="1639235" cy="933665"/>
          </a:xfrm>
          <a:prstGeom prst="rect">
            <a:avLst/>
          </a:prstGeom>
          <a:noFill/>
          <a:ln>
            <a:noFill/>
          </a:ln>
        </p:spPr>
      </p:pic>
      <p:sp>
        <p:nvSpPr>
          <p:cNvPr id="844" name="Google Shape;844;p72"/>
          <p:cNvSpPr txBox="1"/>
          <p:nvPr/>
        </p:nvSpPr>
        <p:spPr>
          <a:xfrm>
            <a:off x="2278467" y="2496167"/>
            <a:ext cx="744800" cy="756000"/>
          </a:xfrm>
          <a:prstGeom prst="rect">
            <a:avLst/>
          </a:prstGeom>
          <a:noFill/>
          <a:ln>
            <a:noFill/>
          </a:ln>
        </p:spPr>
        <p:txBody>
          <a:bodyPr spcFirstLastPara="1" wrap="square" lIns="121900" tIns="121900" rIns="121900" bIns="121900" anchor="ctr" anchorCtr="0">
            <a:noAutofit/>
          </a:bodyPr>
          <a:lstStyle/>
          <a:p>
            <a:pPr algn="ctr"/>
            <a:r>
              <a:rPr lang="es" sz="3200" b="1">
                <a:latin typeface="Roboto"/>
                <a:ea typeface="Roboto"/>
                <a:cs typeface="Roboto"/>
                <a:sym typeface="Roboto"/>
              </a:rPr>
              <a:t>es</a:t>
            </a:r>
            <a:endParaRPr sz="3200" b="1">
              <a:latin typeface="Roboto"/>
              <a:ea typeface="Roboto"/>
              <a:cs typeface="Roboto"/>
              <a:sym typeface="Roboto"/>
            </a:endParaRPr>
          </a:p>
        </p:txBody>
      </p:sp>
      <p:sp>
        <p:nvSpPr>
          <p:cNvPr id="845" name="Google Shape;845;p72"/>
          <p:cNvSpPr txBox="1"/>
          <p:nvPr/>
        </p:nvSpPr>
        <p:spPr>
          <a:xfrm>
            <a:off x="2278467" y="4001351"/>
            <a:ext cx="744800" cy="756000"/>
          </a:xfrm>
          <a:prstGeom prst="rect">
            <a:avLst/>
          </a:prstGeom>
          <a:noFill/>
          <a:ln>
            <a:noFill/>
          </a:ln>
        </p:spPr>
        <p:txBody>
          <a:bodyPr spcFirstLastPara="1" wrap="square" lIns="121900" tIns="121900" rIns="121900" bIns="121900" anchor="ctr" anchorCtr="0">
            <a:noAutofit/>
          </a:bodyPr>
          <a:lstStyle/>
          <a:p>
            <a:pPr algn="ctr"/>
            <a:r>
              <a:rPr lang="es" sz="3200" b="1">
                <a:latin typeface="Roboto"/>
                <a:ea typeface="Roboto"/>
                <a:cs typeface="Roboto"/>
                <a:sym typeface="Roboto"/>
              </a:rPr>
              <a:t>es</a:t>
            </a:r>
            <a:endParaRPr sz="3200" b="1">
              <a:latin typeface="Roboto"/>
              <a:ea typeface="Roboto"/>
              <a:cs typeface="Roboto"/>
              <a:sym typeface="Roboto"/>
            </a:endParaRPr>
          </a:p>
        </p:txBody>
      </p:sp>
      <p:sp>
        <p:nvSpPr>
          <p:cNvPr id="846" name="Google Shape;846;p72"/>
          <p:cNvSpPr txBox="1"/>
          <p:nvPr/>
        </p:nvSpPr>
        <p:spPr>
          <a:xfrm>
            <a:off x="3127833" y="2500767"/>
            <a:ext cx="1778400" cy="746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pelota</a:t>
            </a:r>
            <a:endParaRPr sz="4000" b="1">
              <a:latin typeface="Roboto"/>
              <a:ea typeface="Roboto"/>
              <a:cs typeface="Roboto"/>
              <a:sym typeface="Roboto"/>
            </a:endParaRPr>
          </a:p>
        </p:txBody>
      </p:sp>
      <p:sp>
        <p:nvSpPr>
          <p:cNvPr id="847" name="Google Shape;847;p72"/>
          <p:cNvSpPr txBox="1"/>
          <p:nvPr/>
        </p:nvSpPr>
        <p:spPr>
          <a:xfrm>
            <a:off x="3127833" y="4005967"/>
            <a:ext cx="1778400" cy="746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coche</a:t>
            </a:r>
            <a:endParaRPr sz="4000" b="1">
              <a:latin typeface="Roboto"/>
              <a:ea typeface="Roboto"/>
              <a:cs typeface="Roboto"/>
              <a:sym typeface="Roboto"/>
            </a:endParaRPr>
          </a:p>
        </p:txBody>
      </p:sp>
      <p:sp>
        <p:nvSpPr>
          <p:cNvPr id="848" name="Google Shape;848;p72"/>
          <p:cNvSpPr txBox="1"/>
          <p:nvPr/>
        </p:nvSpPr>
        <p:spPr>
          <a:xfrm>
            <a:off x="6917767" y="2500767"/>
            <a:ext cx="1778400" cy="746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pelota</a:t>
            </a:r>
            <a:endParaRPr sz="4000" b="1">
              <a:latin typeface="Roboto"/>
              <a:ea typeface="Roboto"/>
              <a:cs typeface="Roboto"/>
              <a:sym typeface="Roboto"/>
            </a:endParaRPr>
          </a:p>
        </p:txBody>
      </p:sp>
      <p:sp>
        <p:nvSpPr>
          <p:cNvPr id="849" name="Google Shape;849;p72"/>
          <p:cNvSpPr txBox="1"/>
          <p:nvPr/>
        </p:nvSpPr>
        <p:spPr>
          <a:xfrm>
            <a:off x="6917767" y="4005967"/>
            <a:ext cx="1778400" cy="746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coche</a:t>
            </a:r>
            <a:endParaRPr sz="4000" b="1">
              <a:latin typeface="Roboto"/>
              <a:ea typeface="Roboto"/>
              <a:cs typeface="Roboto"/>
              <a:sym typeface="Roboto"/>
            </a:endParaRPr>
          </a:p>
        </p:txBody>
      </p:sp>
      <p:sp>
        <p:nvSpPr>
          <p:cNvPr id="850" name="Google Shape;850;p72"/>
          <p:cNvSpPr txBox="1"/>
          <p:nvPr/>
        </p:nvSpPr>
        <p:spPr>
          <a:xfrm>
            <a:off x="8823533" y="2496167"/>
            <a:ext cx="744800" cy="756000"/>
          </a:xfrm>
          <a:prstGeom prst="rect">
            <a:avLst/>
          </a:prstGeom>
          <a:noFill/>
          <a:ln>
            <a:noFill/>
          </a:ln>
        </p:spPr>
        <p:txBody>
          <a:bodyPr spcFirstLastPara="1" wrap="square" lIns="121900" tIns="121900" rIns="121900" bIns="121900" anchor="ctr" anchorCtr="0">
            <a:noAutofit/>
          </a:bodyPr>
          <a:lstStyle/>
          <a:p>
            <a:pPr algn="ctr"/>
            <a:r>
              <a:rPr lang="es" sz="3200" b="1">
                <a:latin typeface="Roboto"/>
                <a:ea typeface="Roboto"/>
                <a:cs typeface="Roboto"/>
                <a:sym typeface="Roboto"/>
              </a:rPr>
              <a:t>es</a:t>
            </a:r>
            <a:endParaRPr sz="3200" b="1">
              <a:latin typeface="Roboto"/>
              <a:ea typeface="Roboto"/>
              <a:cs typeface="Roboto"/>
              <a:sym typeface="Roboto"/>
            </a:endParaRPr>
          </a:p>
        </p:txBody>
      </p:sp>
      <p:sp>
        <p:nvSpPr>
          <p:cNvPr id="851" name="Google Shape;851;p72"/>
          <p:cNvSpPr txBox="1"/>
          <p:nvPr/>
        </p:nvSpPr>
        <p:spPr>
          <a:xfrm>
            <a:off x="8823533" y="4001351"/>
            <a:ext cx="744800" cy="756000"/>
          </a:xfrm>
          <a:prstGeom prst="rect">
            <a:avLst/>
          </a:prstGeom>
          <a:noFill/>
          <a:ln>
            <a:noFill/>
          </a:ln>
        </p:spPr>
        <p:txBody>
          <a:bodyPr spcFirstLastPara="1" wrap="square" lIns="121900" tIns="121900" rIns="121900" bIns="121900" anchor="ctr" anchorCtr="0">
            <a:noAutofit/>
          </a:bodyPr>
          <a:lstStyle/>
          <a:p>
            <a:pPr algn="ctr"/>
            <a:r>
              <a:rPr lang="es" sz="3200" b="1">
                <a:latin typeface="Roboto"/>
                <a:ea typeface="Roboto"/>
                <a:cs typeface="Roboto"/>
                <a:sym typeface="Roboto"/>
              </a:rPr>
              <a:t>es</a:t>
            </a:r>
            <a:endParaRPr sz="3200" b="1">
              <a:latin typeface="Roboto"/>
              <a:ea typeface="Roboto"/>
              <a:cs typeface="Roboto"/>
              <a:sym typeface="Roboto"/>
            </a:endParaRPr>
          </a:p>
        </p:txBody>
      </p:sp>
      <p:pic>
        <p:nvPicPr>
          <p:cNvPr id="852" name="Google Shape;852;p72"/>
          <p:cNvPicPr preferRelativeResize="0"/>
          <p:nvPr/>
        </p:nvPicPr>
        <p:blipFill>
          <a:blip r:embed="rId3">
            <a:alphaModFix/>
          </a:blip>
          <a:stretch>
            <a:fillRect/>
          </a:stretch>
        </p:blipFill>
        <p:spPr>
          <a:xfrm>
            <a:off x="9783933" y="2100733"/>
            <a:ext cx="1470968" cy="1369000"/>
          </a:xfrm>
          <a:prstGeom prst="rect">
            <a:avLst/>
          </a:prstGeom>
          <a:noFill/>
          <a:ln>
            <a:noFill/>
          </a:ln>
        </p:spPr>
      </p:pic>
      <p:pic>
        <p:nvPicPr>
          <p:cNvPr id="853" name="Google Shape;853;p72"/>
          <p:cNvPicPr preferRelativeResize="0"/>
          <p:nvPr/>
        </p:nvPicPr>
        <p:blipFill rotWithShape="1">
          <a:blip r:embed="rId4">
            <a:alphaModFix/>
          </a:blip>
          <a:srcRect l="11019" t="23267" r="10776" b="25244"/>
          <a:stretch/>
        </p:blipFill>
        <p:spPr>
          <a:xfrm flipH="1">
            <a:off x="9699792" y="3823601"/>
            <a:ext cx="1639235" cy="933665"/>
          </a:xfrm>
          <a:prstGeom prst="rect">
            <a:avLst/>
          </a:prstGeom>
          <a:noFill/>
          <a:ln>
            <a:noFill/>
          </a:ln>
        </p:spPr>
      </p:pic>
      <p:sp>
        <p:nvSpPr>
          <p:cNvPr id="854" name="Google Shape;854;p72"/>
          <p:cNvSpPr txBox="1"/>
          <p:nvPr/>
        </p:nvSpPr>
        <p:spPr>
          <a:xfrm>
            <a:off x="1856067" y="5246300"/>
            <a:ext cx="1589600" cy="689200"/>
          </a:xfrm>
          <a:prstGeom prst="rect">
            <a:avLst/>
          </a:prstGeom>
          <a:noFill/>
          <a:ln>
            <a:noFill/>
          </a:ln>
        </p:spPr>
        <p:txBody>
          <a:bodyPr spcFirstLastPara="1" wrap="square" lIns="121900" tIns="121900" rIns="121900" bIns="121900" anchor="ctr" anchorCtr="0">
            <a:noAutofit/>
          </a:bodyPr>
          <a:lstStyle/>
          <a:p>
            <a:pPr algn="ctr"/>
            <a:r>
              <a:rPr lang="es" sz="2400">
                <a:latin typeface="Roboto"/>
                <a:ea typeface="Roboto"/>
                <a:cs typeface="Roboto"/>
                <a:sym typeface="Roboto"/>
              </a:rPr>
              <a:t>Clave relacional</a:t>
            </a:r>
            <a:endParaRPr sz="2400">
              <a:latin typeface="Roboto"/>
              <a:ea typeface="Roboto"/>
              <a:cs typeface="Roboto"/>
              <a:sym typeface="Roboto"/>
            </a:endParaRPr>
          </a:p>
        </p:txBody>
      </p:sp>
      <p:cxnSp>
        <p:nvCxnSpPr>
          <p:cNvPr id="855" name="Google Shape;855;p72"/>
          <p:cNvCxnSpPr>
            <a:stCxn id="845" idx="2"/>
            <a:endCxn id="854" idx="0"/>
          </p:cNvCxnSpPr>
          <p:nvPr/>
        </p:nvCxnSpPr>
        <p:spPr>
          <a:xfrm>
            <a:off x="2650867" y="4757351"/>
            <a:ext cx="0" cy="488800"/>
          </a:xfrm>
          <a:prstGeom prst="straightConnector1">
            <a:avLst/>
          </a:prstGeom>
          <a:noFill/>
          <a:ln w="9525" cap="flat" cmpd="sng">
            <a:solidFill>
              <a:schemeClr val="dk2"/>
            </a:solidFill>
            <a:prstDash val="solid"/>
            <a:round/>
            <a:headEnd type="none" w="med" len="med"/>
            <a:tailEnd type="triangle" w="med" len="med"/>
          </a:ln>
        </p:spPr>
      </p:cxnSp>
      <p:sp>
        <p:nvSpPr>
          <p:cNvPr id="856" name="Google Shape;856;p72"/>
          <p:cNvSpPr txBox="1"/>
          <p:nvPr/>
        </p:nvSpPr>
        <p:spPr>
          <a:xfrm>
            <a:off x="3500600" y="4962900"/>
            <a:ext cx="5190800" cy="1100400"/>
          </a:xfrm>
          <a:prstGeom prst="rect">
            <a:avLst/>
          </a:prstGeom>
          <a:noFill/>
          <a:ln>
            <a:noFill/>
          </a:ln>
        </p:spPr>
        <p:txBody>
          <a:bodyPr spcFirstLastPara="1" wrap="square" lIns="121900" tIns="121900" rIns="121900" bIns="121900" anchor="t" anchorCtr="0">
            <a:noAutofit/>
          </a:bodyPr>
          <a:lstStyle/>
          <a:p>
            <a:r>
              <a:rPr lang="es" sz="2400">
                <a:latin typeface="Roboto"/>
                <a:ea typeface="Roboto"/>
                <a:cs typeface="Roboto"/>
                <a:sym typeface="Roboto"/>
              </a:rPr>
              <a:t>El significado de la Clave relacional “es”, se abstrae y comienza a poder aplicarse a nuevos estímulos no entrenados.</a:t>
            </a:r>
            <a:endParaRPr sz="2400">
              <a:latin typeface="Roboto"/>
              <a:ea typeface="Roboto"/>
              <a:cs typeface="Roboto"/>
              <a:sym typeface="Roboto"/>
            </a:endParaRPr>
          </a:p>
        </p:txBody>
      </p:sp>
      <p:sp>
        <p:nvSpPr>
          <p:cNvPr id="857" name="Google Shape;857;p72"/>
          <p:cNvSpPr txBox="1"/>
          <p:nvPr/>
        </p:nvSpPr>
        <p:spPr>
          <a:xfrm>
            <a:off x="499733" y="1323533"/>
            <a:ext cx="10755168" cy="689200"/>
          </a:xfrm>
          <a:prstGeom prst="rect">
            <a:avLst/>
          </a:prstGeom>
          <a:noFill/>
          <a:ln>
            <a:noFill/>
          </a:ln>
        </p:spPr>
        <p:txBody>
          <a:bodyPr spcFirstLastPara="1" wrap="square" lIns="121900" tIns="121900" rIns="121900" bIns="121900" anchor="ctr" anchorCtr="0">
            <a:noAutofit/>
          </a:bodyPr>
          <a:lstStyle/>
          <a:p>
            <a:pPr algn="ctr"/>
            <a:r>
              <a:rPr lang="es" sz="2800" dirty="0"/>
              <a:t>Marco de coordinación para aprender vocabulario.</a:t>
            </a:r>
            <a:endParaRPr sz="1100" dirty="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141"/>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rmAutofit fontScale="90000"/>
          </a:bodyPr>
          <a:lstStyle/>
          <a:p>
            <a:pPr>
              <a:spcBef>
                <a:spcPts val="0"/>
              </a:spcBef>
            </a:pPr>
            <a:r>
              <a:rPr lang="es"/>
              <a:t>El concepto de transformación de Funciones</a:t>
            </a:r>
            <a:endParaRPr/>
          </a:p>
        </p:txBody>
      </p:sp>
      <p:sp>
        <p:nvSpPr>
          <p:cNvPr id="1963" name="Google Shape;1963;p141"/>
          <p:cNvSpPr txBox="1"/>
          <p:nvPr/>
        </p:nvSpPr>
        <p:spPr>
          <a:xfrm>
            <a:off x="415600" y="1467667"/>
            <a:ext cx="11360800" cy="1638800"/>
          </a:xfrm>
          <a:prstGeom prst="rect">
            <a:avLst/>
          </a:prstGeom>
          <a:noFill/>
          <a:ln>
            <a:noFill/>
          </a:ln>
        </p:spPr>
        <p:txBody>
          <a:bodyPr spcFirstLastPara="1" wrap="square" lIns="121900" tIns="121900" rIns="121900" bIns="121900" anchor="t" anchorCtr="0">
            <a:noAutofit/>
          </a:bodyPr>
          <a:lstStyle/>
          <a:p>
            <a:pPr algn="just">
              <a:lnSpc>
                <a:spcPct val="115000"/>
              </a:lnSpc>
            </a:pPr>
            <a:r>
              <a:rPr lang="es" sz="2667"/>
              <a:t>Si alguien tiene miedo a los perros, y le decimos que “suns” es otra palabra para llamar a un perro, entonces el miedo puede elicitarse al escuchar “¡ahí viene un suns!”</a:t>
            </a:r>
            <a:endParaRPr sz="2667"/>
          </a:p>
        </p:txBody>
      </p:sp>
      <p:pic>
        <p:nvPicPr>
          <p:cNvPr id="1964" name="Google Shape;1964;p141"/>
          <p:cNvPicPr preferRelativeResize="0"/>
          <p:nvPr/>
        </p:nvPicPr>
        <p:blipFill>
          <a:blip r:embed="rId3">
            <a:alphaModFix/>
          </a:blip>
          <a:stretch>
            <a:fillRect/>
          </a:stretch>
        </p:blipFill>
        <p:spPr>
          <a:xfrm flipH="1">
            <a:off x="661400" y="4015985"/>
            <a:ext cx="2196000" cy="1294748"/>
          </a:xfrm>
          <a:prstGeom prst="rect">
            <a:avLst/>
          </a:prstGeom>
          <a:noFill/>
          <a:ln>
            <a:noFill/>
          </a:ln>
        </p:spPr>
      </p:pic>
      <p:pic>
        <p:nvPicPr>
          <p:cNvPr id="1965" name="Google Shape;1965;p141"/>
          <p:cNvPicPr preferRelativeResize="0"/>
          <p:nvPr/>
        </p:nvPicPr>
        <p:blipFill>
          <a:blip r:embed="rId4">
            <a:alphaModFix/>
          </a:blip>
          <a:stretch>
            <a:fillRect/>
          </a:stretch>
        </p:blipFill>
        <p:spPr>
          <a:xfrm>
            <a:off x="7089500" y="2885434"/>
            <a:ext cx="4517067" cy="3113533"/>
          </a:xfrm>
          <a:prstGeom prst="rect">
            <a:avLst/>
          </a:prstGeom>
          <a:noFill/>
          <a:ln>
            <a:noFill/>
          </a:ln>
        </p:spPr>
      </p:pic>
      <p:sp>
        <p:nvSpPr>
          <p:cNvPr id="1966" name="Google Shape;1966;p141"/>
          <p:cNvSpPr txBox="1"/>
          <p:nvPr/>
        </p:nvSpPr>
        <p:spPr>
          <a:xfrm>
            <a:off x="3474067" y="3106467"/>
            <a:ext cx="2196000" cy="810400"/>
          </a:xfrm>
          <a:prstGeom prst="rect">
            <a:avLst/>
          </a:prstGeom>
          <a:noFill/>
          <a:ln>
            <a:noFill/>
          </a:ln>
        </p:spPr>
        <p:txBody>
          <a:bodyPr spcFirstLastPara="1" wrap="square" lIns="121900" tIns="121900" rIns="121900" bIns="121900" anchor="ctr" anchorCtr="0">
            <a:noAutofit/>
          </a:bodyPr>
          <a:lstStyle/>
          <a:p>
            <a:pPr algn="ctr"/>
            <a:r>
              <a:rPr lang="es" sz="4000" b="1" dirty="0">
                <a:solidFill>
                  <a:srgbClr val="FF0000"/>
                </a:solidFill>
                <a:latin typeface="Roboto"/>
                <a:ea typeface="Roboto"/>
                <a:cs typeface="Roboto"/>
                <a:sym typeface="Roboto"/>
              </a:rPr>
              <a:t>PERRO</a:t>
            </a:r>
            <a:endParaRPr sz="4000" b="1" dirty="0">
              <a:solidFill>
                <a:srgbClr val="FF0000"/>
              </a:solidFill>
              <a:latin typeface="Roboto"/>
              <a:ea typeface="Roboto"/>
              <a:cs typeface="Roboto"/>
              <a:sym typeface="Roboto"/>
            </a:endParaRPr>
          </a:p>
        </p:txBody>
      </p:sp>
      <p:sp>
        <p:nvSpPr>
          <p:cNvPr id="1967" name="Google Shape;1967;p141"/>
          <p:cNvSpPr txBox="1"/>
          <p:nvPr/>
        </p:nvSpPr>
        <p:spPr>
          <a:xfrm>
            <a:off x="3474067" y="5095867"/>
            <a:ext cx="2196000" cy="810400"/>
          </a:xfrm>
          <a:prstGeom prst="rect">
            <a:avLst/>
          </a:prstGeom>
          <a:noFill/>
          <a:ln>
            <a:noFill/>
          </a:ln>
        </p:spPr>
        <p:txBody>
          <a:bodyPr spcFirstLastPara="1" wrap="square" lIns="121900" tIns="121900" rIns="121900" bIns="121900" anchor="ctr" anchorCtr="0">
            <a:noAutofit/>
          </a:bodyPr>
          <a:lstStyle/>
          <a:p>
            <a:pPr algn="ctr"/>
            <a:r>
              <a:rPr lang="es" sz="4000" b="1" dirty="0">
                <a:solidFill>
                  <a:srgbClr val="FF0000"/>
                </a:solidFill>
                <a:latin typeface="Roboto"/>
                <a:ea typeface="Roboto"/>
                <a:cs typeface="Roboto"/>
                <a:sym typeface="Roboto"/>
              </a:rPr>
              <a:t>SUNS</a:t>
            </a:r>
            <a:endParaRPr sz="4000" b="1" dirty="0">
              <a:solidFill>
                <a:srgbClr val="FF0000"/>
              </a:solidFill>
              <a:latin typeface="Roboto"/>
              <a:ea typeface="Roboto"/>
              <a:cs typeface="Roboto"/>
              <a:sym typeface="Roboto"/>
            </a:endParaRPr>
          </a:p>
        </p:txBody>
      </p:sp>
      <p:sp>
        <p:nvSpPr>
          <p:cNvPr id="1968" name="Google Shape;1968;p141"/>
          <p:cNvSpPr/>
          <p:nvPr/>
        </p:nvSpPr>
        <p:spPr>
          <a:xfrm rot="-2353179">
            <a:off x="2812863" y="3869678"/>
            <a:ext cx="901477" cy="180233"/>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69" name="Google Shape;1969;p141"/>
          <p:cNvSpPr/>
          <p:nvPr/>
        </p:nvSpPr>
        <p:spPr>
          <a:xfrm rot="-5397998">
            <a:off x="3885267" y="4447567"/>
            <a:ext cx="1373600" cy="1804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70" name="Google Shape;1970;p141"/>
          <p:cNvSpPr/>
          <p:nvPr/>
        </p:nvSpPr>
        <p:spPr>
          <a:xfrm rot="1764466">
            <a:off x="2724468" y="4953154"/>
            <a:ext cx="1273264" cy="147019"/>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64"/>
                                        </p:tgtEl>
                                        <p:attrNameLst>
                                          <p:attrName>style.visibility</p:attrName>
                                        </p:attrNameLst>
                                      </p:cBhvr>
                                      <p:to>
                                        <p:strVal val="visible"/>
                                      </p:to>
                                    </p:set>
                                    <p:anim calcmode="lin" valueType="num">
                                      <p:cBhvr additive="base">
                                        <p:cTn id="7" dur="500" fill="hold"/>
                                        <p:tgtEl>
                                          <p:spTgt spid="1964"/>
                                        </p:tgtEl>
                                        <p:attrNameLst>
                                          <p:attrName>ppt_x</p:attrName>
                                        </p:attrNameLst>
                                      </p:cBhvr>
                                      <p:tavLst>
                                        <p:tav tm="0">
                                          <p:val>
                                            <p:strVal val="0-#ppt_w/2"/>
                                          </p:val>
                                        </p:tav>
                                        <p:tav tm="100000">
                                          <p:val>
                                            <p:strVal val="#ppt_x"/>
                                          </p:val>
                                        </p:tav>
                                      </p:tavLst>
                                    </p:anim>
                                    <p:anim calcmode="lin" valueType="num">
                                      <p:cBhvr additive="base">
                                        <p:cTn id="8" dur="500" fill="hold"/>
                                        <p:tgtEl>
                                          <p:spTgt spid="19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68"/>
                                        </p:tgtEl>
                                        <p:attrNameLst>
                                          <p:attrName>style.visibility</p:attrName>
                                        </p:attrNameLst>
                                      </p:cBhvr>
                                      <p:to>
                                        <p:strVal val="visible"/>
                                      </p:to>
                                    </p:set>
                                    <p:anim calcmode="lin" valueType="num">
                                      <p:cBhvr additive="base">
                                        <p:cTn id="11" dur="500" fill="hold"/>
                                        <p:tgtEl>
                                          <p:spTgt spid="1968"/>
                                        </p:tgtEl>
                                        <p:attrNameLst>
                                          <p:attrName>ppt_x</p:attrName>
                                        </p:attrNameLst>
                                      </p:cBhvr>
                                      <p:tavLst>
                                        <p:tav tm="0">
                                          <p:val>
                                            <p:strVal val="0-#ppt_w/2"/>
                                          </p:val>
                                        </p:tav>
                                        <p:tav tm="100000">
                                          <p:val>
                                            <p:strVal val="#ppt_x"/>
                                          </p:val>
                                        </p:tav>
                                      </p:tavLst>
                                    </p:anim>
                                    <p:anim calcmode="lin" valueType="num">
                                      <p:cBhvr additive="base">
                                        <p:cTn id="12" dur="500" fill="hold"/>
                                        <p:tgtEl>
                                          <p:spTgt spid="196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66"/>
                                        </p:tgtEl>
                                        <p:attrNameLst>
                                          <p:attrName>style.visibility</p:attrName>
                                        </p:attrNameLst>
                                      </p:cBhvr>
                                      <p:to>
                                        <p:strVal val="visible"/>
                                      </p:to>
                                    </p:set>
                                    <p:anim calcmode="lin" valueType="num">
                                      <p:cBhvr additive="base">
                                        <p:cTn id="15" dur="500" fill="hold"/>
                                        <p:tgtEl>
                                          <p:spTgt spid="1966"/>
                                        </p:tgtEl>
                                        <p:attrNameLst>
                                          <p:attrName>ppt_x</p:attrName>
                                        </p:attrNameLst>
                                      </p:cBhvr>
                                      <p:tavLst>
                                        <p:tav tm="0">
                                          <p:val>
                                            <p:strVal val="0-#ppt_w/2"/>
                                          </p:val>
                                        </p:tav>
                                        <p:tav tm="100000">
                                          <p:val>
                                            <p:strVal val="#ppt_x"/>
                                          </p:val>
                                        </p:tav>
                                      </p:tavLst>
                                    </p:anim>
                                    <p:anim calcmode="lin" valueType="num">
                                      <p:cBhvr additive="base">
                                        <p:cTn id="16" dur="500" fill="hold"/>
                                        <p:tgtEl>
                                          <p:spTgt spid="1966"/>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9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69"/>
                                        </p:tgtEl>
                                        <p:attrNameLst>
                                          <p:attrName>style.visibility</p:attrName>
                                        </p:attrNameLst>
                                      </p:cBhvr>
                                      <p:to>
                                        <p:strVal val="visible"/>
                                      </p:to>
                                    </p:set>
                                    <p:anim calcmode="lin" valueType="num">
                                      <p:cBhvr additive="base">
                                        <p:cTn id="23" dur="500" fill="hold"/>
                                        <p:tgtEl>
                                          <p:spTgt spid="1969"/>
                                        </p:tgtEl>
                                        <p:attrNameLst>
                                          <p:attrName>ppt_x</p:attrName>
                                        </p:attrNameLst>
                                      </p:cBhvr>
                                      <p:tavLst>
                                        <p:tav tm="0">
                                          <p:val>
                                            <p:strVal val="#ppt_x"/>
                                          </p:val>
                                        </p:tav>
                                        <p:tav tm="100000">
                                          <p:val>
                                            <p:strVal val="#ppt_x"/>
                                          </p:val>
                                        </p:tav>
                                      </p:tavLst>
                                    </p:anim>
                                    <p:anim calcmode="lin" valueType="num">
                                      <p:cBhvr additive="base">
                                        <p:cTn id="24" dur="500" fill="hold"/>
                                        <p:tgtEl>
                                          <p:spTgt spid="196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67"/>
                                        </p:tgtEl>
                                        <p:attrNameLst>
                                          <p:attrName>style.visibility</p:attrName>
                                        </p:attrNameLst>
                                      </p:cBhvr>
                                      <p:to>
                                        <p:strVal val="visible"/>
                                      </p:to>
                                    </p:set>
                                    <p:anim calcmode="lin" valueType="num">
                                      <p:cBhvr additive="base">
                                        <p:cTn id="27" dur="500" fill="hold"/>
                                        <p:tgtEl>
                                          <p:spTgt spid="1967"/>
                                        </p:tgtEl>
                                        <p:attrNameLst>
                                          <p:attrName>ppt_x</p:attrName>
                                        </p:attrNameLst>
                                      </p:cBhvr>
                                      <p:tavLst>
                                        <p:tav tm="0">
                                          <p:val>
                                            <p:strVal val="#ppt_x"/>
                                          </p:val>
                                        </p:tav>
                                        <p:tav tm="100000">
                                          <p:val>
                                            <p:strVal val="#ppt_x"/>
                                          </p:val>
                                        </p:tav>
                                      </p:tavLst>
                                    </p:anim>
                                    <p:anim calcmode="lin" valueType="num">
                                      <p:cBhvr additive="base">
                                        <p:cTn id="28" dur="500" fill="hold"/>
                                        <p:tgtEl>
                                          <p:spTgt spid="196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70"/>
                                        </p:tgtEl>
                                        <p:attrNameLst>
                                          <p:attrName>style.visibility</p:attrName>
                                        </p:attrNameLst>
                                      </p:cBhvr>
                                      <p:to>
                                        <p:strVal val="visible"/>
                                      </p:to>
                                    </p:set>
                                    <p:anim calcmode="lin" valueType="num">
                                      <p:cBhvr>
                                        <p:cTn id="33" dur="500" fill="hold"/>
                                        <p:tgtEl>
                                          <p:spTgt spid="1970"/>
                                        </p:tgtEl>
                                        <p:attrNameLst>
                                          <p:attrName>ppt_w</p:attrName>
                                        </p:attrNameLst>
                                      </p:cBhvr>
                                      <p:tavLst>
                                        <p:tav tm="0">
                                          <p:val>
                                            <p:fltVal val="0"/>
                                          </p:val>
                                        </p:tav>
                                        <p:tav tm="100000">
                                          <p:val>
                                            <p:strVal val="#ppt_w"/>
                                          </p:val>
                                        </p:tav>
                                      </p:tavLst>
                                    </p:anim>
                                    <p:anim calcmode="lin" valueType="num">
                                      <p:cBhvr>
                                        <p:cTn id="34" dur="500" fill="hold"/>
                                        <p:tgtEl>
                                          <p:spTgt spid="1970"/>
                                        </p:tgtEl>
                                        <p:attrNameLst>
                                          <p:attrName>ppt_h</p:attrName>
                                        </p:attrNameLst>
                                      </p:cBhvr>
                                      <p:tavLst>
                                        <p:tav tm="0">
                                          <p:val>
                                            <p:fltVal val="0"/>
                                          </p:val>
                                        </p:tav>
                                        <p:tav tm="100000">
                                          <p:val>
                                            <p:strVal val="#ppt_h"/>
                                          </p:val>
                                        </p:tav>
                                      </p:tavLst>
                                    </p:anim>
                                    <p:animEffect transition="in" filter="fade">
                                      <p:cBhvr>
                                        <p:cTn id="35" dur="500"/>
                                        <p:tgtEl>
                                          <p:spTgt spid="1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 grpId="0"/>
      <p:bldP spid="1967" grpId="0"/>
      <p:bldP spid="1968" grpId="0" animBg="1"/>
      <p:bldP spid="1969" grpId="0" animBg="1"/>
      <p:bldP spid="19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4650C6E3-8301-6412-108F-DC16B9EAA4D7}"/>
              </a:ext>
            </a:extLst>
          </p:cNvPr>
          <p:cNvSpPr>
            <a:spLocks noGrp="1"/>
          </p:cNvSpPr>
          <p:nvPr>
            <p:ph type="title"/>
          </p:nvPr>
        </p:nvSpPr>
        <p:spPr>
          <a:xfrm>
            <a:off x="1146879" y="998002"/>
            <a:ext cx="3453474" cy="1471959"/>
          </a:xfrm>
        </p:spPr>
        <p:txBody>
          <a:bodyPr vert="horz" lIns="91440" tIns="45720" rIns="91440" bIns="45720" rtlCol="0">
            <a:normAutofit/>
          </a:bodyPr>
          <a:lstStyle/>
          <a:p>
            <a:r>
              <a:rPr lang="en-US" sz="2800" dirty="0">
                <a:solidFill>
                  <a:srgbClr val="FFFFFF"/>
                </a:solidFill>
              </a:rPr>
              <a:t>Marcos de </a:t>
            </a:r>
            <a:r>
              <a:rPr lang="en-US" sz="2800" dirty="0" err="1">
                <a:solidFill>
                  <a:srgbClr val="FFFFFF"/>
                </a:solidFill>
              </a:rPr>
              <a:t>Relación</a:t>
            </a:r>
            <a:endParaRPr lang="en-US" sz="2800" dirty="0">
              <a:solidFill>
                <a:srgbClr val="FFFFFF"/>
              </a:solidFill>
            </a:endParaRPr>
          </a:p>
        </p:txBody>
      </p:sp>
      <p:sp>
        <p:nvSpPr>
          <p:cNvPr id="6" name="Marcador de contenido 5">
            <a:extLst>
              <a:ext uri="{FF2B5EF4-FFF2-40B4-BE49-F238E27FC236}">
                <a16:creationId xmlns:a16="http://schemas.microsoft.com/office/drawing/2014/main" id="{5DF06EA4-9166-A3D7-7742-12E7BAE5287C}"/>
              </a:ext>
            </a:extLst>
          </p:cNvPr>
          <p:cNvSpPr>
            <a:spLocks noGrp="1"/>
          </p:cNvSpPr>
          <p:nvPr>
            <p:ph idx="1"/>
          </p:nvPr>
        </p:nvSpPr>
        <p:spPr>
          <a:xfrm>
            <a:off x="1139635" y="2546161"/>
            <a:ext cx="3309148" cy="2985929"/>
          </a:xfrm>
        </p:spPr>
        <p:txBody>
          <a:bodyPr anchor="t">
            <a:normAutofit fontScale="92500"/>
          </a:bodyPr>
          <a:lstStyle/>
          <a:p>
            <a:pPr marL="538163" lvl="1" indent="-457200">
              <a:buFont typeface="+mj-lt"/>
              <a:buAutoNum type="arabicPeriod"/>
            </a:pPr>
            <a:r>
              <a:rPr lang="es-ES" sz="2000" dirty="0">
                <a:solidFill>
                  <a:srgbClr val="FEFFFF"/>
                </a:solidFill>
              </a:rPr>
              <a:t>Coordinación o igualación</a:t>
            </a:r>
          </a:p>
          <a:p>
            <a:pPr marL="538163" lvl="1" indent="-457200">
              <a:buFont typeface="+mj-lt"/>
              <a:buAutoNum type="arabicPeriod"/>
            </a:pPr>
            <a:r>
              <a:rPr lang="es-ES" sz="2000" dirty="0">
                <a:solidFill>
                  <a:srgbClr val="FEFFFF"/>
                </a:solidFill>
              </a:rPr>
              <a:t>Distinción.</a:t>
            </a:r>
          </a:p>
          <a:p>
            <a:pPr marL="538163" lvl="1" indent="-457200">
              <a:buFont typeface="+mj-lt"/>
              <a:buAutoNum type="arabicPeriod"/>
            </a:pPr>
            <a:r>
              <a:rPr lang="es-ES" sz="2000" dirty="0">
                <a:solidFill>
                  <a:srgbClr val="FEFFFF"/>
                </a:solidFill>
              </a:rPr>
              <a:t>Oposición.</a:t>
            </a:r>
          </a:p>
          <a:p>
            <a:pPr marL="538163" lvl="1" indent="-457200">
              <a:buFont typeface="+mj-lt"/>
              <a:buAutoNum type="arabicPeriod"/>
            </a:pPr>
            <a:r>
              <a:rPr lang="es-ES" sz="2000" dirty="0">
                <a:solidFill>
                  <a:srgbClr val="FEFFFF"/>
                </a:solidFill>
              </a:rPr>
              <a:t>Comparación.</a:t>
            </a:r>
          </a:p>
          <a:p>
            <a:pPr marL="538163" lvl="1" indent="-457200">
              <a:buFont typeface="+mj-lt"/>
              <a:buAutoNum type="arabicPeriod"/>
            </a:pPr>
            <a:r>
              <a:rPr lang="es-ES" sz="2000" dirty="0" err="1">
                <a:solidFill>
                  <a:srgbClr val="FEFFFF"/>
                </a:solidFill>
              </a:rPr>
              <a:t>Jeraquía</a:t>
            </a:r>
            <a:r>
              <a:rPr lang="es-ES" sz="2000" dirty="0">
                <a:solidFill>
                  <a:srgbClr val="FEFFFF"/>
                </a:solidFill>
              </a:rPr>
              <a:t>.</a:t>
            </a:r>
          </a:p>
          <a:p>
            <a:pPr marL="538163" lvl="1" indent="-457200">
              <a:buFont typeface="+mj-lt"/>
              <a:buAutoNum type="arabicPeriod"/>
            </a:pPr>
            <a:r>
              <a:rPr lang="es-ES" sz="2000" dirty="0">
                <a:solidFill>
                  <a:srgbClr val="FEFFFF"/>
                </a:solidFill>
              </a:rPr>
              <a:t>Temporal.</a:t>
            </a:r>
          </a:p>
          <a:p>
            <a:pPr marL="538163" lvl="1" indent="-457200">
              <a:buFont typeface="+mj-lt"/>
              <a:buAutoNum type="arabicPeriod"/>
            </a:pPr>
            <a:r>
              <a:rPr lang="es-ES" sz="2000" dirty="0">
                <a:solidFill>
                  <a:srgbClr val="FEFFFF"/>
                </a:solidFill>
              </a:rPr>
              <a:t>Espacial. </a:t>
            </a:r>
          </a:p>
          <a:p>
            <a:pPr marL="538163" lvl="1" indent="-457200">
              <a:buFont typeface="+mj-lt"/>
              <a:buAutoNum type="arabicPeriod"/>
            </a:pPr>
            <a:r>
              <a:rPr lang="es-ES" sz="2000" dirty="0">
                <a:solidFill>
                  <a:srgbClr val="FEFFFF"/>
                </a:solidFill>
              </a:rPr>
              <a:t>Causal.</a:t>
            </a:r>
          </a:p>
          <a:p>
            <a:pPr marL="538163" lvl="1" indent="-457200">
              <a:buFont typeface="+mj-lt"/>
              <a:buAutoNum type="arabicPeriod"/>
            </a:pPr>
            <a:r>
              <a:rPr lang="es-ES" sz="2000" dirty="0">
                <a:solidFill>
                  <a:srgbClr val="FEFFFF"/>
                </a:solidFill>
              </a:rPr>
              <a:t>Deíctico.</a:t>
            </a:r>
            <a:endParaRPr lang="es-ES" sz="1600" dirty="0">
              <a:solidFill>
                <a:srgbClr val="FEFFFF"/>
              </a:solidFill>
            </a:endParaRPr>
          </a:p>
        </p:txBody>
      </p:sp>
      <p:pic>
        <p:nvPicPr>
          <p:cNvPr id="7" name="Google Shape;516;p50">
            <a:extLst>
              <a:ext uri="{FF2B5EF4-FFF2-40B4-BE49-F238E27FC236}">
                <a16:creationId xmlns:a16="http://schemas.microsoft.com/office/drawing/2014/main" id="{CDB91655-237E-2EA0-8371-67B4C5E9C694}"/>
              </a:ext>
            </a:extLst>
          </p:cNvPr>
          <p:cNvPicPr preferRelativeResize="0"/>
          <p:nvPr/>
        </p:nvPicPr>
        <p:blipFill>
          <a:blip r:embed="rId3"/>
          <a:stretch>
            <a:fillRect/>
          </a:stretch>
        </p:blipFill>
        <p:spPr>
          <a:xfrm>
            <a:off x="4998268" y="1160438"/>
            <a:ext cx="6539075" cy="4217703"/>
          </a:xfrm>
          <a:prstGeom prst="rect">
            <a:avLst/>
          </a:prstGeom>
          <a:noFill/>
        </p:spPr>
      </p:pic>
    </p:spTree>
    <p:extLst>
      <p:ext uri="{BB962C8B-B14F-4D97-AF65-F5344CB8AC3E}">
        <p14:creationId xmlns:p14="http://schemas.microsoft.com/office/powerpoint/2010/main" val="592708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rmAutofit fontScale="90000"/>
          </a:bodyPr>
          <a:lstStyle/>
          <a:p>
            <a:pPr>
              <a:spcBef>
                <a:spcPts val="0"/>
              </a:spcBef>
            </a:pPr>
            <a:r>
              <a:rPr lang="es"/>
              <a:t>El lenguaje y cognición. </a:t>
            </a:r>
            <a:r>
              <a:rPr lang="es" sz="2400"/>
              <a:t>Dos caras: Beneficios y efectos negativos</a:t>
            </a:r>
            <a:endParaRPr sz="2400"/>
          </a:p>
        </p:txBody>
      </p:sp>
      <p:sp>
        <p:nvSpPr>
          <p:cNvPr id="107" name="Google Shape;107;p16"/>
          <p:cNvSpPr txBox="1"/>
          <p:nvPr/>
        </p:nvSpPr>
        <p:spPr>
          <a:xfrm>
            <a:off x="1701800" y="1962933"/>
            <a:ext cx="2692400" cy="558800"/>
          </a:xfrm>
          <a:prstGeom prst="rect">
            <a:avLst/>
          </a:prstGeom>
          <a:noFill/>
          <a:ln>
            <a:noFill/>
          </a:ln>
        </p:spPr>
        <p:txBody>
          <a:bodyPr spcFirstLastPara="1" wrap="square" lIns="121900" tIns="121900" rIns="121900" bIns="121900" anchor="ctr" anchorCtr="0">
            <a:noAutofit/>
          </a:bodyPr>
          <a:lstStyle/>
          <a:p>
            <a:pPr algn="ctr"/>
            <a:r>
              <a:rPr lang="es" sz="3200" dirty="0">
                <a:solidFill>
                  <a:schemeClr val="dk1"/>
                </a:solidFill>
                <a:latin typeface="Roboto"/>
                <a:ea typeface="Roboto"/>
                <a:cs typeface="Roboto"/>
                <a:sym typeface="Roboto"/>
              </a:rPr>
              <a:t>Beneficios</a:t>
            </a:r>
            <a:endParaRPr sz="3200" dirty="0">
              <a:solidFill>
                <a:schemeClr val="dk1"/>
              </a:solidFill>
              <a:latin typeface="Roboto"/>
              <a:ea typeface="Roboto"/>
              <a:cs typeface="Roboto"/>
              <a:sym typeface="Roboto"/>
            </a:endParaRPr>
          </a:p>
        </p:txBody>
      </p:sp>
      <p:sp>
        <p:nvSpPr>
          <p:cNvPr id="108" name="Google Shape;108;p16"/>
          <p:cNvSpPr txBox="1"/>
          <p:nvPr/>
        </p:nvSpPr>
        <p:spPr>
          <a:xfrm>
            <a:off x="6096000" y="1899433"/>
            <a:ext cx="4203600" cy="558800"/>
          </a:xfrm>
          <a:prstGeom prst="rect">
            <a:avLst/>
          </a:prstGeom>
          <a:noFill/>
          <a:ln>
            <a:noFill/>
          </a:ln>
        </p:spPr>
        <p:txBody>
          <a:bodyPr spcFirstLastPara="1" wrap="square" lIns="121900" tIns="121900" rIns="121900" bIns="121900" anchor="ctr" anchorCtr="0">
            <a:noAutofit/>
          </a:bodyPr>
          <a:lstStyle/>
          <a:p>
            <a:pPr algn="ctr"/>
            <a:r>
              <a:rPr lang="es" sz="3200">
                <a:solidFill>
                  <a:schemeClr val="dk1"/>
                </a:solidFill>
                <a:latin typeface="Roboto"/>
                <a:ea typeface="Roboto"/>
                <a:cs typeface="Roboto"/>
                <a:sym typeface="Roboto"/>
              </a:rPr>
              <a:t>Sufrimiento humano</a:t>
            </a:r>
            <a:endParaRPr sz="3200">
              <a:solidFill>
                <a:schemeClr val="dk1"/>
              </a:solidFill>
              <a:latin typeface="Roboto"/>
              <a:ea typeface="Roboto"/>
              <a:cs typeface="Roboto"/>
              <a:sym typeface="Roboto"/>
            </a:endParaRPr>
          </a:p>
        </p:txBody>
      </p:sp>
      <p:pic>
        <p:nvPicPr>
          <p:cNvPr id="109" name="Google Shape;109;p16"/>
          <p:cNvPicPr preferRelativeResize="0"/>
          <p:nvPr/>
        </p:nvPicPr>
        <p:blipFill>
          <a:blip r:embed="rId3">
            <a:alphaModFix/>
          </a:blip>
          <a:stretch>
            <a:fillRect/>
          </a:stretch>
        </p:blipFill>
        <p:spPr>
          <a:xfrm>
            <a:off x="7048500" y="2597934"/>
            <a:ext cx="2763267" cy="3663167"/>
          </a:xfrm>
          <a:prstGeom prst="rect">
            <a:avLst/>
          </a:prstGeom>
          <a:noFill/>
          <a:ln>
            <a:noFill/>
          </a:ln>
        </p:spPr>
      </p:pic>
      <p:grpSp>
        <p:nvGrpSpPr>
          <p:cNvPr id="21" name="Grupo 20">
            <a:extLst>
              <a:ext uri="{FF2B5EF4-FFF2-40B4-BE49-F238E27FC236}">
                <a16:creationId xmlns:a16="http://schemas.microsoft.com/office/drawing/2014/main" id="{1E91563E-25E9-91C2-715B-775BDB9D5F85}"/>
              </a:ext>
            </a:extLst>
          </p:cNvPr>
          <p:cNvGrpSpPr/>
          <p:nvPr/>
        </p:nvGrpSpPr>
        <p:grpSpPr>
          <a:xfrm>
            <a:off x="1310827" y="3036136"/>
            <a:ext cx="3474345" cy="2318363"/>
            <a:chOff x="810619" y="3029651"/>
            <a:chExt cx="3474345" cy="2318363"/>
          </a:xfrm>
        </p:grpSpPr>
        <p:grpSp>
          <p:nvGrpSpPr>
            <p:cNvPr id="3" name="Google Shape;2257;p150">
              <a:extLst>
                <a:ext uri="{FF2B5EF4-FFF2-40B4-BE49-F238E27FC236}">
                  <a16:creationId xmlns:a16="http://schemas.microsoft.com/office/drawing/2014/main" id="{02957258-8E50-7E5A-106A-5C4986CE5756}"/>
                </a:ext>
              </a:extLst>
            </p:cNvPr>
            <p:cNvGrpSpPr/>
            <p:nvPr/>
          </p:nvGrpSpPr>
          <p:grpSpPr>
            <a:xfrm>
              <a:off x="3144369" y="4457326"/>
              <a:ext cx="1119328" cy="761140"/>
              <a:chOff x="1114425" y="1123950"/>
              <a:chExt cx="2171700" cy="1476750"/>
            </a:xfrm>
          </p:grpSpPr>
          <p:pic>
            <p:nvPicPr>
              <p:cNvPr id="4" name="Google Shape;2258;p150">
                <a:extLst>
                  <a:ext uri="{FF2B5EF4-FFF2-40B4-BE49-F238E27FC236}">
                    <a16:creationId xmlns:a16="http://schemas.microsoft.com/office/drawing/2014/main" id="{40E3F698-6664-8AE2-185F-E87A8BDBE073}"/>
                  </a:ext>
                </a:extLst>
              </p:cNvPr>
              <p:cNvPicPr preferRelativeResize="0"/>
              <p:nvPr/>
            </p:nvPicPr>
            <p:blipFill rotWithShape="1">
              <a:blip r:embed="rId4">
                <a:alphaModFix/>
              </a:blip>
              <a:srcRect t="11534" b="9464"/>
              <a:stretch/>
            </p:blipFill>
            <p:spPr>
              <a:xfrm>
                <a:off x="1542935" y="1562100"/>
                <a:ext cx="1314675" cy="1038600"/>
              </a:xfrm>
              <a:prstGeom prst="rect">
                <a:avLst/>
              </a:prstGeom>
              <a:noFill/>
              <a:ln>
                <a:noFill/>
              </a:ln>
            </p:spPr>
          </p:pic>
          <p:sp>
            <p:nvSpPr>
              <p:cNvPr id="5" name="Google Shape;2259;p150">
                <a:extLst>
                  <a:ext uri="{FF2B5EF4-FFF2-40B4-BE49-F238E27FC236}">
                    <a16:creationId xmlns:a16="http://schemas.microsoft.com/office/drawing/2014/main" id="{FE805D49-25C9-986F-2E8F-24A193936A71}"/>
                  </a:ext>
                </a:extLst>
              </p:cNvPr>
              <p:cNvSpPr txBox="1"/>
              <p:nvPr/>
            </p:nvSpPr>
            <p:spPr>
              <a:xfrm>
                <a:off x="1114425" y="1123950"/>
                <a:ext cx="2171700" cy="35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600" b="1" dirty="0">
                    <a:solidFill>
                      <a:srgbClr val="FF0000"/>
                    </a:solidFill>
                    <a:latin typeface="Roboto"/>
                    <a:ea typeface="Roboto"/>
                    <a:cs typeface="Roboto"/>
                    <a:sym typeface="Roboto"/>
                  </a:rPr>
                  <a:t>Literatura</a:t>
                </a:r>
                <a:endParaRPr sz="1600" b="1" dirty="0">
                  <a:solidFill>
                    <a:srgbClr val="FF0000"/>
                  </a:solidFill>
                  <a:latin typeface="Roboto"/>
                  <a:ea typeface="Roboto"/>
                  <a:cs typeface="Roboto"/>
                  <a:sym typeface="Roboto"/>
                </a:endParaRPr>
              </a:p>
            </p:txBody>
          </p:sp>
        </p:grpSp>
        <p:grpSp>
          <p:nvGrpSpPr>
            <p:cNvPr id="6" name="Grupo 5">
              <a:extLst>
                <a:ext uri="{FF2B5EF4-FFF2-40B4-BE49-F238E27FC236}">
                  <a16:creationId xmlns:a16="http://schemas.microsoft.com/office/drawing/2014/main" id="{BD60830E-E0A8-26A5-DA52-533988881264}"/>
                </a:ext>
              </a:extLst>
            </p:cNvPr>
            <p:cNvGrpSpPr/>
            <p:nvPr/>
          </p:nvGrpSpPr>
          <p:grpSpPr>
            <a:xfrm>
              <a:off x="860004" y="3029651"/>
              <a:ext cx="1119328" cy="798697"/>
              <a:chOff x="2603282" y="1139398"/>
              <a:chExt cx="2171700" cy="1549618"/>
            </a:xfrm>
          </p:grpSpPr>
          <p:sp>
            <p:nvSpPr>
              <p:cNvPr id="7" name="Google Shape;2262;p150">
                <a:extLst>
                  <a:ext uri="{FF2B5EF4-FFF2-40B4-BE49-F238E27FC236}">
                    <a16:creationId xmlns:a16="http://schemas.microsoft.com/office/drawing/2014/main" id="{514E640F-BBFF-A379-9D48-FF351669C78E}"/>
                  </a:ext>
                </a:extLst>
              </p:cNvPr>
              <p:cNvSpPr txBox="1"/>
              <p:nvPr/>
            </p:nvSpPr>
            <p:spPr>
              <a:xfrm>
                <a:off x="2603282" y="1139398"/>
                <a:ext cx="2171700" cy="35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400" b="1" dirty="0">
                    <a:solidFill>
                      <a:srgbClr val="FF0000"/>
                    </a:solidFill>
                    <a:latin typeface="Roboto"/>
                    <a:ea typeface="Roboto"/>
                    <a:cs typeface="Roboto"/>
                    <a:sym typeface="Roboto"/>
                  </a:rPr>
                  <a:t>Educación</a:t>
                </a:r>
                <a:endParaRPr sz="1400" b="1" dirty="0">
                  <a:solidFill>
                    <a:srgbClr val="FF0000"/>
                  </a:solidFill>
                  <a:latin typeface="Roboto"/>
                  <a:ea typeface="Roboto"/>
                  <a:cs typeface="Roboto"/>
                  <a:sym typeface="Roboto"/>
                </a:endParaRPr>
              </a:p>
            </p:txBody>
          </p:sp>
          <p:pic>
            <p:nvPicPr>
              <p:cNvPr id="8" name="Google Shape;2267;p150">
                <a:extLst>
                  <a:ext uri="{FF2B5EF4-FFF2-40B4-BE49-F238E27FC236}">
                    <a16:creationId xmlns:a16="http://schemas.microsoft.com/office/drawing/2014/main" id="{8F6D5FB5-66FE-63A6-95A4-442EAAADA051}"/>
                  </a:ext>
                </a:extLst>
              </p:cNvPr>
              <p:cNvPicPr preferRelativeResize="0"/>
              <p:nvPr/>
            </p:nvPicPr>
            <p:blipFill rotWithShape="1">
              <a:blip r:embed="rId5">
                <a:alphaModFix/>
              </a:blip>
              <a:srcRect l="29528" t="12774" r="28611" b="12781"/>
              <a:stretch/>
            </p:blipFill>
            <p:spPr>
              <a:xfrm>
                <a:off x="3181425" y="1532454"/>
                <a:ext cx="917772" cy="1156562"/>
              </a:xfrm>
              <a:prstGeom prst="rect">
                <a:avLst/>
              </a:prstGeom>
              <a:noFill/>
              <a:ln>
                <a:noFill/>
              </a:ln>
            </p:spPr>
          </p:pic>
        </p:grpSp>
        <p:grpSp>
          <p:nvGrpSpPr>
            <p:cNvPr id="9" name="Grupo 8">
              <a:extLst>
                <a:ext uri="{FF2B5EF4-FFF2-40B4-BE49-F238E27FC236}">
                  <a16:creationId xmlns:a16="http://schemas.microsoft.com/office/drawing/2014/main" id="{0F44A218-F315-3AEF-20E2-F7187E2BFB0F}"/>
                </a:ext>
              </a:extLst>
            </p:cNvPr>
            <p:cNvGrpSpPr/>
            <p:nvPr/>
          </p:nvGrpSpPr>
          <p:grpSpPr>
            <a:xfrm>
              <a:off x="3165635" y="3104868"/>
              <a:ext cx="1119329" cy="648264"/>
              <a:chOff x="6286488" y="1224475"/>
              <a:chExt cx="2171700" cy="1257749"/>
            </a:xfrm>
          </p:grpSpPr>
          <p:sp>
            <p:nvSpPr>
              <p:cNvPr id="10" name="Google Shape;2263;p150">
                <a:extLst>
                  <a:ext uri="{FF2B5EF4-FFF2-40B4-BE49-F238E27FC236}">
                    <a16:creationId xmlns:a16="http://schemas.microsoft.com/office/drawing/2014/main" id="{D9A9CDB6-102E-9946-98D8-3CF77C46BE93}"/>
                  </a:ext>
                </a:extLst>
              </p:cNvPr>
              <p:cNvSpPr txBox="1"/>
              <p:nvPr/>
            </p:nvSpPr>
            <p:spPr>
              <a:xfrm>
                <a:off x="6286488" y="1224475"/>
                <a:ext cx="2171700" cy="35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dirty="0">
                    <a:solidFill>
                      <a:srgbClr val="FF0000"/>
                    </a:solidFill>
                    <a:latin typeface="Roboto"/>
                    <a:ea typeface="Roboto"/>
                    <a:cs typeface="Roboto"/>
                    <a:sym typeface="Roboto"/>
                  </a:rPr>
                  <a:t>Ley</a:t>
                </a:r>
                <a:endParaRPr b="1" dirty="0">
                  <a:solidFill>
                    <a:srgbClr val="FF0000"/>
                  </a:solidFill>
                  <a:latin typeface="Roboto"/>
                  <a:ea typeface="Roboto"/>
                  <a:cs typeface="Roboto"/>
                  <a:sym typeface="Roboto"/>
                </a:endParaRPr>
              </a:p>
            </p:txBody>
          </p:sp>
          <p:pic>
            <p:nvPicPr>
              <p:cNvPr id="11" name="Google Shape;2268;p150">
                <a:extLst>
                  <a:ext uri="{FF2B5EF4-FFF2-40B4-BE49-F238E27FC236}">
                    <a16:creationId xmlns:a16="http://schemas.microsoft.com/office/drawing/2014/main" id="{0CA5BFEF-30BD-B42A-C3CF-BE2A96F110F7}"/>
                  </a:ext>
                </a:extLst>
              </p:cNvPr>
              <p:cNvPicPr preferRelativeResize="0"/>
              <p:nvPr/>
            </p:nvPicPr>
            <p:blipFill>
              <a:blip r:embed="rId6">
                <a:alphaModFix/>
              </a:blip>
              <a:stretch>
                <a:fillRect/>
              </a:stretch>
            </p:blipFill>
            <p:spPr>
              <a:xfrm>
                <a:off x="6792137" y="1555006"/>
                <a:ext cx="1160424" cy="927218"/>
              </a:xfrm>
              <a:prstGeom prst="rect">
                <a:avLst/>
              </a:prstGeom>
              <a:noFill/>
              <a:ln>
                <a:noFill/>
              </a:ln>
            </p:spPr>
          </p:pic>
        </p:grpSp>
        <p:grpSp>
          <p:nvGrpSpPr>
            <p:cNvPr id="12" name="Grupo 11">
              <a:extLst>
                <a:ext uri="{FF2B5EF4-FFF2-40B4-BE49-F238E27FC236}">
                  <a16:creationId xmlns:a16="http://schemas.microsoft.com/office/drawing/2014/main" id="{7879F88E-AEFA-6599-089C-05E0816A7074}"/>
                </a:ext>
              </a:extLst>
            </p:cNvPr>
            <p:cNvGrpSpPr/>
            <p:nvPr/>
          </p:nvGrpSpPr>
          <p:grpSpPr>
            <a:xfrm>
              <a:off x="2046306" y="3039115"/>
              <a:ext cx="1119329" cy="779769"/>
              <a:chOff x="4452163" y="1224063"/>
              <a:chExt cx="2171700" cy="1512893"/>
            </a:xfrm>
          </p:grpSpPr>
          <p:sp>
            <p:nvSpPr>
              <p:cNvPr id="13" name="Google Shape;2266;p150">
                <a:extLst>
                  <a:ext uri="{FF2B5EF4-FFF2-40B4-BE49-F238E27FC236}">
                    <a16:creationId xmlns:a16="http://schemas.microsoft.com/office/drawing/2014/main" id="{298596A8-0C63-45D0-3516-2F225733D1E5}"/>
                  </a:ext>
                </a:extLst>
              </p:cNvPr>
              <p:cNvSpPr txBox="1"/>
              <p:nvPr/>
            </p:nvSpPr>
            <p:spPr>
              <a:xfrm>
                <a:off x="4452163" y="1224063"/>
                <a:ext cx="2171700" cy="35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dirty="0">
                    <a:solidFill>
                      <a:srgbClr val="FF0000"/>
                    </a:solidFill>
                    <a:latin typeface="Roboto"/>
                    <a:ea typeface="Roboto"/>
                    <a:cs typeface="Roboto"/>
                    <a:sym typeface="Roboto"/>
                  </a:rPr>
                  <a:t>Ciencia</a:t>
                </a:r>
                <a:endParaRPr sz="1800" b="1" dirty="0">
                  <a:solidFill>
                    <a:srgbClr val="FF0000"/>
                  </a:solidFill>
                  <a:latin typeface="Roboto"/>
                  <a:ea typeface="Roboto"/>
                  <a:cs typeface="Roboto"/>
                  <a:sym typeface="Roboto"/>
                </a:endParaRPr>
              </a:p>
            </p:txBody>
          </p:sp>
          <p:pic>
            <p:nvPicPr>
              <p:cNvPr id="14" name="Google Shape;2269;p150">
                <a:extLst>
                  <a:ext uri="{FF2B5EF4-FFF2-40B4-BE49-F238E27FC236}">
                    <a16:creationId xmlns:a16="http://schemas.microsoft.com/office/drawing/2014/main" id="{B0540B8E-5497-7645-1DA9-9DF84AEF9362}"/>
                  </a:ext>
                </a:extLst>
              </p:cNvPr>
              <p:cNvPicPr preferRelativeResize="0"/>
              <p:nvPr/>
            </p:nvPicPr>
            <p:blipFill>
              <a:blip r:embed="rId7">
                <a:alphaModFix/>
              </a:blip>
              <a:stretch>
                <a:fillRect/>
              </a:stretch>
            </p:blipFill>
            <p:spPr>
              <a:xfrm>
                <a:off x="4957813" y="1576562"/>
                <a:ext cx="1160425" cy="1160394"/>
              </a:xfrm>
              <a:prstGeom prst="rect">
                <a:avLst/>
              </a:prstGeom>
              <a:noFill/>
              <a:ln>
                <a:noFill/>
              </a:ln>
            </p:spPr>
          </p:pic>
        </p:grpSp>
        <p:grpSp>
          <p:nvGrpSpPr>
            <p:cNvPr id="15" name="Grupo 14">
              <a:extLst>
                <a:ext uri="{FF2B5EF4-FFF2-40B4-BE49-F238E27FC236}">
                  <a16:creationId xmlns:a16="http://schemas.microsoft.com/office/drawing/2014/main" id="{7198639D-BFF8-D860-6E34-1B154B79CF20}"/>
                </a:ext>
              </a:extLst>
            </p:cNvPr>
            <p:cNvGrpSpPr/>
            <p:nvPr/>
          </p:nvGrpSpPr>
          <p:grpSpPr>
            <a:xfrm>
              <a:off x="810619" y="4429517"/>
              <a:ext cx="1119329" cy="870241"/>
              <a:chOff x="1181088" y="3016625"/>
              <a:chExt cx="2171700" cy="1688425"/>
            </a:xfrm>
          </p:grpSpPr>
          <p:sp>
            <p:nvSpPr>
              <p:cNvPr id="16" name="Google Shape;2264;p150">
                <a:extLst>
                  <a:ext uri="{FF2B5EF4-FFF2-40B4-BE49-F238E27FC236}">
                    <a16:creationId xmlns:a16="http://schemas.microsoft.com/office/drawing/2014/main" id="{D0575A19-8F28-0C1A-2D07-947BF04E8C4D}"/>
                  </a:ext>
                </a:extLst>
              </p:cNvPr>
              <p:cNvSpPr txBox="1"/>
              <p:nvPr/>
            </p:nvSpPr>
            <p:spPr>
              <a:xfrm>
                <a:off x="1181088" y="3016625"/>
                <a:ext cx="2171700" cy="35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dirty="0">
                    <a:solidFill>
                      <a:srgbClr val="FF0000"/>
                    </a:solidFill>
                    <a:latin typeface="Roboto"/>
                    <a:ea typeface="Roboto"/>
                    <a:cs typeface="Roboto"/>
                    <a:sym typeface="Roboto"/>
                  </a:rPr>
                  <a:t>Arte</a:t>
                </a:r>
                <a:endParaRPr sz="1800" b="1" dirty="0">
                  <a:solidFill>
                    <a:srgbClr val="FF0000"/>
                  </a:solidFill>
                  <a:latin typeface="Roboto"/>
                  <a:ea typeface="Roboto"/>
                  <a:cs typeface="Roboto"/>
                  <a:sym typeface="Roboto"/>
                </a:endParaRPr>
              </a:p>
            </p:txBody>
          </p:sp>
          <p:pic>
            <p:nvPicPr>
              <p:cNvPr id="17" name="Google Shape;2270;p150">
                <a:extLst>
                  <a:ext uri="{FF2B5EF4-FFF2-40B4-BE49-F238E27FC236}">
                    <a16:creationId xmlns:a16="http://schemas.microsoft.com/office/drawing/2014/main" id="{58B8006D-1340-A3D3-A3DB-926A9A6FCC97}"/>
                  </a:ext>
                </a:extLst>
              </p:cNvPr>
              <p:cNvPicPr preferRelativeResize="0"/>
              <p:nvPr/>
            </p:nvPicPr>
            <p:blipFill>
              <a:blip r:embed="rId8">
                <a:alphaModFix/>
              </a:blip>
              <a:stretch>
                <a:fillRect/>
              </a:stretch>
            </p:blipFill>
            <p:spPr>
              <a:xfrm>
                <a:off x="1645445" y="3445325"/>
                <a:ext cx="1243025" cy="1259725"/>
              </a:xfrm>
              <a:prstGeom prst="rect">
                <a:avLst/>
              </a:prstGeom>
              <a:noFill/>
              <a:ln>
                <a:noFill/>
              </a:ln>
            </p:spPr>
          </p:pic>
        </p:grpSp>
        <p:grpSp>
          <p:nvGrpSpPr>
            <p:cNvPr id="18" name="Grupo 17">
              <a:extLst>
                <a:ext uri="{FF2B5EF4-FFF2-40B4-BE49-F238E27FC236}">
                  <a16:creationId xmlns:a16="http://schemas.microsoft.com/office/drawing/2014/main" id="{8149AE42-C010-4E07-8045-DDEF06795BC2}"/>
                </a:ext>
              </a:extLst>
            </p:cNvPr>
            <p:cNvGrpSpPr/>
            <p:nvPr/>
          </p:nvGrpSpPr>
          <p:grpSpPr>
            <a:xfrm>
              <a:off x="1928671" y="4459474"/>
              <a:ext cx="1119329" cy="888540"/>
              <a:chOff x="3486138" y="3016625"/>
              <a:chExt cx="2171700" cy="1723928"/>
            </a:xfrm>
          </p:grpSpPr>
          <p:sp>
            <p:nvSpPr>
              <p:cNvPr id="19" name="Google Shape;2265;p150">
                <a:extLst>
                  <a:ext uri="{FF2B5EF4-FFF2-40B4-BE49-F238E27FC236}">
                    <a16:creationId xmlns:a16="http://schemas.microsoft.com/office/drawing/2014/main" id="{94B96CDE-1F66-FC6D-F0D8-4F6D3B98F0ED}"/>
                  </a:ext>
                </a:extLst>
              </p:cNvPr>
              <p:cNvSpPr txBox="1"/>
              <p:nvPr/>
            </p:nvSpPr>
            <p:spPr>
              <a:xfrm>
                <a:off x="3486138" y="3016625"/>
                <a:ext cx="2171700" cy="35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400" b="1" dirty="0">
                    <a:solidFill>
                      <a:srgbClr val="FF0000"/>
                    </a:solidFill>
                    <a:latin typeface="Roboto"/>
                    <a:ea typeface="Roboto"/>
                    <a:cs typeface="Roboto"/>
                    <a:sym typeface="Roboto"/>
                  </a:rPr>
                  <a:t>Tecnología</a:t>
                </a:r>
                <a:endParaRPr sz="1400" b="1" dirty="0">
                  <a:solidFill>
                    <a:srgbClr val="FF0000"/>
                  </a:solidFill>
                  <a:latin typeface="Roboto"/>
                  <a:ea typeface="Roboto"/>
                  <a:cs typeface="Roboto"/>
                  <a:sym typeface="Roboto"/>
                </a:endParaRPr>
              </a:p>
            </p:txBody>
          </p:sp>
          <p:pic>
            <p:nvPicPr>
              <p:cNvPr id="20" name="Google Shape;2271;p150">
                <a:extLst>
                  <a:ext uri="{FF2B5EF4-FFF2-40B4-BE49-F238E27FC236}">
                    <a16:creationId xmlns:a16="http://schemas.microsoft.com/office/drawing/2014/main" id="{6BBEF94F-A666-AC7E-CB79-33355C6054A7}"/>
                  </a:ext>
                </a:extLst>
              </p:cNvPr>
              <p:cNvPicPr preferRelativeResize="0"/>
              <p:nvPr/>
            </p:nvPicPr>
            <p:blipFill rotWithShape="1">
              <a:blip r:embed="rId9">
                <a:alphaModFix/>
              </a:blip>
              <a:srcRect t="17300" b="14074"/>
              <a:stretch/>
            </p:blipFill>
            <p:spPr>
              <a:xfrm>
                <a:off x="3892025" y="3422377"/>
                <a:ext cx="1359949" cy="1318176"/>
              </a:xfrm>
              <a:prstGeom prst="rect">
                <a:avLst/>
              </a:prstGeom>
              <a:noFill/>
              <a:ln>
                <a:noFill/>
              </a:ln>
            </p:spPr>
          </p:pic>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29F6D51-29B5-27CA-6E56-515DC07D1EAB}"/>
              </a:ext>
            </a:extLst>
          </p:cNvPr>
          <p:cNvSpPr>
            <a:spLocks noGrp="1"/>
          </p:cNvSpPr>
          <p:nvPr>
            <p:ph type="title"/>
          </p:nvPr>
        </p:nvSpPr>
        <p:spPr>
          <a:xfrm>
            <a:off x="1371597" y="348865"/>
            <a:ext cx="10044023" cy="877729"/>
          </a:xfrm>
        </p:spPr>
        <p:txBody>
          <a:bodyPr anchor="ctr">
            <a:normAutofit/>
          </a:bodyPr>
          <a:lstStyle/>
          <a:p>
            <a:r>
              <a:rPr lang="es-ES" sz="2800" dirty="0">
                <a:solidFill>
                  <a:srgbClr val="FFFFFF"/>
                </a:solidFill>
              </a:rPr>
              <a:t>Los marcos de relación no ayudan en estas ocasiones a ser más feliz.</a:t>
            </a:r>
          </a:p>
        </p:txBody>
      </p:sp>
      <p:graphicFrame>
        <p:nvGraphicFramePr>
          <p:cNvPr id="23" name="Tabla 4">
            <a:extLst>
              <a:ext uri="{FF2B5EF4-FFF2-40B4-BE49-F238E27FC236}">
                <a16:creationId xmlns:a16="http://schemas.microsoft.com/office/drawing/2014/main" id="{4E6A42A0-DDD2-63D6-7779-7F394D958216}"/>
              </a:ext>
            </a:extLst>
          </p:cNvPr>
          <p:cNvGraphicFramePr>
            <a:graphicFrameLocks noGrp="1"/>
          </p:cNvGraphicFramePr>
          <p:nvPr>
            <p:ph idx="1"/>
            <p:extLst>
              <p:ext uri="{D42A27DB-BD31-4B8C-83A1-F6EECF244321}">
                <p14:modId xmlns:p14="http://schemas.microsoft.com/office/powerpoint/2010/main" val="2960914659"/>
              </p:ext>
            </p:extLst>
          </p:nvPr>
        </p:nvGraphicFramePr>
        <p:xfrm>
          <a:off x="974106" y="2112579"/>
          <a:ext cx="10267731" cy="3538233"/>
        </p:xfrm>
        <a:graphic>
          <a:graphicData uri="http://schemas.openxmlformats.org/drawingml/2006/table">
            <a:tbl>
              <a:tblPr firstRow="1" bandRow="1">
                <a:tableStyleId>{5C22544A-7EE6-4342-B048-85BDC9FD1C3A}</a:tableStyleId>
              </a:tblPr>
              <a:tblGrid>
                <a:gridCol w="1706744">
                  <a:extLst>
                    <a:ext uri="{9D8B030D-6E8A-4147-A177-3AD203B41FA5}">
                      <a16:colId xmlns:a16="http://schemas.microsoft.com/office/drawing/2014/main" val="3287948702"/>
                    </a:ext>
                  </a:extLst>
                </a:gridCol>
                <a:gridCol w="1657234">
                  <a:extLst>
                    <a:ext uri="{9D8B030D-6E8A-4147-A177-3AD203B41FA5}">
                      <a16:colId xmlns:a16="http://schemas.microsoft.com/office/drawing/2014/main" val="3466174681"/>
                    </a:ext>
                  </a:extLst>
                </a:gridCol>
                <a:gridCol w="6903753">
                  <a:extLst>
                    <a:ext uri="{9D8B030D-6E8A-4147-A177-3AD203B41FA5}">
                      <a16:colId xmlns:a16="http://schemas.microsoft.com/office/drawing/2014/main" val="2820611509"/>
                    </a:ext>
                  </a:extLst>
                </a:gridCol>
              </a:tblGrid>
              <a:tr h="654573">
                <a:tc>
                  <a:txBody>
                    <a:bodyPr/>
                    <a:lstStyle/>
                    <a:p>
                      <a:endParaRPr lang="es-ES" sz="1700"/>
                    </a:p>
                  </a:txBody>
                  <a:tcPr marL="88456" marR="88456" marT="44228" marB="44228"/>
                </a:tc>
                <a:tc>
                  <a:txBody>
                    <a:bodyPr/>
                    <a:lstStyle/>
                    <a:p>
                      <a:r>
                        <a:rPr lang="es-ES" sz="1700"/>
                        <a:t>Marcos de relación</a:t>
                      </a:r>
                    </a:p>
                  </a:txBody>
                  <a:tcPr marL="88456" marR="88456" marT="44228" marB="44228"/>
                </a:tc>
                <a:tc>
                  <a:txBody>
                    <a:bodyPr/>
                    <a:lstStyle/>
                    <a:p>
                      <a:endParaRPr lang="es-ES" sz="1700"/>
                    </a:p>
                  </a:txBody>
                  <a:tcPr marL="88456" marR="88456" marT="44228" marB="44228"/>
                </a:tc>
                <a:extLst>
                  <a:ext uri="{0D108BD9-81ED-4DB2-BD59-A6C34878D82A}">
                    <a16:rowId xmlns:a16="http://schemas.microsoft.com/office/drawing/2014/main" val="161712648"/>
                  </a:ext>
                </a:extLst>
              </a:tr>
              <a:tr h="654573">
                <a:tc>
                  <a:txBody>
                    <a:bodyPr/>
                    <a:lstStyle/>
                    <a:p>
                      <a:r>
                        <a:rPr lang="es-ES" sz="1700"/>
                        <a:t>Frustración</a:t>
                      </a:r>
                    </a:p>
                    <a:p>
                      <a:r>
                        <a:rPr lang="es-ES" sz="1700"/>
                        <a:t>miedo</a:t>
                      </a:r>
                    </a:p>
                  </a:txBody>
                  <a:tcPr marL="88456" marR="88456" marT="44228" marB="44228"/>
                </a:tc>
                <a:tc>
                  <a:txBody>
                    <a:bodyPr/>
                    <a:lstStyle/>
                    <a:p>
                      <a:r>
                        <a:rPr lang="es-ES" sz="1700"/>
                        <a:t>Igualación</a:t>
                      </a:r>
                    </a:p>
                  </a:txBody>
                  <a:tcPr marL="88456" marR="88456" marT="44228" marB="44228"/>
                </a:tc>
                <a:tc>
                  <a:txBody>
                    <a:bodyPr/>
                    <a:lstStyle/>
                    <a:p>
                      <a:r>
                        <a:rPr lang="es-ES" sz="1700"/>
                        <a:t>Tengo un dolor aquí que se parece al que tuvo mi amiga hace unos meses y le diagnosticaron un…..</a:t>
                      </a:r>
                    </a:p>
                  </a:txBody>
                  <a:tcPr marL="88456" marR="88456" marT="44228" marB="44228"/>
                </a:tc>
                <a:extLst>
                  <a:ext uri="{0D108BD9-81ED-4DB2-BD59-A6C34878D82A}">
                    <a16:rowId xmlns:a16="http://schemas.microsoft.com/office/drawing/2014/main" val="1261438238"/>
                  </a:ext>
                </a:extLst>
              </a:tr>
              <a:tr h="1185308">
                <a:tc>
                  <a:txBody>
                    <a:bodyPr/>
                    <a:lstStyle/>
                    <a:p>
                      <a:r>
                        <a:rPr lang="es-ES" sz="1700"/>
                        <a:t>Alegría</a:t>
                      </a:r>
                    </a:p>
                  </a:txBody>
                  <a:tcPr marL="88456" marR="88456" marT="44228" marB="44228"/>
                </a:tc>
                <a:tc>
                  <a:txBody>
                    <a:bodyPr/>
                    <a:lstStyle/>
                    <a:p>
                      <a:r>
                        <a:rPr lang="es-ES" sz="1700"/>
                        <a:t>Oposición</a:t>
                      </a:r>
                    </a:p>
                  </a:txBody>
                  <a:tcPr marL="88456" marR="88456" marT="44228" marB="44228"/>
                </a:tc>
                <a:tc>
                  <a:txBody>
                    <a:bodyPr/>
                    <a:lstStyle/>
                    <a:p>
                      <a:r>
                        <a:rPr lang="es-ES" sz="1700"/>
                        <a:t>Hoy estoy muy contento pero esto no durará mucho tiempo. Y si no consigo mantener esta alegría….</a:t>
                      </a:r>
                    </a:p>
                    <a:p>
                      <a:r>
                        <a:rPr lang="es-ES" sz="1700"/>
                        <a:t>No quiero tener este pensamiento en un día tan alegre. ¡Qué me está pasando! ¿Estaré bien…?</a:t>
                      </a:r>
                    </a:p>
                  </a:txBody>
                  <a:tcPr marL="88456" marR="88456" marT="44228" marB="44228"/>
                </a:tc>
                <a:extLst>
                  <a:ext uri="{0D108BD9-81ED-4DB2-BD59-A6C34878D82A}">
                    <a16:rowId xmlns:a16="http://schemas.microsoft.com/office/drawing/2014/main" val="3398009147"/>
                  </a:ext>
                </a:extLst>
              </a:tr>
              <a:tr h="6545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700" dirty="0"/>
                        <a:t>Miedo</a:t>
                      </a:r>
                    </a:p>
                  </a:txBody>
                  <a:tcPr marL="88456" marR="88456" marT="44228" marB="44228"/>
                </a:tc>
                <a:tc>
                  <a:txBody>
                    <a:bodyPr/>
                    <a:lstStyle/>
                    <a:p>
                      <a:r>
                        <a:rPr lang="es-ES" sz="1700"/>
                        <a:t>Comparación</a:t>
                      </a:r>
                    </a:p>
                  </a:txBody>
                  <a:tcPr marL="88456" marR="88456" marT="44228" marB="44228"/>
                </a:tc>
                <a:tc>
                  <a:txBody>
                    <a:bodyPr/>
                    <a:lstStyle/>
                    <a:p>
                      <a:r>
                        <a:rPr lang="es-ES" sz="1700"/>
                        <a:t>Tengo miedo a los perros, y este perro es tres veces peor que el te mordió.</a:t>
                      </a:r>
                    </a:p>
                  </a:txBody>
                  <a:tcPr marL="88456" marR="88456" marT="44228" marB="44228"/>
                </a:tc>
                <a:extLst>
                  <a:ext uri="{0D108BD9-81ED-4DB2-BD59-A6C34878D82A}">
                    <a16:rowId xmlns:a16="http://schemas.microsoft.com/office/drawing/2014/main" val="2446287848"/>
                  </a:ext>
                </a:extLst>
              </a:tr>
              <a:tr h="389206">
                <a:tc>
                  <a:txBody>
                    <a:bodyPr/>
                    <a:lstStyle/>
                    <a:p>
                      <a:r>
                        <a:rPr lang="es-ES" sz="1700"/>
                        <a:t>Ansiedad</a:t>
                      </a:r>
                    </a:p>
                  </a:txBody>
                  <a:tcPr marL="88456" marR="88456" marT="44228" marB="44228"/>
                </a:tc>
                <a:tc>
                  <a:txBody>
                    <a:bodyPr/>
                    <a:lstStyle/>
                    <a:p>
                      <a:r>
                        <a:rPr lang="es-ES" sz="1700"/>
                        <a:t>Temporal</a:t>
                      </a:r>
                    </a:p>
                  </a:txBody>
                  <a:tcPr marL="88456" marR="88456" marT="44228" marB="44228"/>
                </a:tc>
                <a:tc>
                  <a:txBody>
                    <a:bodyPr/>
                    <a:lstStyle/>
                    <a:p>
                      <a:r>
                        <a:rPr lang="es-ES" sz="1700" dirty="0"/>
                        <a:t>Hoy me siento fatal, si sigo así, cuando pase un tiempo voy…..</a:t>
                      </a:r>
                    </a:p>
                  </a:txBody>
                  <a:tcPr marL="88456" marR="88456" marT="44228" marB="44228"/>
                </a:tc>
                <a:extLst>
                  <a:ext uri="{0D108BD9-81ED-4DB2-BD59-A6C34878D82A}">
                    <a16:rowId xmlns:a16="http://schemas.microsoft.com/office/drawing/2014/main" val="853740046"/>
                  </a:ext>
                </a:extLst>
              </a:tr>
            </a:tbl>
          </a:graphicData>
        </a:graphic>
      </p:graphicFrame>
    </p:spTree>
    <p:extLst>
      <p:ext uri="{BB962C8B-B14F-4D97-AF65-F5344CB8AC3E}">
        <p14:creationId xmlns:p14="http://schemas.microsoft.com/office/powerpoint/2010/main" val="216370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4"/>
        <p:cNvGrpSpPr/>
        <p:nvPr/>
      </p:nvGrpSpPr>
      <p:grpSpPr>
        <a:xfrm>
          <a:off x="0" y="0"/>
          <a:ext cx="0" cy="0"/>
          <a:chOff x="0" y="0"/>
          <a:chExt cx="0" cy="0"/>
        </a:xfrm>
      </p:grpSpPr>
      <p:pic>
        <p:nvPicPr>
          <p:cNvPr id="410" name="Picture 407" descr="Notas adhesivas en una pared">
            <a:extLst>
              <a:ext uri="{FF2B5EF4-FFF2-40B4-BE49-F238E27FC236}">
                <a16:creationId xmlns:a16="http://schemas.microsoft.com/office/drawing/2014/main" id="{6357CA1F-3AD7-9FCD-0088-6AC6E0DBEA19}"/>
              </a:ext>
            </a:extLst>
          </p:cNvPr>
          <p:cNvPicPr>
            <a:picLocks noChangeAspect="1"/>
          </p:cNvPicPr>
          <p:nvPr/>
        </p:nvPicPr>
        <p:blipFill rotWithShape="1">
          <a:blip r:embed="rId3"/>
          <a:srcRect t="9677" b="9678"/>
          <a:stretch/>
        </p:blipFill>
        <p:spPr>
          <a:xfrm>
            <a:off x="20" y="10"/>
            <a:ext cx="12191980" cy="6857990"/>
          </a:xfrm>
          <a:prstGeom prst="rect">
            <a:avLst/>
          </a:prstGeom>
        </p:spPr>
      </p:pic>
      <p:sp>
        <p:nvSpPr>
          <p:cNvPr id="415" name="Rectangle 414">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8"/>
          <p:cNvSpPr txBox="1">
            <a:spLocks noGrp="1"/>
          </p:cNvSpPr>
          <p:nvPr>
            <p:ph type="ctrTitle"/>
          </p:nvPr>
        </p:nvSpPr>
        <p:spPr>
          <a:xfrm>
            <a:off x="2366010" y="2242539"/>
            <a:ext cx="7459980" cy="1425924"/>
          </a:xfrm>
          <a:prstGeom prst="rect">
            <a:avLst/>
          </a:prstGeom>
        </p:spPr>
        <p:txBody>
          <a:bodyPr spcFirstLastPara="1" vert="horz" lIns="121900" tIns="121900" rIns="121900" bIns="121900" rtlCol="0" anchorCtr="0">
            <a:normAutofit fontScale="90000"/>
          </a:bodyPr>
          <a:lstStyle/>
          <a:p>
            <a:pPr>
              <a:spcBef>
                <a:spcPts val="0"/>
              </a:spcBef>
            </a:pPr>
            <a:r>
              <a:rPr lang="es-ES" sz="4400" dirty="0"/>
              <a:t>aplicaciones </a:t>
            </a:r>
            <a:r>
              <a:rPr lang="es-ES" sz="4400" dirty="0" err="1"/>
              <a:t>act</a:t>
            </a:r>
            <a:r>
              <a:rPr lang="es-ES" sz="4400" dirty="0"/>
              <a:t> </a:t>
            </a:r>
            <a:br>
              <a:rPr lang="es-ES" sz="4400" dirty="0"/>
            </a:br>
            <a:r>
              <a:rPr lang="es-ES" sz="4400" dirty="0"/>
              <a:t>en la orientación </a:t>
            </a:r>
          </a:p>
        </p:txBody>
      </p:sp>
      <p:sp>
        <p:nvSpPr>
          <p:cNvPr id="406" name="Google Shape;406;p38"/>
          <p:cNvSpPr txBox="1">
            <a:spLocks noGrp="1"/>
          </p:cNvSpPr>
          <p:nvPr>
            <p:ph type="subTitle" idx="1"/>
          </p:nvPr>
        </p:nvSpPr>
        <p:spPr>
          <a:xfrm>
            <a:off x="2366010" y="3884036"/>
            <a:ext cx="7459980" cy="742147"/>
          </a:xfrm>
          <a:prstGeom prst="rect">
            <a:avLst/>
          </a:prstGeom>
        </p:spPr>
        <p:txBody>
          <a:bodyPr spcFirstLastPara="1" vert="horz" lIns="121900" tIns="121900" rIns="121900" bIns="121900" rtlCol="0" anchorCtr="0">
            <a:noAutofit/>
          </a:bodyPr>
          <a:lstStyle/>
          <a:p>
            <a:pPr>
              <a:spcBef>
                <a:spcPts val="0"/>
              </a:spcBef>
              <a:spcAft>
                <a:spcPts val="800"/>
              </a:spcAft>
            </a:pPr>
            <a:r>
              <a:rPr lang="es-ES" sz="2000" dirty="0">
                <a:latin typeface="Roboto" panose="02000000000000000000" pitchFamily="2" charset="0"/>
              </a:rPr>
              <a:t>Aplicaciones de la Terapia de Aceptación y Compromiso (ACT) </a:t>
            </a:r>
          </a:p>
          <a:p>
            <a:pPr>
              <a:spcBef>
                <a:spcPts val="0"/>
              </a:spcBef>
              <a:spcAft>
                <a:spcPts val="800"/>
              </a:spcAft>
            </a:pPr>
            <a:r>
              <a:rPr lang="es-ES" sz="2000" dirty="0">
                <a:latin typeface="Roboto" panose="02000000000000000000" pitchFamily="2" charset="0"/>
              </a:rPr>
              <a:t>en el abordaje de alumnos con problemas de conducta.</a:t>
            </a:r>
            <a:endParaRPr lang="es-ES" sz="2000" dirty="0"/>
          </a:p>
        </p:txBody>
      </p:sp>
      <p:cxnSp>
        <p:nvCxnSpPr>
          <p:cNvPr id="417" name="Straight Connector 416">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853D77"/>
            </a:solidFill>
          </a:ln>
        </p:spPr>
        <p:style>
          <a:lnRef idx="1">
            <a:schemeClr val="accent1"/>
          </a:lnRef>
          <a:fillRef idx="0">
            <a:schemeClr val="accent1"/>
          </a:fillRef>
          <a:effectRef idx="0">
            <a:schemeClr val="accent1"/>
          </a:effectRef>
          <a:fontRef idx="minor">
            <a:schemeClr val="tx1"/>
          </a:fontRef>
        </p:style>
      </p:cxnSp>
      <p:sp>
        <p:nvSpPr>
          <p:cNvPr id="4" name="Google Shape;407;p38">
            <a:extLst>
              <a:ext uri="{FF2B5EF4-FFF2-40B4-BE49-F238E27FC236}">
                <a16:creationId xmlns:a16="http://schemas.microsoft.com/office/drawing/2014/main" id="{6C4BFBAE-ADB0-609F-5115-2C6754239552}"/>
              </a:ext>
            </a:extLst>
          </p:cNvPr>
          <p:cNvSpPr txBox="1"/>
          <p:nvPr/>
        </p:nvSpPr>
        <p:spPr>
          <a:xfrm>
            <a:off x="3831228" y="5414322"/>
            <a:ext cx="4998140" cy="1063263"/>
          </a:xfrm>
          <a:prstGeom prst="rect">
            <a:avLst/>
          </a:prstGeom>
          <a:solidFill>
            <a:srgbClr val="FFFFFF">
              <a:alpha val="83922"/>
            </a:srgbClr>
          </a:solidFill>
          <a:ln>
            <a:noFill/>
          </a:ln>
        </p:spPr>
        <p:txBody>
          <a:bodyPr spcFirstLastPara="1" wrap="square" lIns="121900" tIns="121900" rIns="121900" bIns="121900" anchor="ctr" anchorCtr="0">
            <a:noAutofit/>
          </a:bodyPr>
          <a:lstStyle/>
          <a:p>
            <a:pPr algn="ctr"/>
            <a:r>
              <a:rPr lang="es" sz="3600" dirty="0">
                <a:latin typeface="+mj-lt"/>
                <a:ea typeface="+mj-ea"/>
                <a:cs typeface="+mj-cs"/>
                <a:sym typeface="Source Code Pro"/>
              </a:rPr>
              <a:t>Antonio Cantero Caja</a:t>
            </a:r>
          </a:p>
          <a:p>
            <a:pPr algn="ctr"/>
            <a:r>
              <a:rPr lang="es-ES" sz="2800" dirty="0">
                <a:latin typeface="+mj-lt"/>
                <a:ea typeface="+mj-ea"/>
                <a:cs typeface="+mj-cs"/>
                <a:sym typeface="Source Code Pro"/>
              </a:rPr>
              <a:t>10</a:t>
            </a:r>
            <a:r>
              <a:rPr lang="es-ES" sz="2800" b="1" dirty="0">
                <a:solidFill>
                  <a:schemeClr val="accent1"/>
                </a:solidFill>
                <a:latin typeface="Source Code Pro"/>
                <a:ea typeface="Source Code Pro"/>
                <a:cs typeface="Source Code Pro"/>
                <a:sym typeface="Source Code Pro"/>
              </a:rPr>
              <a:t> </a:t>
            </a:r>
            <a:r>
              <a:rPr lang="es-ES" sz="2800" dirty="0">
                <a:latin typeface="+mj-lt"/>
                <a:ea typeface="+mj-ea"/>
                <a:cs typeface="+mj-cs"/>
                <a:sym typeface="Source Code Pro"/>
              </a:rPr>
              <a:t>de</a:t>
            </a:r>
            <a:r>
              <a:rPr lang="es-ES" sz="2800" b="1" dirty="0">
                <a:solidFill>
                  <a:schemeClr val="accent1"/>
                </a:solidFill>
                <a:latin typeface="Source Code Pro"/>
                <a:ea typeface="Source Code Pro"/>
                <a:cs typeface="Source Code Pro"/>
                <a:sym typeface="Source Code Pro"/>
              </a:rPr>
              <a:t> </a:t>
            </a:r>
            <a:r>
              <a:rPr lang="es-ES" sz="2800" dirty="0">
                <a:latin typeface="+mj-lt"/>
                <a:ea typeface="+mj-ea"/>
                <a:cs typeface="+mj-cs"/>
                <a:sym typeface="Source Code Pro"/>
              </a:rPr>
              <a:t>febrero</a:t>
            </a:r>
            <a:r>
              <a:rPr lang="es-ES" sz="2800" b="1" dirty="0">
                <a:solidFill>
                  <a:schemeClr val="accent1"/>
                </a:solidFill>
                <a:latin typeface="Source Code Pro"/>
                <a:ea typeface="Source Code Pro"/>
                <a:cs typeface="Source Code Pro"/>
                <a:sym typeface="Source Code Pro"/>
              </a:rPr>
              <a:t> </a:t>
            </a:r>
            <a:r>
              <a:rPr lang="es-ES" sz="2800" dirty="0">
                <a:latin typeface="+mj-lt"/>
                <a:ea typeface="+mj-ea"/>
                <a:cs typeface="+mj-cs"/>
                <a:sym typeface="Source Code Pro"/>
              </a:rPr>
              <a:t>de</a:t>
            </a:r>
            <a:r>
              <a:rPr lang="es-ES" sz="2800" b="1" dirty="0">
                <a:solidFill>
                  <a:schemeClr val="accent1"/>
                </a:solidFill>
                <a:latin typeface="Source Code Pro"/>
                <a:ea typeface="Source Code Pro"/>
                <a:cs typeface="Source Code Pro"/>
                <a:sym typeface="Source Code Pro"/>
              </a:rPr>
              <a:t> </a:t>
            </a:r>
            <a:r>
              <a:rPr lang="es-ES" sz="2800" dirty="0">
                <a:latin typeface="+mj-lt"/>
                <a:ea typeface="+mj-ea"/>
                <a:cs typeface="+mj-cs"/>
                <a:sym typeface="Source Code Pro"/>
              </a:rPr>
              <a:t>2023</a:t>
            </a:r>
          </a:p>
        </p:txBody>
      </p:sp>
      <p:sp>
        <p:nvSpPr>
          <p:cNvPr id="2" name="Google Shape;407;p38">
            <a:extLst>
              <a:ext uri="{FF2B5EF4-FFF2-40B4-BE49-F238E27FC236}">
                <a16:creationId xmlns:a16="http://schemas.microsoft.com/office/drawing/2014/main" id="{BF2D9A26-A593-6EFE-7C9B-A005CF26C7D4}"/>
              </a:ext>
            </a:extLst>
          </p:cNvPr>
          <p:cNvSpPr txBox="1"/>
          <p:nvPr/>
        </p:nvSpPr>
        <p:spPr>
          <a:xfrm>
            <a:off x="945460" y="433066"/>
            <a:ext cx="10558282" cy="1063263"/>
          </a:xfrm>
          <a:prstGeom prst="rect">
            <a:avLst/>
          </a:prstGeom>
          <a:solidFill>
            <a:srgbClr val="FFFFFF">
              <a:alpha val="83922"/>
            </a:srgbClr>
          </a:solidFill>
          <a:ln>
            <a:noFill/>
          </a:ln>
        </p:spPr>
        <p:txBody>
          <a:bodyPr spcFirstLastPara="1" wrap="square" lIns="121900" tIns="121900" rIns="121900" bIns="121900" anchor="ctr" anchorCtr="0">
            <a:noAutofit/>
          </a:bodyPr>
          <a:lstStyle/>
          <a:p>
            <a:pPr algn="ctr"/>
            <a:r>
              <a:rPr lang="es-ES" sz="3600" dirty="0">
                <a:latin typeface="+mj-lt"/>
                <a:ea typeface="+mj-ea"/>
                <a:cs typeface="+mj-cs"/>
                <a:sym typeface="Source Code Pro"/>
              </a:rPr>
              <a:t>JORNADAS DE ORIENTACIÓN</a:t>
            </a:r>
          </a:p>
          <a:p>
            <a:pPr algn="ctr"/>
            <a:r>
              <a:rPr lang="es-ES" sz="3600" dirty="0">
                <a:latin typeface="+mj-lt"/>
                <a:ea typeface="+mj-ea"/>
                <a:cs typeface="+mj-cs"/>
                <a:sym typeface="Source Code Pro"/>
              </a:rPr>
              <a:t>10 y 17 de febrero</a:t>
            </a:r>
            <a:endParaRPr lang="es-ES" sz="2800" dirty="0">
              <a:latin typeface="+mj-lt"/>
              <a:ea typeface="+mj-ea"/>
              <a:cs typeface="+mj-cs"/>
              <a:sym typeface="Source Code Pro"/>
            </a:endParaRPr>
          </a:p>
        </p:txBody>
      </p:sp>
      <p:pic>
        <p:nvPicPr>
          <p:cNvPr id="2050" name="Picture 2">
            <a:extLst>
              <a:ext uri="{FF2B5EF4-FFF2-40B4-BE49-F238E27FC236}">
                <a16:creationId xmlns:a16="http://schemas.microsoft.com/office/drawing/2014/main" id="{F176C6CE-4EA7-491A-9EFE-28F8B09E89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2" t="7215" r="8902" b="4983"/>
          <a:stretch/>
        </p:blipFill>
        <p:spPr bwMode="auto">
          <a:xfrm>
            <a:off x="1067888" y="451256"/>
            <a:ext cx="1689463" cy="10450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 CFIE">
            <a:extLst>
              <a:ext uri="{FF2B5EF4-FFF2-40B4-BE49-F238E27FC236}">
                <a16:creationId xmlns:a16="http://schemas.microsoft.com/office/drawing/2014/main" id="{B8C9B9B8-98BF-BDED-1900-9794FB291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2343" y="594980"/>
            <a:ext cx="970511"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CFIE">
            <a:extLst>
              <a:ext uri="{FF2B5EF4-FFF2-40B4-BE49-F238E27FC236}">
                <a16:creationId xmlns:a16="http://schemas.microsoft.com/office/drawing/2014/main" id="{4B132917-A1D9-F9DB-1E44-D722C8C889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8867" y="594980"/>
            <a:ext cx="904875" cy="714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6" name="Rectangle 615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El origen del código de Matrix está en un libro de cocina | Computer Hoy">
            <a:extLst>
              <a:ext uri="{FF2B5EF4-FFF2-40B4-BE49-F238E27FC236}">
                <a16:creationId xmlns:a16="http://schemas.microsoft.com/office/drawing/2014/main" id="{987DBA04-9F6A-920A-53B5-18C618B814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7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p:nvSpPr>
          <p:cNvPr id="115" name="Rectangle 114">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Google Shape;109;p16"/>
          <p:cNvSpPr txBox="1">
            <a:spLocks noGrp="1"/>
          </p:cNvSpPr>
          <p:nvPr>
            <p:ph type="title"/>
          </p:nvPr>
        </p:nvSpPr>
        <p:spPr>
          <a:xfrm>
            <a:off x="838199" y="291090"/>
            <a:ext cx="10515599" cy="932688"/>
          </a:xfrm>
          <a:prstGeom prst="rect">
            <a:avLst/>
          </a:prstGeom>
        </p:spPr>
        <p:txBody>
          <a:bodyPr spcFirstLastPara="1" vert="horz" lIns="91440" tIns="45720" rIns="91440" bIns="45720" rtlCol="0" anchor="b" anchorCtr="0">
            <a:normAutofit/>
          </a:bodyPr>
          <a:lstStyle/>
          <a:p>
            <a:pPr algn="ctr"/>
            <a:r>
              <a:rPr lang="es-ES" sz="4200" kern="1200" dirty="0">
                <a:solidFill>
                  <a:schemeClr val="bg1"/>
                </a:solidFill>
                <a:latin typeface="+mj-lt"/>
                <a:ea typeface="+mj-ea"/>
                <a:cs typeface="+mj-cs"/>
              </a:rPr>
              <a:t>Teoría del lenguaje: RFT como teoría diferente.</a:t>
            </a:r>
          </a:p>
        </p:txBody>
      </p:sp>
      <p:graphicFrame>
        <p:nvGraphicFramePr>
          <p:cNvPr id="110" name="Google Shape;110;p16"/>
          <p:cNvGraphicFramePr/>
          <p:nvPr>
            <p:extLst>
              <p:ext uri="{D42A27DB-BD31-4B8C-83A1-F6EECF244321}">
                <p14:modId xmlns:p14="http://schemas.microsoft.com/office/powerpoint/2010/main" val="2446687574"/>
              </p:ext>
            </p:extLst>
          </p:nvPr>
        </p:nvGraphicFramePr>
        <p:xfrm>
          <a:off x="365760" y="2025227"/>
          <a:ext cx="10988039" cy="4204395"/>
        </p:xfrm>
        <a:graphic>
          <a:graphicData uri="http://schemas.openxmlformats.org/drawingml/2006/table">
            <a:tbl>
              <a:tblPr>
                <a:noFill/>
              </a:tblPr>
              <a:tblGrid>
                <a:gridCol w="10988039">
                  <a:extLst>
                    <a:ext uri="{9D8B030D-6E8A-4147-A177-3AD203B41FA5}">
                      <a16:colId xmlns:a16="http://schemas.microsoft.com/office/drawing/2014/main" val="20000"/>
                    </a:ext>
                  </a:extLst>
                </a:gridCol>
              </a:tblGrid>
              <a:tr h="4073636">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cap="none" spc="0" dirty="0">
                          <a:solidFill>
                            <a:schemeClr val="tx1"/>
                          </a:solidFill>
                          <a:latin typeface="+mn-lt"/>
                          <a:ea typeface="Calibri"/>
                          <a:cs typeface="Calibri"/>
                          <a:sym typeface="Calibri"/>
                        </a:rPr>
                        <a:t>Investiga el lenguaje y la cognición como conducta verbal. Sirve para entender el comportamiento gobernado por reglas verbales.</a:t>
                      </a:r>
                      <a:endParaRPr lang="es-ES" sz="2000" cap="none" spc="0" dirty="0">
                        <a:solidFill>
                          <a:schemeClr val="tx1"/>
                        </a:solidFill>
                        <a:latin typeface="Calibri"/>
                        <a:ea typeface="Calibri"/>
                        <a:cs typeface="Calibri"/>
                        <a:sym typeface="Calibri"/>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cap="none" spc="0" dirty="0">
                          <a:solidFill>
                            <a:schemeClr val="tx1"/>
                          </a:solidFill>
                          <a:latin typeface="Calibri"/>
                          <a:ea typeface="Calibri"/>
                          <a:cs typeface="Calibri"/>
                          <a:sym typeface="Calibri"/>
                        </a:rPr>
                        <a:t>Explica la habilidad de establecer relaciones entre estímulos y derivar relaciones no entrenadas,  como la base del comportamiento verbal. P</a:t>
                      </a:r>
                      <a:r>
                        <a:rPr lang="es-ES" sz="2000" b="0" i="0" dirty="0">
                          <a:effectLst/>
                          <a:latin typeface="Amazon Ember"/>
                        </a:rPr>
                        <a:t>or ejemplo, si A=B y A=C, entonces B=C. </a:t>
                      </a:r>
                      <a:endParaRPr lang="es-ES" sz="2000" cap="none" spc="0" dirty="0">
                        <a:solidFill>
                          <a:schemeClr val="tx1"/>
                        </a:solidFill>
                        <a:latin typeface="Calibri"/>
                        <a:ea typeface="Calibri"/>
                        <a:cs typeface="Calibri"/>
                        <a:sym typeface="Calibri"/>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0" i="0" dirty="0">
                          <a:effectLst/>
                          <a:latin typeface="Amazon Ember"/>
                        </a:rPr>
                        <a:t>Desde una edad muy temprana, </a:t>
                      </a:r>
                      <a:r>
                        <a:rPr lang="es-ES" sz="2000" b="0" i="0" cap="none" spc="0" dirty="0">
                          <a:solidFill>
                            <a:schemeClr val="tx1"/>
                          </a:solidFill>
                          <a:effectLst/>
                          <a:latin typeface="Calibri"/>
                          <a:ea typeface="Calibri"/>
                          <a:cs typeface="Calibri"/>
                          <a:sym typeface="Calibri"/>
                        </a:rPr>
                        <a:t>l</a:t>
                      </a:r>
                      <a:r>
                        <a:rPr lang="es-ES" sz="2000" cap="none" spc="0" dirty="0">
                          <a:solidFill>
                            <a:schemeClr val="tx1"/>
                          </a:solidFill>
                          <a:latin typeface="Calibri"/>
                          <a:ea typeface="Calibri"/>
                          <a:cs typeface="Calibri"/>
                          <a:sym typeface="Calibri"/>
                        </a:rPr>
                        <a:t>os seres humanos adquieren el lenguaje mediante las interacciones en su medio ambiente y</a:t>
                      </a:r>
                      <a:r>
                        <a:rPr lang="es-ES" sz="2000" b="0" i="0" dirty="0">
                          <a:effectLst/>
                          <a:latin typeface="Amazon Ember"/>
                        </a:rPr>
                        <a:t> aprenden relaciones de similitud, diferencia, comparación, tiempo, etc., y modifican lo que hacen en una situación determinada en función de la relación derivada de esta con otras situaciones y lo que saben de ellas.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cap="none" spc="0" dirty="0">
                          <a:solidFill>
                            <a:schemeClr val="tx1"/>
                          </a:solidFill>
                          <a:latin typeface="Calibri"/>
                          <a:ea typeface="Calibri"/>
                          <a:cs typeface="Calibri"/>
                          <a:sym typeface="Calibri"/>
                        </a:rPr>
                        <a:t>Hace un  análisis práctico  del lenguaje y la cognición. No cognitivo. </a:t>
                      </a:r>
                      <a:endParaRPr lang="es-ES" sz="2000" b="0" i="0" dirty="0">
                        <a:effectLst/>
                        <a:latin typeface="Amazon Ember"/>
                      </a:endParaRPr>
                    </a:p>
                    <a:p>
                      <a:pPr marL="285750" lvl="0" indent="-285750" algn="just" rtl="0">
                        <a:lnSpc>
                          <a:spcPct val="100000"/>
                        </a:lnSpc>
                        <a:spcBef>
                          <a:spcPts val="0"/>
                        </a:spcBef>
                        <a:spcAft>
                          <a:spcPts val="0"/>
                        </a:spcAft>
                        <a:buFont typeface="Arial" panose="020B0604020202020204" pitchFamily="34" charset="0"/>
                        <a:buChar char="•"/>
                      </a:pPr>
                      <a:r>
                        <a:rPr lang="es-ES" sz="2000" cap="none" spc="0" dirty="0">
                          <a:solidFill>
                            <a:schemeClr val="tx1"/>
                          </a:solidFill>
                          <a:latin typeface="Calibri"/>
                          <a:ea typeface="Calibri"/>
                          <a:cs typeface="Calibri"/>
                          <a:sym typeface="Calibri"/>
                        </a:rPr>
                        <a:t>Está basada en la ciencia y  en las leyes del aprendizaje humano, por eso se dice que es una teoría </a:t>
                      </a:r>
                      <a:r>
                        <a:rPr lang="es-ES" sz="2000" cap="none" spc="0" dirty="0" err="1">
                          <a:solidFill>
                            <a:schemeClr val="tx1"/>
                          </a:solidFill>
                          <a:latin typeface="Calibri"/>
                          <a:ea typeface="Calibri"/>
                          <a:cs typeface="Calibri"/>
                          <a:sym typeface="Calibri"/>
                        </a:rPr>
                        <a:t>Skinneriana</a:t>
                      </a:r>
                      <a:r>
                        <a:rPr lang="es-ES" sz="2000" cap="none" spc="0" dirty="0">
                          <a:solidFill>
                            <a:schemeClr val="tx1"/>
                          </a:solidFill>
                          <a:latin typeface="Calibri"/>
                          <a:ea typeface="Calibri"/>
                          <a:cs typeface="Calibri"/>
                          <a:sym typeface="Calibri"/>
                        </a:rPr>
                        <a:t> moderna  (conductista y contextual).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noProof="0" dirty="0">
                          <a:sym typeface="Calibri"/>
                        </a:rPr>
                        <a:t>Diferente a las explicaciones del lenguaje de Chomsky basadas más en el análisis gramatical, explicaciones de la psicología cognitiva y/o neuropsicológicas, etc.</a:t>
                      </a:r>
                    </a:p>
                  </a:txBody>
                  <a:tcPr marL="0" marR="71175" marT="28470" marB="213525">
                    <a:lnL w="12700" cmpd="sng">
                      <a:noFill/>
                      <a:prstDash val="solid"/>
                    </a:lnL>
                    <a:lnR w="12700" cmpd="sng">
                      <a:noFill/>
                      <a:prstDash val="solid"/>
                    </a:lnR>
                    <a:lnT w="6350" cap="flat" cmpd="sng" algn="ctr">
                      <a:solidFill>
                        <a:schemeClr val="tx1"/>
                      </a:solidFill>
                      <a:prstDash val="solid"/>
                    </a:lnT>
                    <a:lnB w="12700" cmpd="sng">
                      <a:noFill/>
                      <a:prstDash val="solid"/>
                    </a:lnB>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28"/>
          <p:cNvSpPr txBox="1">
            <a:spLocks noGrp="1"/>
          </p:cNvSpPr>
          <p:nvPr>
            <p:ph type="subTitle" idx="1"/>
          </p:nvPr>
        </p:nvSpPr>
        <p:spPr>
          <a:xfrm>
            <a:off x="321626" y="4769353"/>
            <a:ext cx="3794760" cy="1586997"/>
          </a:xfrm>
          <a:prstGeom prst="rect">
            <a:avLst/>
          </a:prstGeom>
        </p:spPr>
        <p:txBody>
          <a:bodyPr spcFirstLastPara="1" vert="horz" lIns="121900" tIns="121900" rIns="121900" bIns="121900" rtlCol="0" anchorCtr="0">
            <a:noAutofit/>
          </a:bodyPr>
          <a:lstStyle/>
          <a:p>
            <a:pPr>
              <a:spcBef>
                <a:spcPts val="0"/>
              </a:spcBef>
              <a:spcAft>
                <a:spcPts val="600"/>
              </a:spcAft>
            </a:pPr>
            <a:r>
              <a:rPr lang="es" sz="1400" dirty="0"/>
              <a:t>Hayes y Barnes Holmes 1999.  </a:t>
            </a:r>
          </a:p>
          <a:p>
            <a:pPr>
              <a:spcBef>
                <a:spcPts val="0"/>
              </a:spcBef>
              <a:spcAft>
                <a:spcPts val="600"/>
              </a:spcAft>
            </a:pPr>
            <a:r>
              <a:rPr lang="es" sz="1400" dirty="0"/>
              <a:t>Libro escrito en el 2001. </a:t>
            </a:r>
          </a:p>
          <a:p>
            <a:pPr>
              <a:spcBef>
                <a:spcPts val="0"/>
              </a:spcBef>
              <a:spcAft>
                <a:spcPts val="600"/>
              </a:spcAft>
            </a:pPr>
            <a:r>
              <a:rPr lang="es" sz="1400" dirty="0"/>
              <a:t>Vinieron a España en el 2004 en León.</a:t>
            </a:r>
          </a:p>
          <a:p>
            <a:pPr>
              <a:spcBef>
                <a:spcPts val="0"/>
              </a:spcBef>
              <a:spcAft>
                <a:spcPts val="600"/>
              </a:spcAft>
            </a:pPr>
            <a:r>
              <a:rPr lang="es" sz="1400" dirty="0"/>
              <a:t>2007 VA, 2008 MA, </a:t>
            </a:r>
          </a:p>
          <a:p>
            <a:pPr>
              <a:spcBef>
                <a:spcPts val="0"/>
              </a:spcBef>
              <a:spcAft>
                <a:spcPts val="600"/>
              </a:spcAft>
            </a:pPr>
            <a:r>
              <a:rPr lang="es" sz="1200" dirty="0"/>
              <a:t>2010 LE “Niños responsables” ACLPP y actual APOECyL</a:t>
            </a:r>
            <a:endParaRPr lang="es-ES" sz="1200" dirty="0"/>
          </a:p>
        </p:txBody>
      </p:sp>
      <p:pic>
        <p:nvPicPr>
          <p:cNvPr id="2" name="Picture 4">
            <a:hlinkClick r:id="rId3"/>
            <a:extLst>
              <a:ext uri="{FF2B5EF4-FFF2-40B4-BE49-F238E27FC236}">
                <a16:creationId xmlns:a16="http://schemas.microsoft.com/office/drawing/2014/main" id="{2B64DF5B-0580-4475-8CB0-5DF0084F20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04" b="15775"/>
          <a:stretch/>
        </p:blipFill>
        <p:spPr bwMode="auto">
          <a:xfrm>
            <a:off x="321628" y="320510"/>
            <a:ext cx="3794760" cy="425070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D5979DF-2784-F6BC-9EF9-3BE2263DF33D}"/>
              </a:ext>
            </a:extLst>
          </p:cNvPr>
          <p:cNvSpPr txBox="1"/>
          <p:nvPr/>
        </p:nvSpPr>
        <p:spPr>
          <a:xfrm>
            <a:off x="8608906" y="1355989"/>
            <a:ext cx="3261466" cy="2462213"/>
          </a:xfrm>
          <a:prstGeom prst="rect">
            <a:avLst/>
          </a:prstGeom>
          <a:noFill/>
        </p:spPr>
        <p:txBody>
          <a:bodyPr wrap="square">
            <a:spAutoFit/>
          </a:bodyPr>
          <a:lstStyle/>
          <a:p>
            <a:pPr algn="l"/>
            <a:r>
              <a:rPr lang="es-ES" b="1" i="0" u="none" strike="noStrike" dirty="0">
                <a:solidFill>
                  <a:srgbClr val="0F1111"/>
                </a:solidFill>
                <a:effectLst/>
                <a:latin typeface="Amazon Ember"/>
              </a:rPr>
              <a:t>Teoría del marco relacional: Un enfoque </a:t>
            </a:r>
            <a:r>
              <a:rPr lang="es-ES" b="1" i="0" u="none" strike="noStrike" dirty="0" err="1">
                <a:solidFill>
                  <a:srgbClr val="0F1111"/>
                </a:solidFill>
                <a:effectLst/>
                <a:latin typeface="Amazon Ember"/>
              </a:rPr>
              <a:t>postskinneriano</a:t>
            </a:r>
            <a:r>
              <a:rPr lang="es-ES" b="1" i="0" u="none" strike="noStrike" dirty="0">
                <a:solidFill>
                  <a:srgbClr val="0F1111"/>
                </a:solidFill>
                <a:effectLst/>
                <a:latin typeface="Amazon Ember"/>
              </a:rPr>
              <a:t> de la cognición y el lenguaje humanos (2) (ABA España Clásicos) </a:t>
            </a:r>
            <a:r>
              <a:rPr lang="es-ES" b="1" i="0" u="none" strike="noStrike" dirty="0">
                <a:solidFill>
                  <a:srgbClr val="565959"/>
                </a:solidFill>
                <a:effectLst/>
                <a:latin typeface="Amazon Ember"/>
              </a:rPr>
              <a:t>Tapa blanda – 16 septiembre 2021</a:t>
            </a:r>
            <a:endParaRPr lang="es-ES" b="1" i="0" u="none" strike="noStrike" dirty="0">
              <a:solidFill>
                <a:srgbClr val="0F1111"/>
              </a:solidFill>
              <a:effectLst/>
              <a:latin typeface="Amazon Ember"/>
            </a:endParaRPr>
          </a:p>
          <a:p>
            <a:pPr algn="l"/>
            <a:r>
              <a:rPr lang="es-ES" sz="1600" b="0" i="0" dirty="0">
                <a:solidFill>
                  <a:srgbClr val="0F1111"/>
                </a:solidFill>
                <a:effectLst/>
                <a:latin typeface="Amazon Ember"/>
              </a:rPr>
              <a:t>de </a:t>
            </a:r>
            <a:r>
              <a:rPr lang="es-ES" sz="1600" b="0" i="0" u="none" strike="noStrike" dirty="0">
                <a:solidFill>
                  <a:srgbClr val="007185"/>
                </a:solidFill>
                <a:effectLst/>
                <a:latin typeface="Amazon Ember"/>
                <a:hlinkClick r:id="rId5"/>
              </a:rPr>
              <a:t>Steven C. Hayes</a:t>
            </a:r>
            <a:r>
              <a:rPr lang="es-ES" sz="1600" b="0" i="0" dirty="0">
                <a:solidFill>
                  <a:srgbClr val="0F1111"/>
                </a:solidFill>
                <a:effectLst/>
                <a:latin typeface="Amazon Ember"/>
              </a:rPr>
              <a:t> </a:t>
            </a:r>
            <a:r>
              <a:rPr lang="es-ES" sz="1600" b="0" i="0" dirty="0">
                <a:solidFill>
                  <a:srgbClr val="565959"/>
                </a:solidFill>
                <a:effectLst/>
                <a:latin typeface="Amazon Ember"/>
              </a:rPr>
              <a:t>(Autor), </a:t>
            </a:r>
            <a:r>
              <a:rPr lang="es-ES" sz="1600" b="0" i="0" u="none" strike="noStrike" dirty="0">
                <a:solidFill>
                  <a:srgbClr val="007185"/>
                </a:solidFill>
                <a:effectLst/>
                <a:latin typeface="Amazon Ember"/>
                <a:hlinkClick r:id="rId6"/>
              </a:rPr>
              <a:t>Dermot Barnes-Holmes Bryan Roche</a:t>
            </a:r>
            <a:r>
              <a:rPr lang="es-ES" sz="1600" b="0" i="0" dirty="0">
                <a:solidFill>
                  <a:srgbClr val="0F1111"/>
                </a:solidFill>
                <a:effectLst/>
                <a:latin typeface="Amazon Ember"/>
              </a:rPr>
              <a:t> </a:t>
            </a:r>
            <a:r>
              <a:rPr lang="es-ES" sz="1600" b="0" i="0" dirty="0">
                <a:solidFill>
                  <a:srgbClr val="565959"/>
                </a:solidFill>
                <a:effectLst/>
                <a:latin typeface="Amazon Ember"/>
              </a:rPr>
              <a:t>(Autor), </a:t>
            </a:r>
            <a:r>
              <a:rPr lang="es-ES" sz="1600" b="0" i="0" u="none" strike="noStrike" dirty="0">
                <a:solidFill>
                  <a:srgbClr val="007185"/>
                </a:solidFill>
                <a:effectLst/>
                <a:latin typeface="Amazon Ember"/>
                <a:hlinkClick r:id="rId7"/>
              </a:rPr>
              <a:t>Javier </a:t>
            </a:r>
            <a:r>
              <a:rPr lang="es-ES" sz="1600" b="0" i="0" u="none" strike="noStrike" dirty="0" err="1">
                <a:solidFill>
                  <a:srgbClr val="007185"/>
                </a:solidFill>
                <a:effectLst/>
                <a:latin typeface="Amazon Ember"/>
                <a:hlinkClick r:id="rId7"/>
              </a:rPr>
              <a:t>Virues</a:t>
            </a:r>
            <a:r>
              <a:rPr lang="es-ES" sz="1600" b="0" i="0" u="none" strike="noStrike" dirty="0">
                <a:solidFill>
                  <a:srgbClr val="007185"/>
                </a:solidFill>
                <a:effectLst/>
                <a:latin typeface="Amazon Ember"/>
                <a:hlinkClick r:id="rId7"/>
              </a:rPr>
              <a:t>-Ortega</a:t>
            </a:r>
            <a:r>
              <a:rPr lang="es-ES" sz="1600" b="0" i="0" dirty="0">
                <a:solidFill>
                  <a:srgbClr val="0F1111"/>
                </a:solidFill>
                <a:effectLst/>
                <a:latin typeface="Amazon Ember"/>
              </a:rPr>
              <a:t> </a:t>
            </a:r>
            <a:r>
              <a:rPr lang="es-ES" sz="1600" b="0" i="0" dirty="0">
                <a:solidFill>
                  <a:srgbClr val="565959"/>
                </a:solidFill>
                <a:effectLst/>
                <a:latin typeface="Amazon Ember"/>
              </a:rPr>
              <a:t>(Redactor)</a:t>
            </a:r>
            <a:endParaRPr lang="es-ES" sz="1600" b="0" i="0" dirty="0">
              <a:solidFill>
                <a:srgbClr val="0F1111"/>
              </a:solidFill>
              <a:effectLst/>
              <a:latin typeface="Amazon Ember"/>
            </a:endParaRPr>
          </a:p>
        </p:txBody>
      </p:sp>
      <p:pic>
        <p:nvPicPr>
          <p:cNvPr id="8" name="Imagen 7">
            <a:hlinkClick r:id="rId8"/>
            <a:extLst>
              <a:ext uri="{FF2B5EF4-FFF2-40B4-BE49-F238E27FC236}">
                <a16:creationId xmlns:a16="http://schemas.microsoft.com/office/drawing/2014/main" id="{95E67094-9E18-68B1-5D4E-06FD20325C79}"/>
              </a:ext>
            </a:extLst>
          </p:cNvPr>
          <p:cNvPicPr>
            <a:picLocks noChangeAspect="1"/>
          </p:cNvPicPr>
          <p:nvPr/>
        </p:nvPicPr>
        <p:blipFill>
          <a:blip r:embed="rId9"/>
          <a:stretch>
            <a:fillRect/>
          </a:stretch>
        </p:blipFill>
        <p:spPr>
          <a:xfrm>
            <a:off x="4233479" y="320510"/>
            <a:ext cx="4089340" cy="6170345"/>
          </a:xfrm>
          <a:prstGeom prst="rect">
            <a:avLst/>
          </a:prstGeom>
        </p:spPr>
      </p:pic>
      <p:sp>
        <p:nvSpPr>
          <p:cNvPr id="5" name="Explosión: 14 puntos 4">
            <a:extLst>
              <a:ext uri="{FF2B5EF4-FFF2-40B4-BE49-F238E27FC236}">
                <a16:creationId xmlns:a16="http://schemas.microsoft.com/office/drawing/2014/main" id="{C33007DE-C9A7-FC36-0DD0-1DB247FA9592}"/>
              </a:ext>
            </a:extLst>
          </p:cNvPr>
          <p:cNvSpPr/>
          <p:nvPr/>
        </p:nvSpPr>
        <p:spPr>
          <a:xfrm>
            <a:off x="8608905" y="3818202"/>
            <a:ext cx="3383550" cy="2253677"/>
          </a:xfrm>
          <a:prstGeom prst="irregularSeal2">
            <a:avLst/>
          </a:prstGeom>
          <a:solidFill>
            <a:srgbClr val="4472C4">
              <a:alpha val="5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FDFEE8"/>
                </a:solidFill>
              </a:rPr>
              <a:t>4 años Formación en el EAC</a:t>
            </a:r>
          </a:p>
        </p:txBody>
      </p:sp>
    </p:spTree>
    <p:extLst>
      <p:ext uri="{BB962C8B-B14F-4D97-AF65-F5344CB8AC3E}">
        <p14:creationId xmlns:p14="http://schemas.microsoft.com/office/powerpoint/2010/main" val="366613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303DF9-73DA-A6CE-ADCF-86B821F3A7D0}"/>
              </a:ext>
            </a:extLst>
          </p:cNvPr>
          <p:cNvSpPr>
            <a:spLocks noGrp="1"/>
          </p:cNvSpPr>
          <p:nvPr>
            <p:ph type="title"/>
          </p:nvPr>
        </p:nvSpPr>
        <p:spPr>
          <a:xfrm>
            <a:off x="5297762" y="329184"/>
            <a:ext cx="6251110" cy="1783080"/>
          </a:xfrm>
        </p:spPr>
        <p:txBody>
          <a:bodyPr anchor="b">
            <a:normAutofit/>
          </a:bodyPr>
          <a:lstStyle/>
          <a:p>
            <a:r>
              <a:rPr lang="es-ES" sz="5000" dirty="0"/>
              <a:t>Aplicaciones en nuestro contexto educativo.</a:t>
            </a:r>
          </a:p>
        </p:txBody>
      </p:sp>
      <p:pic>
        <p:nvPicPr>
          <p:cNvPr id="3074" name="Picture 2">
            <a:hlinkClick r:id="rId3"/>
            <a:extLst>
              <a:ext uri="{FF2B5EF4-FFF2-40B4-BE49-F238E27FC236}">
                <a16:creationId xmlns:a16="http://schemas.microsoft.com/office/drawing/2014/main" id="{2A69F760-8868-3E6B-B01C-FAEF21320A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281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2E6FA252-A666-D08F-0F96-AC2099EE8444}"/>
              </a:ext>
            </a:extLst>
          </p:cNvPr>
          <p:cNvSpPr>
            <a:spLocks noGrp="1"/>
          </p:cNvSpPr>
          <p:nvPr>
            <p:ph idx="1"/>
          </p:nvPr>
        </p:nvSpPr>
        <p:spPr>
          <a:xfrm>
            <a:off x="5297762" y="2706624"/>
            <a:ext cx="6251110" cy="3483864"/>
          </a:xfrm>
        </p:spPr>
        <p:txBody>
          <a:bodyPr>
            <a:normAutofit lnSpcReduction="10000"/>
          </a:bodyPr>
          <a:lstStyle/>
          <a:p>
            <a:r>
              <a:rPr lang="es-ES" sz="2000" dirty="0"/>
              <a:t>Contamos con aplicaciones para la educación Emocional. </a:t>
            </a:r>
          </a:p>
          <a:p>
            <a:r>
              <a:rPr lang="es-ES" sz="2000" dirty="0"/>
              <a:t>Aplicaciones en el cambio de conducta con familias y profesores.</a:t>
            </a:r>
          </a:p>
          <a:p>
            <a:r>
              <a:rPr lang="es-ES" sz="2000" dirty="0"/>
              <a:t>Entrenamiento en Empatía y Toma de perspectiva. </a:t>
            </a:r>
          </a:p>
          <a:p>
            <a:r>
              <a:rPr lang="es-ES" sz="2000" dirty="0"/>
              <a:t>Aplicaciones en problemas de conducta y emocionales.</a:t>
            </a:r>
          </a:p>
          <a:p>
            <a:r>
              <a:rPr lang="es-ES" sz="2000" dirty="0"/>
              <a:t>Flexibilidad psicológica.</a:t>
            </a:r>
          </a:p>
          <a:p>
            <a:r>
              <a:rPr lang="es-ES" sz="2000" dirty="0"/>
              <a:t>Aplicaciones TEA. </a:t>
            </a:r>
          </a:p>
          <a:p>
            <a:r>
              <a:rPr lang="es-ES" sz="2000" dirty="0"/>
              <a:t>La mejora de la inteligencia. Analogías. Tanto de alumnos “normales”, con “retraso en el desarrollo”.</a:t>
            </a:r>
          </a:p>
        </p:txBody>
      </p:sp>
    </p:spTree>
    <p:extLst>
      <p:ext uri="{BB962C8B-B14F-4D97-AF65-F5344CB8AC3E}">
        <p14:creationId xmlns:p14="http://schemas.microsoft.com/office/powerpoint/2010/main" val="3762962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147" name="Rectangle 146">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0" name="Google Shape;140;p19"/>
          <p:cNvSpPr txBox="1">
            <a:spLocks noGrp="1"/>
          </p:cNvSpPr>
          <p:nvPr>
            <p:ph type="title"/>
          </p:nvPr>
        </p:nvSpPr>
        <p:spPr>
          <a:xfrm>
            <a:off x="1293026" y="713195"/>
            <a:ext cx="9605948" cy="2318665"/>
          </a:xfrm>
          <a:prstGeom prst="rect">
            <a:avLst/>
          </a:prstGeom>
        </p:spPr>
        <p:txBody>
          <a:bodyPr spcFirstLastPara="1" vert="horz" lIns="91440" tIns="45720" rIns="91440" bIns="45720" rtlCol="0" anchor="b" anchorCtr="0">
            <a:normAutofit/>
          </a:bodyPr>
          <a:lstStyle/>
          <a:p>
            <a:pPr algn="ctr">
              <a:spcBef>
                <a:spcPct val="0"/>
              </a:spcBef>
            </a:pPr>
            <a:r>
              <a:rPr lang="en-US" sz="5400" kern="1200">
                <a:solidFill>
                  <a:srgbClr val="FFFFFF"/>
                </a:solidFill>
                <a:latin typeface="+mj-lt"/>
                <a:ea typeface="+mj-ea"/>
                <a:cs typeface="+mj-cs"/>
              </a:rPr>
              <a:t>Contextualismo funcional</a:t>
            </a:r>
          </a:p>
        </p:txBody>
      </p:sp>
      <p:pic>
        <p:nvPicPr>
          <p:cNvPr id="144" name="Graphic 143" descr="Marca de verificación">
            <a:extLst>
              <a:ext uri="{FF2B5EF4-FFF2-40B4-BE49-F238E27FC236}">
                <a16:creationId xmlns:a16="http://schemas.microsoft.com/office/drawing/2014/main" id="{4C51C488-649B-BC05-114F-E1CC00CD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6089" y="4805363"/>
            <a:ext cx="1179824" cy="11798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sp useBgFill="1">
        <p:nvSpPr>
          <p:cNvPr id="158" name="Rectangle 157">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Google Shape;145;p20"/>
          <p:cNvSpPr txBox="1">
            <a:spLocks noGrp="1"/>
          </p:cNvSpPr>
          <p:nvPr>
            <p:ph type="title"/>
          </p:nvPr>
        </p:nvSpPr>
        <p:spPr>
          <a:xfrm>
            <a:off x="1146879" y="998002"/>
            <a:ext cx="3182940" cy="1471959"/>
          </a:xfrm>
          <a:prstGeom prst="rect">
            <a:avLst/>
          </a:prstGeom>
        </p:spPr>
        <p:txBody>
          <a:bodyPr spcFirstLastPara="1" vert="horz" lIns="91440" tIns="45720" rIns="91440" bIns="45720" rtlCol="0" anchor="ctr" anchorCtr="0">
            <a:normAutofit/>
          </a:bodyPr>
          <a:lstStyle/>
          <a:p>
            <a:r>
              <a:rPr lang="en-US" sz="3600" kern="1200">
                <a:solidFill>
                  <a:srgbClr val="FFFFFF"/>
                </a:solidFill>
                <a:latin typeface="+mj-lt"/>
                <a:ea typeface="+mj-ea"/>
                <a:cs typeface="+mj-cs"/>
              </a:rPr>
              <a:t>Contextualismo funcional y RFT</a:t>
            </a:r>
          </a:p>
        </p:txBody>
      </p:sp>
      <p:grpSp>
        <p:nvGrpSpPr>
          <p:cNvPr id="2" name="Grupo 1">
            <a:extLst>
              <a:ext uri="{FF2B5EF4-FFF2-40B4-BE49-F238E27FC236}">
                <a16:creationId xmlns:a16="http://schemas.microsoft.com/office/drawing/2014/main" id="{F647752D-061D-0A41-F592-A699D2FA03A6}"/>
              </a:ext>
            </a:extLst>
          </p:cNvPr>
          <p:cNvGrpSpPr/>
          <p:nvPr/>
        </p:nvGrpSpPr>
        <p:grpSpPr>
          <a:xfrm>
            <a:off x="4998268" y="851549"/>
            <a:ext cx="6539075" cy="4835482"/>
            <a:chOff x="279300" y="1570500"/>
            <a:chExt cx="6146929" cy="4545500"/>
          </a:xfrm>
        </p:grpSpPr>
        <p:sp>
          <p:nvSpPr>
            <p:cNvPr id="146" name="Google Shape;146;p20"/>
            <p:cNvSpPr txBox="1"/>
            <p:nvPr/>
          </p:nvSpPr>
          <p:spPr>
            <a:xfrm>
              <a:off x="334580" y="1570500"/>
              <a:ext cx="5948000" cy="571200"/>
            </a:xfrm>
            <a:prstGeom prst="rect">
              <a:avLst/>
            </a:prstGeom>
            <a:noFill/>
            <a:ln>
              <a:noFill/>
            </a:ln>
          </p:spPr>
          <p:txBody>
            <a:bodyPr spcFirstLastPara="1" wrap="square" lIns="121900" tIns="121900" rIns="121900" bIns="121900" anchor="ctr" anchorCtr="0">
              <a:normAutofit/>
            </a:bodyPr>
            <a:lstStyle/>
            <a:p>
              <a:pPr algn="ctr">
                <a:lnSpc>
                  <a:spcPct val="90000"/>
                </a:lnSpc>
                <a:spcAft>
                  <a:spcPts val="600"/>
                </a:spcAft>
              </a:pPr>
              <a:r>
                <a:rPr lang="es" sz="2000">
                  <a:solidFill>
                    <a:schemeClr val="dk1"/>
                  </a:solidFill>
                  <a:latin typeface="Roboto"/>
                  <a:ea typeface="Roboto"/>
                  <a:cs typeface="Roboto"/>
                  <a:sym typeface="Roboto"/>
                </a:rPr>
                <a:t>OBJETIVO DE ANÁLISIS</a:t>
              </a:r>
              <a:r>
                <a:rPr lang="es" sz="2000">
                  <a:latin typeface="Calibri"/>
                  <a:ea typeface="Calibri"/>
                  <a:cs typeface="Calibri"/>
                  <a:sym typeface="Calibri"/>
                </a:rPr>
                <a:t> </a:t>
              </a:r>
              <a:endParaRPr sz="2000"/>
            </a:p>
          </p:txBody>
        </p:sp>
        <p:sp>
          <p:nvSpPr>
            <p:cNvPr id="147" name="Google Shape;147;p20"/>
            <p:cNvSpPr txBox="1"/>
            <p:nvPr/>
          </p:nvSpPr>
          <p:spPr>
            <a:xfrm>
              <a:off x="279300" y="3498133"/>
              <a:ext cx="2827200" cy="571200"/>
            </a:xfrm>
            <a:prstGeom prst="rect">
              <a:avLst/>
            </a:prstGeom>
            <a:noFill/>
            <a:ln>
              <a:noFill/>
            </a:ln>
          </p:spPr>
          <p:txBody>
            <a:bodyPr spcFirstLastPara="1" wrap="square" lIns="121900" tIns="121900" rIns="121900" bIns="121900" anchor="ctr" anchorCtr="0">
              <a:normAutofit/>
            </a:bodyPr>
            <a:lstStyle/>
            <a:p>
              <a:pPr algn="ctr">
                <a:lnSpc>
                  <a:spcPct val="90000"/>
                </a:lnSpc>
                <a:spcAft>
                  <a:spcPts val="600"/>
                </a:spcAft>
              </a:pPr>
              <a:r>
                <a:rPr lang="es" sz="2000">
                  <a:solidFill>
                    <a:schemeClr val="dk1"/>
                  </a:solidFill>
                  <a:latin typeface="Roboto"/>
                  <a:ea typeface="Roboto"/>
                  <a:cs typeface="Roboto"/>
                  <a:sym typeface="Roboto"/>
                </a:rPr>
                <a:t>PREDICCIÓN</a:t>
              </a:r>
              <a:endParaRPr sz="2000">
                <a:solidFill>
                  <a:schemeClr val="dk1"/>
                </a:solidFill>
                <a:latin typeface="Roboto"/>
                <a:ea typeface="Roboto"/>
                <a:cs typeface="Roboto"/>
                <a:sym typeface="Roboto"/>
              </a:endParaRPr>
            </a:p>
          </p:txBody>
        </p:sp>
        <p:sp>
          <p:nvSpPr>
            <p:cNvPr id="148" name="Google Shape;148;p20"/>
            <p:cNvSpPr txBox="1"/>
            <p:nvPr/>
          </p:nvSpPr>
          <p:spPr>
            <a:xfrm>
              <a:off x="3599029" y="3498133"/>
              <a:ext cx="2827200" cy="571200"/>
            </a:xfrm>
            <a:prstGeom prst="rect">
              <a:avLst/>
            </a:prstGeom>
            <a:noFill/>
            <a:ln>
              <a:noFill/>
            </a:ln>
          </p:spPr>
          <p:txBody>
            <a:bodyPr spcFirstLastPara="1" wrap="square" lIns="121900" tIns="121900" rIns="121900" bIns="121900" anchor="ctr" anchorCtr="0">
              <a:normAutofit/>
            </a:bodyPr>
            <a:lstStyle/>
            <a:p>
              <a:pPr algn="ctr">
                <a:lnSpc>
                  <a:spcPct val="90000"/>
                </a:lnSpc>
                <a:spcAft>
                  <a:spcPts val="600"/>
                </a:spcAft>
              </a:pPr>
              <a:r>
                <a:rPr lang="es" sz="2000">
                  <a:solidFill>
                    <a:schemeClr val="dk1"/>
                  </a:solidFill>
                  <a:latin typeface="Roboto"/>
                  <a:ea typeface="Roboto"/>
                  <a:cs typeface="Roboto"/>
                  <a:sym typeface="Roboto"/>
                </a:rPr>
                <a:t>INFLUENCIA</a:t>
              </a:r>
              <a:endParaRPr sz="2000"/>
            </a:p>
          </p:txBody>
        </p:sp>
        <p:sp>
          <p:nvSpPr>
            <p:cNvPr id="149" name="Google Shape;149;p20"/>
            <p:cNvSpPr txBox="1"/>
            <p:nvPr/>
          </p:nvSpPr>
          <p:spPr>
            <a:xfrm>
              <a:off x="826600" y="5190000"/>
              <a:ext cx="4964800" cy="926000"/>
            </a:xfrm>
            <a:prstGeom prst="rect">
              <a:avLst/>
            </a:prstGeom>
            <a:noFill/>
            <a:ln>
              <a:noFill/>
            </a:ln>
          </p:spPr>
          <p:txBody>
            <a:bodyPr spcFirstLastPara="1" wrap="square" lIns="121900" tIns="121900" rIns="121900" bIns="121900" anchor="ctr" anchorCtr="0">
              <a:normAutofit/>
            </a:bodyPr>
            <a:lstStyle/>
            <a:p>
              <a:pPr algn="ctr">
                <a:lnSpc>
                  <a:spcPct val="90000"/>
                </a:lnSpc>
                <a:spcAft>
                  <a:spcPts val="600"/>
                </a:spcAft>
              </a:pPr>
              <a:r>
                <a:rPr lang="es" sz="3100">
                  <a:solidFill>
                    <a:schemeClr val="dk1"/>
                  </a:solidFill>
                  <a:latin typeface="Roboto"/>
                  <a:ea typeface="Roboto"/>
                  <a:cs typeface="Roboto"/>
                  <a:sym typeface="Roboto"/>
                </a:rPr>
                <a:t>De los eventos psicológicos</a:t>
              </a:r>
              <a:endParaRPr sz="3100">
                <a:solidFill>
                  <a:schemeClr val="dk1"/>
                </a:solidFill>
                <a:latin typeface="Roboto"/>
                <a:ea typeface="Roboto"/>
                <a:cs typeface="Roboto"/>
                <a:sym typeface="Roboto"/>
              </a:endParaRPr>
            </a:p>
          </p:txBody>
        </p:sp>
        <p:cxnSp>
          <p:nvCxnSpPr>
            <p:cNvPr id="150" name="Google Shape;150;p20"/>
            <p:cNvCxnSpPr>
              <a:stCxn id="146" idx="2"/>
              <a:endCxn id="147" idx="0"/>
            </p:cNvCxnSpPr>
            <p:nvPr/>
          </p:nvCxnSpPr>
          <p:spPr>
            <a:xfrm rot="5400000">
              <a:off x="1822580" y="2012100"/>
              <a:ext cx="1356400" cy="1615600"/>
            </a:xfrm>
            <a:prstGeom prst="bentConnector3">
              <a:avLst>
                <a:gd name="adj1" fmla="val 50001"/>
              </a:avLst>
            </a:prstGeom>
            <a:noFill/>
            <a:ln w="28575" cap="flat" cmpd="sng">
              <a:solidFill>
                <a:srgbClr val="4A86E8"/>
              </a:solidFill>
              <a:prstDash val="solid"/>
              <a:round/>
              <a:headEnd type="none" w="med" len="med"/>
              <a:tailEnd type="triangle" w="med" len="med"/>
            </a:ln>
          </p:spPr>
        </p:cxnSp>
        <p:cxnSp>
          <p:nvCxnSpPr>
            <p:cNvPr id="151" name="Google Shape;151;p20"/>
            <p:cNvCxnSpPr>
              <a:stCxn id="146" idx="2"/>
              <a:endCxn id="148" idx="0"/>
            </p:cNvCxnSpPr>
            <p:nvPr/>
          </p:nvCxnSpPr>
          <p:spPr>
            <a:xfrm rot="-5400000" flipH="1">
              <a:off x="3482380" y="1967900"/>
              <a:ext cx="1356400" cy="1704000"/>
            </a:xfrm>
            <a:prstGeom prst="bentConnector3">
              <a:avLst>
                <a:gd name="adj1" fmla="val 50001"/>
              </a:avLst>
            </a:prstGeom>
            <a:noFill/>
            <a:ln w="28575" cap="flat" cmpd="sng">
              <a:solidFill>
                <a:srgbClr val="4A86E8"/>
              </a:solidFill>
              <a:prstDash val="solid"/>
              <a:round/>
              <a:headEnd type="none" w="med" len="med"/>
              <a:tailEnd type="triangle" w="med" len="med"/>
            </a:ln>
          </p:spPr>
        </p:cxnSp>
        <p:cxnSp>
          <p:nvCxnSpPr>
            <p:cNvPr id="152" name="Google Shape;152;p20"/>
            <p:cNvCxnSpPr>
              <a:stCxn id="147" idx="2"/>
              <a:endCxn id="149" idx="0"/>
            </p:cNvCxnSpPr>
            <p:nvPr/>
          </p:nvCxnSpPr>
          <p:spPr>
            <a:xfrm rot="-5400000" flipH="1">
              <a:off x="1940500" y="3821733"/>
              <a:ext cx="1120800" cy="1616000"/>
            </a:xfrm>
            <a:prstGeom prst="bentConnector3">
              <a:avLst>
                <a:gd name="adj1" fmla="val 49994"/>
              </a:avLst>
            </a:prstGeom>
            <a:noFill/>
            <a:ln w="28575" cap="flat" cmpd="sng">
              <a:solidFill>
                <a:srgbClr val="4A86E8"/>
              </a:solidFill>
              <a:prstDash val="solid"/>
              <a:round/>
              <a:headEnd type="none" w="med" len="med"/>
              <a:tailEnd type="triangle" w="med" len="med"/>
            </a:ln>
          </p:spPr>
        </p:cxnSp>
        <p:cxnSp>
          <p:nvCxnSpPr>
            <p:cNvPr id="153" name="Google Shape;153;p20"/>
            <p:cNvCxnSpPr>
              <a:stCxn id="148" idx="2"/>
              <a:endCxn id="149" idx="0"/>
            </p:cNvCxnSpPr>
            <p:nvPr/>
          </p:nvCxnSpPr>
          <p:spPr>
            <a:xfrm rot="5400000">
              <a:off x="3600429" y="3777933"/>
              <a:ext cx="1120800" cy="1703600"/>
            </a:xfrm>
            <a:prstGeom prst="bentConnector3">
              <a:avLst>
                <a:gd name="adj1" fmla="val 49994"/>
              </a:avLst>
            </a:prstGeom>
            <a:noFill/>
            <a:ln w="28575" cap="flat" cmpd="sng">
              <a:solidFill>
                <a:srgbClr val="4A86E8"/>
              </a:solidFill>
              <a:prstDash val="solid"/>
              <a:round/>
              <a:headEnd type="none" w="med" len="med"/>
              <a:tailEnd type="triangle" w="med" len="med"/>
            </a:ln>
          </p:spPr>
        </p:cxn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useBgFill="1">
        <p:nvSpPr>
          <p:cNvPr id="192" name="Rectangle 18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3" name="Group 18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94"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7" name="Google Shape;177;p22"/>
          <p:cNvSpPr txBox="1">
            <a:spLocks noGrp="1"/>
          </p:cNvSpPr>
          <p:nvPr>
            <p:ph type="title"/>
          </p:nvPr>
        </p:nvSpPr>
        <p:spPr>
          <a:xfrm>
            <a:off x="1098468" y="885651"/>
            <a:ext cx="3229803" cy="4624603"/>
          </a:xfrm>
          <a:prstGeom prst="rect">
            <a:avLst/>
          </a:prstGeom>
        </p:spPr>
        <p:txBody>
          <a:bodyPr spcFirstLastPara="1" vert="horz" lIns="91440" tIns="45720" rIns="91440" bIns="45720" rtlCol="0" anchor="ctr" anchorCtr="0">
            <a:normAutofit/>
          </a:bodyPr>
          <a:lstStyle/>
          <a:p>
            <a:r>
              <a:rPr lang="en-US" kern="1200">
                <a:solidFill>
                  <a:srgbClr val="FFFFFF"/>
                </a:solidFill>
                <a:latin typeface="+mj-lt"/>
                <a:ea typeface="+mj-ea"/>
                <a:cs typeface="+mj-cs"/>
              </a:rPr>
              <a:t>¿Qué son los eventos psicológicos?</a:t>
            </a:r>
          </a:p>
        </p:txBody>
      </p:sp>
      <p:sp>
        <p:nvSpPr>
          <p:cNvPr id="178" name="Google Shape;178;p22"/>
          <p:cNvSpPr txBox="1"/>
          <p:nvPr/>
        </p:nvSpPr>
        <p:spPr>
          <a:xfrm>
            <a:off x="4654300" y="563918"/>
            <a:ext cx="6485928" cy="4616849"/>
          </a:xfrm>
          <a:prstGeom prst="rect">
            <a:avLst/>
          </a:prstGeom>
        </p:spPr>
        <p:txBody>
          <a:bodyPr spcFirstLastPara="1" vert="horz" lIns="91440" tIns="45720" rIns="91440" bIns="45720" rtlCol="0" anchor="ctr" anchorCtr="0">
            <a:normAutofit fontScale="92500" lnSpcReduction="10000"/>
          </a:bodyPr>
          <a:lstStyle/>
          <a:p>
            <a:pPr indent="-228600">
              <a:lnSpc>
                <a:spcPct val="90000"/>
              </a:lnSpc>
              <a:spcAft>
                <a:spcPts val="600"/>
              </a:spcAft>
              <a:buFont typeface="Arial" panose="020B0604020202020204" pitchFamily="34" charset="0"/>
              <a:buChar char="•"/>
            </a:pPr>
            <a:r>
              <a:rPr lang="es-ES" sz="2400" dirty="0">
                <a:sym typeface="Calibri"/>
              </a:rPr>
              <a:t>Es cualquier cosa que haga una persona. </a:t>
            </a:r>
          </a:p>
          <a:p>
            <a:pPr indent="-228600">
              <a:lnSpc>
                <a:spcPct val="90000"/>
              </a:lnSpc>
              <a:spcAft>
                <a:spcPts val="600"/>
              </a:spcAft>
              <a:buFont typeface="Arial" panose="020B0604020202020204" pitchFamily="34" charset="0"/>
              <a:buChar char="•"/>
            </a:pPr>
            <a:endParaRPr lang="es-ES" sz="2400" dirty="0">
              <a:sym typeface="Calibri"/>
            </a:endParaRPr>
          </a:p>
          <a:p>
            <a:pPr indent="-228600">
              <a:lnSpc>
                <a:spcPct val="90000"/>
              </a:lnSpc>
              <a:spcAft>
                <a:spcPts val="600"/>
              </a:spcAft>
              <a:buFont typeface="Arial" panose="020B0604020202020204" pitchFamily="34" charset="0"/>
              <a:buChar char="•"/>
            </a:pPr>
            <a:endParaRPr lang="es-ES" sz="2400" dirty="0">
              <a:sym typeface="Calibri"/>
            </a:endParaRPr>
          </a:p>
          <a:p>
            <a:pPr indent="-228600">
              <a:lnSpc>
                <a:spcPct val="90000"/>
              </a:lnSpc>
              <a:spcAft>
                <a:spcPts val="600"/>
              </a:spcAft>
              <a:buFont typeface="Arial" panose="020B0604020202020204" pitchFamily="34" charset="0"/>
              <a:buChar char="•"/>
            </a:pPr>
            <a:r>
              <a:rPr lang="es-ES" sz="2400" dirty="0">
                <a:sym typeface="Calibri"/>
              </a:rPr>
              <a:t>Eventos o conductas que son observables  como andar, saltar… </a:t>
            </a:r>
          </a:p>
          <a:p>
            <a:pPr indent="-228600">
              <a:lnSpc>
                <a:spcPct val="90000"/>
              </a:lnSpc>
              <a:spcAft>
                <a:spcPts val="600"/>
              </a:spcAft>
              <a:buFont typeface="Arial" panose="020B0604020202020204" pitchFamily="34" charset="0"/>
              <a:buChar char="•"/>
            </a:pPr>
            <a:endParaRPr lang="es-ES" sz="2400" dirty="0">
              <a:sym typeface="Calibri"/>
            </a:endParaRPr>
          </a:p>
          <a:p>
            <a:pPr indent="-228600">
              <a:lnSpc>
                <a:spcPct val="90000"/>
              </a:lnSpc>
              <a:spcAft>
                <a:spcPts val="600"/>
              </a:spcAft>
              <a:buFont typeface="Arial" panose="020B0604020202020204" pitchFamily="34" charset="0"/>
              <a:buChar char="•"/>
            </a:pPr>
            <a:endParaRPr lang="es-ES" sz="2400" dirty="0">
              <a:sym typeface="Calibri"/>
            </a:endParaRPr>
          </a:p>
          <a:p>
            <a:pPr indent="-228600">
              <a:lnSpc>
                <a:spcPct val="90000"/>
              </a:lnSpc>
              <a:spcAft>
                <a:spcPts val="600"/>
              </a:spcAft>
              <a:buFont typeface="Arial" panose="020B0604020202020204" pitchFamily="34" charset="0"/>
              <a:buChar char="•"/>
            </a:pPr>
            <a:r>
              <a:rPr lang="es-ES" sz="2400" dirty="0">
                <a:sym typeface="Calibri"/>
              </a:rPr>
              <a:t>Eventos o conductas no observables como pensar y sentir.</a:t>
            </a:r>
          </a:p>
          <a:p>
            <a:pPr indent="-228600">
              <a:lnSpc>
                <a:spcPct val="90000"/>
              </a:lnSpc>
              <a:spcAft>
                <a:spcPts val="600"/>
              </a:spcAft>
              <a:buFont typeface="Arial" panose="020B0604020202020204" pitchFamily="34" charset="0"/>
              <a:buChar char="•"/>
            </a:pPr>
            <a:endParaRPr lang="es-ES" sz="2400" dirty="0">
              <a:sym typeface="Calibri"/>
            </a:endParaRPr>
          </a:p>
          <a:p>
            <a:pPr indent="-228600">
              <a:lnSpc>
                <a:spcPct val="90000"/>
              </a:lnSpc>
              <a:spcAft>
                <a:spcPts val="600"/>
              </a:spcAft>
              <a:buFont typeface="Arial" panose="020B0604020202020204" pitchFamily="34" charset="0"/>
              <a:buChar char="•"/>
            </a:pPr>
            <a:endParaRPr lang="es-ES" sz="2400" dirty="0">
              <a:sym typeface="Calibri"/>
            </a:endParaRPr>
          </a:p>
          <a:p>
            <a:pPr indent="-228600">
              <a:lnSpc>
                <a:spcPct val="90000"/>
              </a:lnSpc>
              <a:spcAft>
                <a:spcPts val="600"/>
              </a:spcAft>
              <a:buFont typeface="Arial" panose="020B0604020202020204" pitchFamily="34" charset="0"/>
              <a:buChar char="•"/>
            </a:pPr>
            <a:r>
              <a:rPr lang="es-ES" sz="2400" dirty="0">
                <a:sym typeface="Calibri"/>
              </a:rPr>
              <a:t>Los eventos o conductas  se expresan con Verbos o acciones.</a:t>
            </a:r>
          </a:p>
        </p:txBody>
      </p:sp>
      <p:grpSp>
        <p:nvGrpSpPr>
          <p:cNvPr id="3" name="Grupo 2">
            <a:extLst>
              <a:ext uri="{FF2B5EF4-FFF2-40B4-BE49-F238E27FC236}">
                <a16:creationId xmlns:a16="http://schemas.microsoft.com/office/drawing/2014/main" id="{A8C22547-F4DF-FC41-0084-CF11439CDB1A}"/>
              </a:ext>
            </a:extLst>
          </p:cNvPr>
          <p:cNvGrpSpPr/>
          <p:nvPr/>
        </p:nvGrpSpPr>
        <p:grpSpPr>
          <a:xfrm>
            <a:off x="6599078" y="1185393"/>
            <a:ext cx="2596371" cy="4324861"/>
            <a:chOff x="180482" y="297519"/>
            <a:chExt cx="5341662" cy="8862360"/>
          </a:xfrm>
        </p:grpSpPr>
        <p:pic>
          <p:nvPicPr>
            <p:cNvPr id="4" name="Google Shape;180;p22">
              <a:extLst>
                <a:ext uri="{FF2B5EF4-FFF2-40B4-BE49-F238E27FC236}">
                  <a16:creationId xmlns:a16="http://schemas.microsoft.com/office/drawing/2014/main" id="{DD0ADBF9-B479-8DE8-4283-60DE1A27872F}"/>
                </a:ext>
              </a:extLst>
            </p:cNvPr>
            <p:cNvPicPr preferRelativeResize="0"/>
            <p:nvPr/>
          </p:nvPicPr>
          <p:blipFill>
            <a:blip r:embed="rId3">
              <a:alphaModFix/>
            </a:blip>
            <a:stretch>
              <a:fillRect/>
            </a:stretch>
          </p:blipFill>
          <p:spPr>
            <a:xfrm>
              <a:off x="180482" y="312037"/>
              <a:ext cx="1219200" cy="1219201"/>
            </a:xfrm>
            <a:prstGeom prst="rect">
              <a:avLst/>
            </a:prstGeom>
            <a:noFill/>
            <a:ln>
              <a:noFill/>
            </a:ln>
          </p:spPr>
        </p:pic>
        <p:pic>
          <p:nvPicPr>
            <p:cNvPr id="5" name="Google Shape;181;p22">
              <a:extLst>
                <a:ext uri="{FF2B5EF4-FFF2-40B4-BE49-F238E27FC236}">
                  <a16:creationId xmlns:a16="http://schemas.microsoft.com/office/drawing/2014/main" id="{B90F45D2-11F1-8770-2550-A71D51790A28}"/>
                </a:ext>
              </a:extLst>
            </p:cNvPr>
            <p:cNvPicPr preferRelativeResize="0"/>
            <p:nvPr/>
          </p:nvPicPr>
          <p:blipFill>
            <a:blip r:embed="rId4">
              <a:alphaModFix/>
            </a:blip>
            <a:stretch>
              <a:fillRect/>
            </a:stretch>
          </p:blipFill>
          <p:spPr>
            <a:xfrm>
              <a:off x="2199618" y="297519"/>
              <a:ext cx="1219200" cy="1219201"/>
            </a:xfrm>
            <a:prstGeom prst="rect">
              <a:avLst/>
            </a:prstGeom>
            <a:noFill/>
            <a:ln>
              <a:noFill/>
            </a:ln>
          </p:spPr>
        </p:pic>
        <p:pic>
          <p:nvPicPr>
            <p:cNvPr id="6" name="Google Shape;182;p22">
              <a:extLst>
                <a:ext uri="{FF2B5EF4-FFF2-40B4-BE49-F238E27FC236}">
                  <a16:creationId xmlns:a16="http://schemas.microsoft.com/office/drawing/2014/main" id="{700C76EB-6573-AA9C-51E5-330E68A3F550}"/>
                </a:ext>
              </a:extLst>
            </p:cNvPr>
            <p:cNvPicPr preferRelativeResize="0"/>
            <p:nvPr/>
          </p:nvPicPr>
          <p:blipFill>
            <a:blip r:embed="rId5">
              <a:alphaModFix/>
            </a:blip>
            <a:stretch>
              <a:fillRect/>
            </a:stretch>
          </p:blipFill>
          <p:spPr>
            <a:xfrm>
              <a:off x="3936807" y="297519"/>
              <a:ext cx="1219200" cy="1219201"/>
            </a:xfrm>
            <a:prstGeom prst="rect">
              <a:avLst/>
            </a:prstGeom>
            <a:noFill/>
            <a:ln>
              <a:noFill/>
            </a:ln>
          </p:spPr>
        </p:pic>
        <p:pic>
          <p:nvPicPr>
            <p:cNvPr id="7" name="Google Shape;183;p22">
              <a:extLst>
                <a:ext uri="{FF2B5EF4-FFF2-40B4-BE49-F238E27FC236}">
                  <a16:creationId xmlns:a16="http://schemas.microsoft.com/office/drawing/2014/main" id="{923CABEA-D9E2-982B-D094-536C3B37C084}"/>
                </a:ext>
              </a:extLst>
            </p:cNvPr>
            <p:cNvPicPr preferRelativeResize="0"/>
            <p:nvPr/>
          </p:nvPicPr>
          <p:blipFill>
            <a:blip r:embed="rId6">
              <a:alphaModFix/>
            </a:blip>
            <a:stretch>
              <a:fillRect/>
            </a:stretch>
          </p:blipFill>
          <p:spPr>
            <a:xfrm>
              <a:off x="180482" y="2640102"/>
              <a:ext cx="1219200" cy="1219201"/>
            </a:xfrm>
            <a:prstGeom prst="rect">
              <a:avLst/>
            </a:prstGeom>
            <a:noFill/>
            <a:ln>
              <a:noFill/>
            </a:ln>
          </p:spPr>
        </p:pic>
        <p:pic>
          <p:nvPicPr>
            <p:cNvPr id="8" name="Google Shape;184;p22">
              <a:extLst>
                <a:ext uri="{FF2B5EF4-FFF2-40B4-BE49-F238E27FC236}">
                  <a16:creationId xmlns:a16="http://schemas.microsoft.com/office/drawing/2014/main" id="{E8853D5F-9B77-436B-2CE9-388ECE41712F}"/>
                </a:ext>
              </a:extLst>
            </p:cNvPr>
            <p:cNvPicPr preferRelativeResize="0"/>
            <p:nvPr/>
          </p:nvPicPr>
          <p:blipFill>
            <a:blip r:embed="rId7">
              <a:alphaModFix/>
            </a:blip>
            <a:stretch>
              <a:fillRect/>
            </a:stretch>
          </p:blipFill>
          <p:spPr>
            <a:xfrm>
              <a:off x="2199616" y="2491818"/>
              <a:ext cx="1219200" cy="1219201"/>
            </a:xfrm>
            <a:prstGeom prst="rect">
              <a:avLst/>
            </a:prstGeom>
            <a:noFill/>
            <a:ln>
              <a:noFill/>
            </a:ln>
          </p:spPr>
        </p:pic>
        <p:pic>
          <p:nvPicPr>
            <p:cNvPr id="9" name="Google Shape;185;p22">
              <a:extLst>
                <a:ext uri="{FF2B5EF4-FFF2-40B4-BE49-F238E27FC236}">
                  <a16:creationId xmlns:a16="http://schemas.microsoft.com/office/drawing/2014/main" id="{9165E443-E58F-D4E3-E6CC-15D4C9CDE0B3}"/>
                </a:ext>
              </a:extLst>
            </p:cNvPr>
            <p:cNvPicPr preferRelativeResize="0"/>
            <p:nvPr/>
          </p:nvPicPr>
          <p:blipFill>
            <a:blip r:embed="rId8">
              <a:alphaModFix/>
            </a:blip>
            <a:stretch>
              <a:fillRect/>
            </a:stretch>
          </p:blipFill>
          <p:spPr>
            <a:xfrm>
              <a:off x="517765" y="7940678"/>
              <a:ext cx="1219200" cy="1219201"/>
            </a:xfrm>
            <a:prstGeom prst="rect">
              <a:avLst/>
            </a:prstGeom>
            <a:noFill/>
            <a:ln>
              <a:noFill/>
            </a:ln>
          </p:spPr>
        </p:pic>
        <p:pic>
          <p:nvPicPr>
            <p:cNvPr id="10" name="Google Shape;186;p22">
              <a:extLst>
                <a:ext uri="{FF2B5EF4-FFF2-40B4-BE49-F238E27FC236}">
                  <a16:creationId xmlns:a16="http://schemas.microsoft.com/office/drawing/2014/main" id="{0EA974E8-2B18-9C4C-0898-14EAFB7E19C0}"/>
                </a:ext>
              </a:extLst>
            </p:cNvPr>
            <p:cNvPicPr preferRelativeResize="0"/>
            <p:nvPr/>
          </p:nvPicPr>
          <p:blipFill>
            <a:blip r:embed="rId9">
              <a:alphaModFix/>
            </a:blip>
            <a:stretch>
              <a:fillRect/>
            </a:stretch>
          </p:blipFill>
          <p:spPr>
            <a:xfrm>
              <a:off x="374106" y="5058181"/>
              <a:ext cx="1219200" cy="1219201"/>
            </a:xfrm>
            <a:prstGeom prst="rect">
              <a:avLst/>
            </a:prstGeom>
            <a:noFill/>
            <a:ln>
              <a:noFill/>
            </a:ln>
          </p:spPr>
        </p:pic>
        <p:pic>
          <p:nvPicPr>
            <p:cNvPr id="11" name="Google Shape;187;p22">
              <a:extLst>
                <a:ext uri="{FF2B5EF4-FFF2-40B4-BE49-F238E27FC236}">
                  <a16:creationId xmlns:a16="http://schemas.microsoft.com/office/drawing/2014/main" id="{A45F583C-5EE7-7CCA-70F2-B83F18BD4337}"/>
                </a:ext>
              </a:extLst>
            </p:cNvPr>
            <p:cNvPicPr preferRelativeResize="0"/>
            <p:nvPr/>
          </p:nvPicPr>
          <p:blipFill>
            <a:blip r:embed="rId10">
              <a:alphaModFix/>
            </a:blip>
            <a:stretch>
              <a:fillRect/>
            </a:stretch>
          </p:blipFill>
          <p:spPr>
            <a:xfrm>
              <a:off x="4059481" y="2443455"/>
              <a:ext cx="1219200" cy="1219201"/>
            </a:xfrm>
            <a:prstGeom prst="rect">
              <a:avLst/>
            </a:prstGeom>
            <a:noFill/>
            <a:ln>
              <a:noFill/>
            </a:ln>
          </p:spPr>
        </p:pic>
        <p:pic>
          <p:nvPicPr>
            <p:cNvPr id="12" name="Google Shape;188;p22">
              <a:extLst>
                <a:ext uri="{FF2B5EF4-FFF2-40B4-BE49-F238E27FC236}">
                  <a16:creationId xmlns:a16="http://schemas.microsoft.com/office/drawing/2014/main" id="{7FF06D67-CB9C-45F7-39DF-4ACD16BBC2D1}"/>
                </a:ext>
              </a:extLst>
            </p:cNvPr>
            <p:cNvPicPr preferRelativeResize="0"/>
            <p:nvPr/>
          </p:nvPicPr>
          <p:blipFill>
            <a:blip r:embed="rId11">
              <a:alphaModFix/>
            </a:blip>
            <a:stretch>
              <a:fillRect/>
            </a:stretch>
          </p:blipFill>
          <p:spPr>
            <a:xfrm>
              <a:off x="2264064" y="5216248"/>
              <a:ext cx="1219200" cy="1219201"/>
            </a:xfrm>
            <a:prstGeom prst="rect">
              <a:avLst/>
            </a:prstGeom>
            <a:noFill/>
            <a:ln>
              <a:noFill/>
            </a:ln>
          </p:spPr>
        </p:pic>
        <p:pic>
          <p:nvPicPr>
            <p:cNvPr id="13" name="Google Shape;189;p22">
              <a:extLst>
                <a:ext uri="{FF2B5EF4-FFF2-40B4-BE49-F238E27FC236}">
                  <a16:creationId xmlns:a16="http://schemas.microsoft.com/office/drawing/2014/main" id="{1207DCEA-03EF-F6DC-12F9-844D7DAAC27E}"/>
                </a:ext>
              </a:extLst>
            </p:cNvPr>
            <p:cNvPicPr preferRelativeResize="0"/>
            <p:nvPr/>
          </p:nvPicPr>
          <p:blipFill>
            <a:blip r:embed="rId12">
              <a:alphaModFix/>
            </a:blip>
            <a:stretch>
              <a:fillRect/>
            </a:stretch>
          </p:blipFill>
          <p:spPr>
            <a:xfrm>
              <a:off x="4120640" y="5230945"/>
              <a:ext cx="1219200" cy="1219201"/>
            </a:xfrm>
            <a:prstGeom prst="rect">
              <a:avLst/>
            </a:prstGeom>
            <a:noFill/>
            <a:ln>
              <a:noFill/>
            </a:ln>
          </p:spPr>
        </p:pic>
        <p:pic>
          <p:nvPicPr>
            <p:cNvPr id="14" name="Google Shape;190;p22">
              <a:extLst>
                <a:ext uri="{FF2B5EF4-FFF2-40B4-BE49-F238E27FC236}">
                  <a16:creationId xmlns:a16="http://schemas.microsoft.com/office/drawing/2014/main" id="{467A013A-373D-8928-86F5-D4F7D9DC7E94}"/>
                </a:ext>
              </a:extLst>
            </p:cNvPr>
            <p:cNvPicPr preferRelativeResize="0"/>
            <p:nvPr/>
          </p:nvPicPr>
          <p:blipFill>
            <a:blip r:embed="rId13">
              <a:alphaModFix/>
            </a:blip>
            <a:stretch>
              <a:fillRect/>
            </a:stretch>
          </p:blipFill>
          <p:spPr>
            <a:xfrm>
              <a:off x="2453022" y="7940678"/>
              <a:ext cx="1219200" cy="1219201"/>
            </a:xfrm>
            <a:prstGeom prst="rect">
              <a:avLst/>
            </a:prstGeom>
            <a:noFill/>
            <a:ln>
              <a:noFill/>
            </a:ln>
          </p:spPr>
        </p:pic>
        <p:pic>
          <p:nvPicPr>
            <p:cNvPr id="15" name="Google Shape;191;p22">
              <a:extLst>
                <a:ext uri="{FF2B5EF4-FFF2-40B4-BE49-F238E27FC236}">
                  <a16:creationId xmlns:a16="http://schemas.microsoft.com/office/drawing/2014/main" id="{53526583-227F-3337-C750-1A4D1B241848}"/>
                </a:ext>
              </a:extLst>
            </p:cNvPr>
            <p:cNvPicPr preferRelativeResize="0"/>
            <p:nvPr/>
          </p:nvPicPr>
          <p:blipFill>
            <a:blip r:embed="rId5">
              <a:alphaModFix/>
            </a:blip>
            <a:stretch>
              <a:fillRect/>
            </a:stretch>
          </p:blipFill>
          <p:spPr>
            <a:xfrm>
              <a:off x="4302944" y="7782845"/>
              <a:ext cx="1219200" cy="1219201"/>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rmAutofit fontScale="90000"/>
          </a:bodyPr>
          <a:lstStyle/>
          <a:p>
            <a:pPr>
              <a:spcBef>
                <a:spcPts val="0"/>
              </a:spcBef>
            </a:pPr>
            <a:r>
              <a:rPr lang="es"/>
              <a:t>Contextualismo funcional: </a:t>
            </a:r>
            <a:endParaRPr/>
          </a:p>
          <a:p>
            <a:pPr>
              <a:spcBef>
                <a:spcPts val="0"/>
              </a:spcBef>
            </a:pPr>
            <a:endParaRPr/>
          </a:p>
        </p:txBody>
      </p:sp>
      <p:sp>
        <p:nvSpPr>
          <p:cNvPr id="160" name="Google Shape;160;p21"/>
          <p:cNvSpPr txBox="1"/>
          <p:nvPr/>
        </p:nvSpPr>
        <p:spPr>
          <a:xfrm>
            <a:off x="2717800" y="2572533"/>
            <a:ext cx="2781200" cy="810400"/>
          </a:xfrm>
          <a:prstGeom prst="rect">
            <a:avLst/>
          </a:prstGeom>
          <a:noFill/>
          <a:ln>
            <a:noFill/>
          </a:ln>
        </p:spPr>
        <p:txBody>
          <a:bodyPr spcFirstLastPara="1" wrap="square" lIns="121900" tIns="121900" rIns="121900" bIns="121900" anchor="t" anchorCtr="0">
            <a:noAutofit/>
          </a:bodyPr>
          <a:lstStyle/>
          <a:p>
            <a:endParaRPr sz="2400">
              <a:latin typeface="Roboto"/>
              <a:ea typeface="Roboto"/>
              <a:cs typeface="Roboto"/>
              <a:sym typeface="Roboto"/>
            </a:endParaRPr>
          </a:p>
        </p:txBody>
      </p:sp>
      <p:sp>
        <p:nvSpPr>
          <p:cNvPr id="161" name="Google Shape;161;p21"/>
          <p:cNvSpPr/>
          <p:nvPr/>
        </p:nvSpPr>
        <p:spPr>
          <a:xfrm>
            <a:off x="939800" y="3017044"/>
            <a:ext cx="5334400" cy="24624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s" sz="2400">
                <a:solidFill>
                  <a:schemeClr val="dk1"/>
                </a:solidFill>
                <a:latin typeface="Roboto"/>
                <a:ea typeface="Roboto"/>
                <a:cs typeface="Roboto"/>
                <a:sym typeface="Roboto"/>
              </a:rPr>
              <a:t>Escenario del ambiente donde ocurren los eventos psicológicos o las interacciones.</a:t>
            </a:r>
            <a:endParaRPr sz="2400"/>
          </a:p>
        </p:txBody>
      </p:sp>
      <p:sp>
        <p:nvSpPr>
          <p:cNvPr id="162" name="Google Shape;162;p21"/>
          <p:cNvSpPr/>
          <p:nvPr/>
        </p:nvSpPr>
        <p:spPr>
          <a:xfrm>
            <a:off x="5934000" y="3017033"/>
            <a:ext cx="5334400" cy="24624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s" sz="2400">
                <a:solidFill>
                  <a:schemeClr val="dk1"/>
                </a:solidFill>
                <a:latin typeface="Roboto"/>
                <a:ea typeface="Roboto"/>
                <a:cs typeface="Roboto"/>
                <a:sym typeface="Roboto"/>
              </a:rPr>
              <a:t>Historia de aprendizaje o de interacciones con su ambiente de las personas a lo largo de su vida.</a:t>
            </a:r>
            <a:endParaRPr sz="2400">
              <a:solidFill>
                <a:schemeClr val="dk1"/>
              </a:solidFill>
              <a:latin typeface="Roboto"/>
              <a:ea typeface="Roboto"/>
              <a:cs typeface="Roboto"/>
              <a:sym typeface="Roboto"/>
            </a:endParaRPr>
          </a:p>
        </p:txBody>
      </p:sp>
      <p:grpSp>
        <p:nvGrpSpPr>
          <p:cNvPr id="163" name="Google Shape;163;p21"/>
          <p:cNvGrpSpPr/>
          <p:nvPr/>
        </p:nvGrpSpPr>
        <p:grpSpPr>
          <a:xfrm>
            <a:off x="660200" y="1357068"/>
            <a:ext cx="10878000" cy="5431660"/>
            <a:chOff x="495150" y="1017800"/>
            <a:chExt cx="8158500" cy="4184800"/>
          </a:xfrm>
        </p:grpSpPr>
        <p:sp>
          <p:nvSpPr>
            <p:cNvPr id="164" name="Google Shape;164;p21"/>
            <p:cNvSpPr/>
            <p:nvPr/>
          </p:nvSpPr>
          <p:spPr>
            <a:xfrm>
              <a:off x="495150" y="1521000"/>
              <a:ext cx="8158500" cy="3681600"/>
            </a:xfrm>
            <a:prstGeom prst="ellipse">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b" anchorCtr="0">
              <a:noAutofit/>
            </a:bodyPr>
            <a:lstStyle/>
            <a:p>
              <a:pPr algn="ctr"/>
              <a:endParaRPr sz="2400">
                <a:solidFill>
                  <a:schemeClr val="dk1"/>
                </a:solidFill>
                <a:latin typeface="Roboto"/>
                <a:ea typeface="Roboto"/>
                <a:cs typeface="Roboto"/>
                <a:sym typeface="Roboto"/>
              </a:endParaRPr>
            </a:p>
            <a:p>
              <a:pPr algn="ctr"/>
              <a:endParaRPr sz="2400">
                <a:solidFill>
                  <a:schemeClr val="dk1"/>
                </a:solidFill>
                <a:latin typeface="Roboto"/>
                <a:ea typeface="Roboto"/>
                <a:cs typeface="Roboto"/>
                <a:sym typeface="Roboto"/>
              </a:endParaRPr>
            </a:p>
            <a:p>
              <a:pPr algn="ctr"/>
              <a:endParaRPr sz="2400">
                <a:solidFill>
                  <a:schemeClr val="dk1"/>
                </a:solidFill>
                <a:latin typeface="Roboto"/>
                <a:ea typeface="Roboto"/>
                <a:cs typeface="Roboto"/>
                <a:sym typeface="Roboto"/>
              </a:endParaRPr>
            </a:p>
            <a:p>
              <a:pPr algn="ctr"/>
              <a:endParaRPr sz="2400">
                <a:solidFill>
                  <a:schemeClr val="dk1"/>
                </a:solidFill>
                <a:latin typeface="Roboto"/>
                <a:ea typeface="Roboto"/>
                <a:cs typeface="Roboto"/>
                <a:sym typeface="Roboto"/>
              </a:endParaRPr>
            </a:p>
            <a:p>
              <a:pPr algn="ctr"/>
              <a:endParaRPr sz="2400">
                <a:solidFill>
                  <a:schemeClr val="dk1"/>
                </a:solidFill>
                <a:latin typeface="Roboto"/>
                <a:ea typeface="Roboto"/>
                <a:cs typeface="Roboto"/>
                <a:sym typeface="Roboto"/>
              </a:endParaRPr>
            </a:p>
            <a:p>
              <a:pPr algn="ctr"/>
              <a:endParaRPr sz="2400">
                <a:solidFill>
                  <a:schemeClr val="dk1"/>
                </a:solidFill>
                <a:latin typeface="Roboto"/>
                <a:ea typeface="Roboto"/>
                <a:cs typeface="Roboto"/>
                <a:sym typeface="Roboto"/>
              </a:endParaRPr>
            </a:p>
            <a:p>
              <a:pPr algn="ctr"/>
              <a:endParaRPr sz="2400">
                <a:solidFill>
                  <a:schemeClr val="dk1"/>
                </a:solidFill>
                <a:latin typeface="Roboto"/>
                <a:ea typeface="Roboto"/>
                <a:cs typeface="Roboto"/>
                <a:sym typeface="Roboto"/>
              </a:endParaRPr>
            </a:p>
          </p:txBody>
        </p:sp>
        <p:sp>
          <p:nvSpPr>
            <p:cNvPr id="165" name="Google Shape;165;p21"/>
            <p:cNvSpPr txBox="1"/>
            <p:nvPr/>
          </p:nvSpPr>
          <p:spPr>
            <a:xfrm>
              <a:off x="3433800" y="1017800"/>
              <a:ext cx="2276400" cy="607800"/>
            </a:xfrm>
            <a:prstGeom prst="rect">
              <a:avLst/>
            </a:prstGeom>
            <a:noFill/>
            <a:ln>
              <a:noFill/>
            </a:ln>
          </p:spPr>
          <p:txBody>
            <a:bodyPr spcFirstLastPara="1" wrap="square" lIns="121900" tIns="121900" rIns="121900" bIns="121900" anchor="t" anchorCtr="0">
              <a:noAutofit/>
            </a:bodyPr>
            <a:lstStyle/>
            <a:p>
              <a:pPr algn="ctr"/>
              <a:r>
                <a:rPr lang="es" sz="4000">
                  <a:solidFill>
                    <a:schemeClr val="dk1"/>
                  </a:solidFill>
                  <a:latin typeface="Roboto"/>
                  <a:ea typeface="Roboto"/>
                  <a:cs typeface="Roboto"/>
                  <a:sym typeface="Roboto"/>
                </a:rPr>
                <a:t>El contexto</a:t>
              </a:r>
              <a:endParaRPr sz="2400"/>
            </a:p>
          </p:txBody>
        </p:sp>
        <p:sp>
          <p:nvSpPr>
            <p:cNvPr id="166" name="Google Shape;166;p21"/>
            <p:cNvSpPr txBox="1"/>
            <p:nvPr/>
          </p:nvSpPr>
          <p:spPr>
            <a:xfrm>
              <a:off x="4238700" y="1948450"/>
              <a:ext cx="666600" cy="352500"/>
            </a:xfrm>
            <a:prstGeom prst="rect">
              <a:avLst/>
            </a:prstGeom>
            <a:noFill/>
            <a:ln>
              <a:noFill/>
            </a:ln>
          </p:spPr>
          <p:txBody>
            <a:bodyPr spcFirstLastPara="1" wrap="square" lIns="121900" tIns="121900" rIns="121900" bIns="121900" anchor="ctr" anchorCtr="0">
              <a:noAutofit/>
            </a:bodyPr>
            <a:lstStyle/>
            <a:p>
              <a:pPr algn="ctr"/>
              <a:r>
                <a:rPr lang="es" sz="3200">
                  <a:latin typeface="Roboto"/>
                  <a:ea typeface="Roboto"/>
                  <a:cs typeface="Roboto"/>
                  <a:sym typeface="Roboto"/>
                </a:rPr>
                <a:t>es</a:t>
              </a:r>
              <a:endParaRPr sz="3200">
                <a:latin typeface="Roboto"/>
                <a:ea typeface="Roboto"/>
                <a:cs typeface="Roboto"/>
                <a:sym typeface="Roboto"/>
              </a:endParaRPr>
            </a:p>
          </p:txBody>
        </p:sp>
        <p:cxnSp>
          <p:nvCxnSpPr>
            <p:cNvPr id="167" name="Google Shape;167;p21"/>
            <p:cNvCxnSpPr>
              <a:stCxn id="165" idx="2"/>
              <a:endCxn id="166" idx="0"/>
            </p:cNvCxnSpPr>
            <p:nvPr/>
          </p:nvCxnSpPr>
          <p:spPr>
            <a:xfrm>
              <a:off x="4572000" y="1625600"/>
              <a:ext cx="0" cy="322800"/>
            </a:xfrm>
            <a:prstGeom prst="straightConnector1">
              <a:avLst/>
            </a:prstGeom>
            <a:noFill/>
            <a:ln w="28575" cap="flat" cmpd="sng">
              <a:solidFill>
                <a:srgbClr val="4A86E8"/>
              </a:solidFill>
              <a:prstDash val="solid"/>
              <a:round/>
              <a:headEnd type="none" w="med" len="med"/>
              <a:tailEnd type="triangle" w="med" len="med"/>
            </a:ln>
          </p:spPr>
        </p:cxnSp>
        <p:cxnSp>
          <p:nvCxnSpPr>
            <p:cNvPr id="168" name="Google Shape;168;p21"/>
            <p:cNvCxnSpPr>
              <a:stCxn id="166" idx="2"/>
              <a:endCxn id="161" idx="7"/>
            </p:cNvCxnSpPr>
            <p:nvPr/>
          </p:nvCxnSpPr>
          <p:spPr>
            <a:xfrm flipH="1">
              <a:off x="4119600" y="2300950"/>
              <a:ext cx="452400" cy="232200"/>
            </a:xfrm>
            <a:prstGeom prst="straightConnector1">
              <a:avLst/>
            </a:prstGeom>
            <a:noFill/>
            <a:ln w="28575" cap="flat" cmpd="sng">
              <a:solidFill>
                <a:srgbClr val="4A86E8"/>
              </a:solidFill>
              <a:prstDash val="solid"/>
              <a:round/>
              <a:headEnd type="none" w="med" len="med"/>
              <a:tailEnd type="triangle" w="med" len="med"/>
            </a:ln>
          </p:spPr>
        </p:cxnSp>
        <p:cxnSp>
          <p:nvCxnSpPr>
            <p:cNvPr id="169" name="Google Shape;169;p21"/>
            <p:cNvCxnSpPr>
              <a:stCxn id="166" idx="2"/>
              <a:endCxn id="162" idx="1"/>
            </p:cNvCxnSpPr>
            <p:nvPr/>
          </p:nvCxnSpPr>
          <p:spPr>
            <a:xfrm>
              <a:off x="4572000" y="2300950"/>
              <a:ext cx="464400" cy="232200"/>
            </a:xfrm>
            <a:prstGeom prst="straightConnector1">
              <a:avLst/>
            </a:prstGeom>
            <a:noFill/>
            <a:ln w="28575" cap="flat" cmpd="sng">
              <a:solidFill>
                <a:srgbClr val="4A86E8"/>
              </a:solidFill>
              <a:prstDash val="solid"/>
              <a:round/>
              <a:headEnd type="none" w="med" len="med"/>
              <a:tailEnd type="triangle" w="med" len="med"/>
            </a:ln>
          </p:spPr>
        </p:cxnSp>
      </p:grpSp>
      <p:pic>
        <p:nvPicPr>
          <p:cNvPr id="170" name="Google Shape;170;p21"/>
          <p:cNvPicPr preferRelativeResize="0"/>
          <p:nvPr/>
        </p:nvPicPr>
        <p:blipFill>
          <a:blip r:embed="rId3">
            <a:alphaModFix/>
          </a:blip>
          <a:stretch>
            <a:fillRect/>
          </a:stretch>
        </p:blipFill>
        <p:spPr>
          <a:xfrm>
            <a:off x="8703000" y="812133"/>
            <a:ext cx="2565400" cy="2565400"/>
          </a:xfrm>
          <a:prstGeom prst="rect">
            <a:avLst/>
          </a:prstGeom>
          <a:noFill/>
          <a:ln>
            <a:noFill/>
          </a:ln>
        </p:spPr>
      </p:pic>
      <p:sp>
        <p:nvSpPr>
          <p:cNvPr id="171" name="Google Shape;171;p21"/>
          <p:cNvSpPr/>
          <p:nvPr/>
        </p:nvSpPr>
        <p:spPr>
          <a:xfrm>
            <a:off x="3432000" y="4395601"/>
            <a:ext cx="5334400" cy="20824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endParaRPr sz="2400">
              <a:solidFill>
                <a:schemeClr val="dk1"/>
              </a:solidFill>
              <a:latin typeface="Roboto"/>
              <a:ea typeface="Roboto"/>
              <a:cs typeface="Roboto"/>
              <a:sym typeface="Roboto"/>
            </a:endParaRPr>
          </a:p>
          <a:p>
            <a:pPr algn="ctr"/>
            <a:r>
              <a:rPr lang="es" sz="2400">
                <a:solidFill>
                  <a:schemeClr val="dk1"/>
                </a:solidFill>
                <a:latin typeface="Roboto"/>
                <a:ea typeface="Roboto"/>
                <a:cs typeface="Roboto"/>
                <a:sym typeface="Roboto"/>
              </a:rPr>
              <a:t>Características </a:t>
            </a:r>
            <a:endParaRPr sz="2400">
              <a:solidFill>
                <a:schemeClr val="dk1"/>
              </a:solidFill>
              <a:latin typeface="Roboto"/>
              <a:ea typeface="Roboto"/>
              <a:cs typeface="Roboto"/>
              <a:sym typeface="Roboto"/>
            </a:endParaRPr>
          </a:p>
          <a:p>
            <a:pPr algn="ctr"/>
            <a:r>
              <a:rPr lang="es" sz="2400">
                <a:solidFill>
                  <a:schemeClr val="dk1"/>
                </a:solidFill>
                <a:latin typeface="Roboto"/>
                <a:ea typeface="Roboto"/>
                <a:cs typeface="Roboto"/>
                <a:sym typeface="Roboto"/>
              </a:rPr>
              <a:t>psicológicas, sociales, biológicas y culturales</a:t>
            </a:r>
            <a:endParaRPr sz="2400">
              <a:solidFill>
                <a:schemeClr val="dk1"/>
              </a:solidFill>
              <a:latin typeface="Roboto"/>
              <a:ea typeface="Roboto"/>
              <a:cs typeface="Roboto"/>
              <a:sym typeface="Roboto"/>
            </a:endParaRPr>
          </a:p>
        </p:txBody>
      </p:sp>
      <p:pic>
        <p:nvPicPr>
          <p:cNvPr id="172" name="Google Shape;172;p21"/>
          <p:cNvPicPr preferRelativeResize="0"/>
          <p:nvPr/>
        </p:nvPicPr>
        <p:blipFill>
          <a:blip r:embed="rId4">
            <a:alphaModFix/>
          </a:blip>
          <a:stretch>
            <a:fillRect/>
          </a:stretch>
        </p:blipFill>
        <p:spPr>
          <a:xfrm>
            <a:off x="4975200" y="3332300"/>
            <a:ext cx="2565400" cy="256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10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fade">
                                      <p:cBhvr>
                                        <p:cTn id="22" dur="1000"/>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additive="base">
                                        <p:cTn id="27" dur="2700"/>
                                        <p:tgtEl>
                                          <p:spTgt spid="172"/>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fade">
                                      <p:cBhvr>
                                        <p:cTn id="32" dur="2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Descubierta la beneficiosa relación entre andar y la salud cerebral">
            <a:extLst>
              <a:ext uri="{FF2B5EF4-FFF2-40B4-BE49-F238E27FC236}">
                <a16:creationId xmlns:a16="http://schemas.microsoft.com/office/drawing/2014/main" id="{4C943BC9-5F6E-F2FC-193D-9081851E1A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44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2"/>
        <p:cNvGrpSpPr/>
        <p:nvPr/>
      </p:nvGrpSpPr>
      <p:grpSpPr>
        <a:xfrm>
          <a:off x="0" y="0"/>
          <a:ext cx="0" cy="0"/>
          <a:chOff x="0" y="0"/>
          <a:chExt cx="0" cy="0"/>
        </a:xfrm>
      </p:grpSpPr>
      <p:sp useBgFill="1">
        <p:nvSpPr>
          <p:cNvPr id="299" name="Rectangle 298">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Google Shape;293;p26"/>
          <p:cNvSpPr txBox="1">
            <a:spLocks noGrp="1"/>
          </p:cNvSpPr>
          <p:nvPr>
            <p:ph type="ctrTitle"/>
          </p:nvPr>
        </p:nvSpPr>
        <p:spPr>
          <a:xfrm>
            <a:off x="1870997" y="1607809"/>
            <a:ext cx="9236026" cy="2876680"/>
          </a:xfrm>
          <a:prstGeom prst="rect">
            <a:avLst/>
          </a:prstGeom>
        </p:spPr>
        <p:txBody>
          <a:bodyPr spcFirstLastPara="1" vert="horz" lIns="121900" tIns="121900" rIns="121900" bIns="121900" rtlCol="0" anchor="b" anchorCtr="0">
            <a:normAutofit/>
          </a:bodyPr>
          <a:lstStyle/>
          <a:p>
            <a:pPr algn="l">
              <a:spcBef>
                <a:spcPts val="0"/>
              </a:spcBef>
            </a:pPr>
            <a:r>
              <a:rPr lang="es-ES" sz="6600">
                <a:solidFill>
                  <a:srgbClr val="FFFFFF"/>
                </a:solidFill>
              </a:rPr>
              <a:t>¿Cómo aprendemos?</a:t>
            </a:r>
          </a:p>
        </p:txBody>
      </p:sp>
      <p:sp>
        <p:nvSpPr>
          <p:cNvPr id="294" name="Google Shape;294;p26"/>
          <p:cNvSpPr txBox="1">
            <a:spLocks noGrp="1"/>
          </p:cNvSpPr>
          <p:nvPr>
            <p:ph type="subTitle" idx="1"/>
          </p:nvPr>
        </p:nvSpPr>
        <p:spPr>
          <a:xfrm>
            <a:off x="1987499" y="4810308"/>
            <a:ext cx="9003022" cy="1076551"/>
          </a:xfrm>
          <a:prstGeom prst="rect">
            <a:avLst/>
          </a:prstGeom>
        </p:spPr>
        <p:txBody>
          <a:bodyPr spcFirstLastPara="1" vert="horz" lIns="121900" tIns="121900" rIns="121900" bIns="121900" rtlCol="0" anchorCtr="0">
            <a:normAutofit/>
          </a:bodyPr>
          <a:lstStyle/>
          <a:p>
            <a:pPr algn="l">
              <a:spcBef>
                <a:spcPts val="0"/>
              </a:spcBef>
              <a:spcAft>
                <a:spcPts val="600"/>
              </a:spcAft>
            </a:pPr>
            <a:r>
              <a:rPr lang="es-ES"/>
              <a:t>Evolución o historia de cómo hemos ido descubriendo las aproximaciones a la explicación de la conducta humana.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F9E740-AAD4-57B7-FCDC-7A0ACB90ADB8}"/>
              </a:ext>
            </a:extLst>
          </p:cNvPr>
          <p:cNvSpPr>
            <a:spLocks noGrp="1"/>
          </p:cNvSpPr>
          <p:nvPr>
            <p:ph type="title"/>
          </p:nvPr>
        </p:nvSpPr>
        <p:spPr>
          <a:xfrm>
            <a:off x="655320" y="365125"/>
            <a:ext cx="5120114" cy="1692794"/>
          </a:xfrm>
        </p:spPr>
        <p:txBody>
          <a:bodyPr>
            <a:normAutofit/>
          </a:bodyPr>
          <a:lstStyle/>
          <a:p>
            <a:r>
              <a:rPr lang="es-ES" dirty="0"/>
              <a:t>Objetivo.</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9F03FEF-758E-E921-5BA3-5C5E9A5E1AE9}"/>
              </a:ext>
            </a:extLst>
          </p:cNvPr>
          <p:cNvSpPr>
            <a:spLocks noGrp="1"/>
          </p:cNvSpPr>
          <p:nvPr>
            <p:ph idx="1"/>
          </p:nvPr>
        </p:nvSpPr>
        <p:spPr>
          <a:xfrm>
            <a:off x="655321" y="2575034"/>
            <a:ext cx="5120113" cy="3462228"/>
          </a:xfrm>
        </p:spPr>
        <p:txBody>
          <a:bodyPr>
            <a:normAutofit/>
          </a:bodyPr>
          <a:lstStyle/>
          <a:p>
            <a:r>
              <a:rPr lang="es-ES" sz="1800" b="1"/>
              <a:t>Nueva Teoría </a:t>
            </a:r>
            <a:r>
              <a:rPr lang="es-ES" sz="1800"/>
              <a:t>con buenos fundamentos teóricos que parten de estudios experimentales.</a:t>
            </a:r>
          </a:p>
          <a:p>
            <a:r>
              <a:rPr lang="es-ES" sz="1800"/>
              <a:t>Crear </a:t>
            </a:r>
            <a:r>
              <a:rPr lang="es-ES" sz="1800" b="1"/>
              <a:t>motivación</a:t>
            </a:r>
            <a:r>
              <a:rPr lang="es-ES" sz="1800"/>
              <a:t> en vosotros/as para que temprano o tarde os aproximéis a ella cada uno desde la perspectiva y profundidad que queráis.</a:t>
            </a:r>
          </a:p>
          <a:p>
            <a:r>
              <a:rPr lang="es-ES" sz="1800"/>
              <a:t>Abrir </a:t>
            </a:r>
            <a:r>
              <a:rPr lang="es-ES" sz="1800" b="1"/>
              <a:t>posibilidades</a:t>
            </a:r>
            <a:r>
              <a:rPr lang="es-ES" sz="1800"/>
              <a:t> para la </a:t>
            </a:r>
            <a:r>
              <a:rPr lang="es-ES" sz="1800" b="1"/>
              <a:t>Orientación Educativa</a:t>
            </a:r>
            <a:r>
              <a:rPr lang="es-ES" sz="1800"/>
              <a:t>. </a:t>
            </a:r>
          </a:p>
        </p:txBody>
      </p:sp>
      <p:pic>
        <p:nvPicPr>
          <p:cNvPr id="5" name="Picture 4" descr="Bombillas blancas con una amarilla que sobresale">
            <a:extLst>
              <a:ext uri="{FF2B5EF4-FFF2-40B4-BE49-F238E27FC236}">
                <a16:creationId xmlns:a16="http://schemas.microsoft.com/office/drawing/2014/main" id="{958457C3-AD14-7FA1-662D-230C1DEBC2DF}"/>
              </a:ext>
            </a:extLst>
          </p:cNvPr>
          <p:cNvPicPr>
            <a:picLocks noChangeAspect="1"/>
          </p:cNvPicPr>
          <p:nvPr/>
        </p:nvPicPr>
        <p:blipFill rotWithShape="1">
          <a:blip r:embed="rId3"/>
          <a:srcRect l="11341" r="2721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80353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7"/>
          <p:cNvSpPr txBox="1">
            <a:spLocks noGrp="1"/>
          </p:cNvSpPr>
          <p:nvPr>
            <p:ph type="title"/>
          </p:nvPr>
        </p:nvSpPr>
        <p:spPr>
          <a:xfrm>
            <a:off x="415600" y="337600"/>
            <a:ext cx="11360800" cy="1268000"/>
          </a:xfrm>
          <a:prstGeom prst="rect">
            <a:avLst/>
          </a:prstGeom>
        </p:spPr>
        <p:txBody>
          <a:bodyPr spcFirstLastPara="1" vert="horz" wrap="square" lIns="121900" tIns="121900" rIns="121900" bIns="121900" rtlCol="0" anchor="t" anchorCtr="0">
            <a:normAutofit fontScale="90000"/>
          </a:bodyPr>
          <a:lstStyle/>
          <a:p>
            <a:r>
              <a:rPr lang="es"/>
              <a:t>Naturaleza del comportamiento humano. Procesos conductuales básicos. </a:t>
            </a:r>
            <a:endParaRPr sz="2400">
              <a:solidFill>
                <a:srgbClr val="FF0000"/>
              </a:solidFill>
            </a:endParaRPr>
          </a:p>
        </p:txBody>
      </p:sp>
      <p:sp>
        <p:nvSpPr>
          <p:cNvPr id="300" name="Google Shape;300;p27"/>
          <p:cNvSpPr txBox="1">
            <a:spLocks noGrp="1"/>
          </p:cNvSpPr>
          <p:nvPr>
            <p:ph type="body" idx="1"/>
          </p:nvPr>
        </p:nvSpPr>
        <p:spPr>
          <a:xfrm>
            <a:off x="415600" y="1887633"/>
            <a:ext cx="11360800" cy="4204000"/>
          </a:xfrm>
          <a:prstGeom prst="rect">
            <a:avLst/>
          </a:prstGeom>
        </p:spPr>
        <p:txBody>
          <a:bodyPr spcFirstLastPara="1" vert="horz" wrap="square" lIns="121900" tIns="121900" rIns="121900" bIns="121900" rtlCol="0" anchor="t" anchorCtr="0">
            <a:normAutofit/>
          </a:bodyPr>
          <a:lstStyle/>
          <a:p>
            <a:pPr indent="-507987">
              <a:lnSpc>
                <a:spcPct val="100000"/>
              </a:lnSpc>
              <a:buClr>
                <a:srgbClr val="000000"/>
              </a:buClr>
              <a:buSzPts val="2400"/>
              <a:buFont typeface="Trebuchet MS"/>
              <a:buChar char="●"/>
            </a:pPr>
            <a:r>
              <a:rPr lang="es" sz="3200">
                <a:solidFill>
                  <a:srgbClr val="000000"/>
                </a:solidFill>
                <a:latin typeface="Trebuchet MS"/>
                <a:ea typeface="Trebuchet MS"/>
                <a:cs typeface="Trebuchet MS"/>
                <a:sym typeface="Trebuchet MS"/>
              </a:rPr>
              <a:t>Condicionamiento clásico (o respondiente)</a:t>
            </a:r>
            <a:endParaRPr sz="1067">
              <a:solidFill>
                <a:srgbClr val="000000"/>
              </a:solidFill>
              <a:latin typeface="Arial"/>
              <a:ea typeface="Arial"/>
              <a:cs typeface="Arial"/>
              <a:sym typeface="Arial"/>
            </a:endParaRPr>
          </a:p>
          <a:p>
            <a:pPr indent="-507987">
              <a:lnSpc>
                <a:spcPct val="100000"/>
              </a:lnSpc>
              <a:buClr>
                <a:srgbClr val="000000"/>
              </a:buClr>
              <a:buSzPts val="2400"/>
            </a:pPr>
            <a:r>
              <a:rPr lang="es" sz="3200">
                <a:solidFill>
                  <a:srgbClr val="000000"/>
                </a:solidFill>
                <a:latin typeface="Trebuchet MS"/>
                <a:ea typeface="Trebuchet MS"/>
                <a:cs typeface="Trebuchet MS"/>
                <a:sym typeface="Trebuchet MS"/>
              </a:rPr>
              <a:t>Condicionamiento operante</a:t>
            </a:r>
            <a:endParaRPr sz="1067">
              <a:solidFill>
                <a:srgbClr val="000000"/>
              </a:solidFill>
              <a:latin typeface="Arial"/>
              <a:ea typeface="Arial"/>
              <a:cs typeface="Arial"/>
              <a:sym typeface="Arial"/>
            </a:endParaRPr>
          </a:p>
          <a:p>
            <a:pPr indent="-507987">
              <a:lnSpc>
                <a:spcPct val="100000"/>
              </a:lnSpc>
              <a:buClr>
                <a:srgbClr val="000000"/>
              </a:buClr>
              <a:buSzPts val="2400"/>
            </a:pPr>
            <a:r>
              <a:rPr lang="es" sz="3200">
                <a:solidFill>
                  <a:srgbClr val="000000"/>
                </a:solidFill>
                <a:latin typeface="Trebuchet MS"/>
                <a:ea typeface="Trebuchet MS"/>
                <a:cs typeface="Trebuchet MS"/>
                <a:sym typeface="Trebuchet MS"/>
              </a:rPr>
              <a:t>…</a:t>
            </a:r>
            <a:endParaRPr sz="3200">
              <a:solidFill>
                <a:srgbClr val="000000"/>
              </a:solidFill>
              <a:latin typeface="Trebuchet MS"/>
              <a:ea typeface="Trebuchet MS"/>
              <a:cs typeface="Trebuchet MS"/>
              <a:sym typeface="Trebuchet MS"/>
            </a:endParaRPr>
          </a:p>
          <a:p>
            <a:pPr marL="0" indent="0">
              <a:lnSpc>
                <a:spcPct val="86363"/>
              </a:lnSpc>
              <a:buNone/>
            </a:pPr>
            <a:r>
              <a:rPr lang="es" sz="1267">
                <a:solidFill>
                  <a:srgbClr val="000000"/>
                </a:solidFill>
                <a:latin typeface="Arial"/>
                <a:ea typeface="Arial"/>
                <a:cs typeface="Arial"/>
                <a:sym typeface="Arial"/>
              </a:rPr>
              <a:t> </a:t>
            </a:r>
            <a:endParaRPr sz="1267">
              <a:solidFill>
                <a:srgbClr val="000000"/>
              </a:solidFill>
              <a:latin typeface="Arial"/>
              <a:ea typeface="Arial"/>
              <a:cs typeface="Arial"/>
              <a:sym typeface="Arial"/>
            </a:endParaRPr>
          </a:p>
          <a:p>
            <a:pPr marR="220128" indent="-507987">
              <a:lnSpc>
                <a:spcPct val="100000"/>
              </a:lnSpc>
              <a:buClr>
                <a:srgbClr val="000000"/>
              </a:buClr>
              <a:buSzPts val="2400"/>
            </a:pPr>
            <a:r>
              <a:rPr lang="es" sz="3200">
                <a:solidFill>
                  <a:srgbClr val="000000"/>
                </a:solidFill>
                <a:latin typeface="Trebuchet MS"/>
                <a:ea typeface="Trebuchet MS"/>
                <a:cs typeface="Trebuchet MS"/>
                <a:sym typeface="Trebuchet MS"/>
              </a:rPr>
              <a:t>Millones de años después: </a:t>
            </a:r>
            <a:endParaRPr sz="3200">
              <a:solidFill>
                <a:srgbClr val="000000"/>
              </a:solidFill>
              <a:latin typeface="Trebuchet MS"/>
              <a:ea typeface="Trebuchet MS"/>
              <a:cs typeface="Trebuchet MS"/>
              <a:sym typeface="Trebuchet MS"/>
            </a:endParaRPr>
          </a:p>
          <a:p>
            <a:pPr marL="0" indent="0">
              <a:spcAft>
                <a:spcPts val="1600"/>
              </a:spcAft>
              <a:buNone/>
            </a:pPr>
            <a:endParaRPr/>
          </a:p>
        </p:txBody>
      </p:sp>
      <p:sp>
        <p:nvSpPr>
          <p:cNvPr id="301" name="Google Shape;301;p27"/>
          <p:cNvSpPr/>
          <p:nvPr/>
        </p:nvSpPr>
        <p:spPr>
          <a:xfrm>
            <a:off x="3481233" y="4516100"/>
            <a:ext cx="654400" cy="49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2" name="Google Shape;302;p27"/>
          <p:cNvSpPr txBox="1"/>
          <p:nvPr/>
        </p:nvSpPr>
        <p:spPr>
          <a:xfrm>
            <a:off x="1087233" y="4193700"/>
            <a:ext cx="2394000" cy="1134800"/>
          </a:xfrm>
          <a:prstGeom prst="rect">
            <a:avLst/>
          </a:prstGeom>
          <a:noFill/>
          <a:ln>
            <a:noFill/>
          </a:ln>
        </p:spPr>
        <p:txBody>
          <a:bodyPr spcFirstLastPara="1" wrap="square" lIns="121900" tIns="121900" rIns="121900" bIns="121900" anchor="ctr" anchorCtr="0">
            <a:noAutofit/>
          </a:bodyPr>
          <a:lstStyle/>
          <a:p>
            <a:pPr marR="220128" algn="ctr"/>
            <a:r>
              <a:rPr lang="es" sz="2667" b="1">
                <a:latin typeface="Trebuchet MS"/>
                <a:ea typeface="Trebuchet MS"/>
                <a:cs typeface="Trebuchet MS"/>
                <a:sym typeface="Trebuchet MS"/>
              </a:rPr>
              <a:t>Lenguaje y cognición</a:t>
            </a:r>
            <a:endParaRPr sz="2667" b="1">
              <a:latin typeface="Roboto"/>
              <a:ea typeface="Roboto"/>
              <a:cs typeface="Roboto"/>
              <a:sym typeface="Roboto"/>
            </a:endParaRPr>
          </a:p>
        </p:txBody>
      </p:sp>
      <p:sp>
        <p:nvSpPr>
          <p:cNvPr id="303" name="Google Shape;303;p27"/>
          <p:cNvSpPr txBox="1"/>
          <p:nvPr/>
        </p:nvSpPr>
        <p:spPr>
          <a:xfrm>
            <a:off x="4201126" y="4193700"/>
            <a:ext cx="3605909" cy="1134800"/>
          </a:xfrm>
          <a:prstGeom prst="rect">
            <a:avLst/>
          </a:prstGeom>
          <a:noFill/>
          <a:ln>
            <a:noFill/>
          </a:ln>
        </p:spPr>
        <p:txBody>
          <a:bodyPr spcFirstLastPara="1" wrap="square" lIns="121900" tIns="121900" rIns="121900" bIns="121900" anchor="ctr" anchorCtr="0">
            <a:noAutofit/>
          </a:bodyPr>
          <a:lstStyle/>
          <a:p>
            <a:pPr marR="220128" algn="ctr"/>
            <a:r>
              <a:rPr lang="es" sz="2400" b="1" dirty="0">
                <a:latin typeface="Trebuchet MS"/>
                <a:ea typeface="Trebuchet MS"/>
                <a:cs typeface="Trebuchet MS"/>
                <a:sym typeface="Trebuchet MS"/>
              </a:rPr>
              <a:t>Comportamiento relacional arbitrario</a:t>
            </a:r>
            <a:endParaRPr sz="2400" b="1" dirty="0">
              <a:latin typeface="Trebuchet MS"/>
              <a:ea typeface="Trebuchet MS"/>
              <a:cs typeface="Trebuchet MS"/>
              <a:sym typeface="Trebuchet MS"/>
            </a:endParaRPr>
          </a:p>
          <a:p>
            <a:pPr marR="220128" algn="ctr"/>
            <a:r>
              <a:rPr lang="es" sz="2400" dirty="0">
                <a:latin typeface="Trebuchet MS"/>
                <a:ea typeface="Trebuchet MS"/>
                <a:cs typeface="Trebuchet MS"/>
                <a:sym typeface="Trebuchet MS"/>
              </a:rPr>
              <a:t>(enmarcar relaciones)</a:t>
            </a:r>
            <a:endParaRPr sz="2400" b="1" dirty="0">
              <a:latin typeface="Trebuchet MS"/>
              <a:ea typeface="Trebuchet MS"/>
              <a:cs typeface="Trebuchet MS"/>
              <a:sym typeface="Trebuchet MS"/>
            </a:endParaRPr>
          </a:p>
        </p:txBody>
      </p:sp>
      <p:pic>
        <p:nvPicPr>
          <p:cNvPr id="304" name="Google Shape;304;p27"/>
          <p:cNvPicPr preferRelativeResize="0"/>
          <p:nvPr/>
        </p:nvPicPr>
        <p:blipFill>
          <a:blip r:embed="rId3">
            <a:alphaModFix/>
          </a:blip>
          <a:stretch>
            <a:fillRect/>
          </a:stretch>
        </p:blipFill>
        <p:spPr>
          <a:xfrm>
            <a:off x="5634867" y="3834099"/>
            <a:ext cx="6557131" cy="26652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3"/>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rmAutofit fontScale="90000"/>
          </a:bodyPr>
          <a:lstStyle/>
          <a:p>
            <a:r>
              <a:rPr lang="es"/>
              <a:t>Skinner y Conducta Verbal en 1957</a:t>
            </a:r>
            <a:endParaRPr/>
          </a:p>
        </p:txBody>
      </p:sp>
      <p:sp>
        <p:nvSpPr>
          <p:cNvPr id="403" name="Google Shape;403;p33"/>
          <p:cNvSpPr txBox="1">
            <a:spLocks noGrp="1"/>
          </p:cNvSpPr>
          <p:nvPr>
            <p:ph type="body" idx="1"/>
          </p:nvPr>
        </p:nvSpPr>
        <p:spPr>
          <a:xfrm>
            <a:off x="415600" y="2877733"/>
            <a:ext cx="11360800" cy="3149600"/>
          </a:xfrm>
          <a:prstGeom prst="rect">
            <a:avLst/>
          </a:prstGeom>
        </p:spPr>
        <p:txBody>
          <a:bodyPr spcFirstLastPara="1" vert="horz" wrap="square" lIns="121900" tIns="121900" rIns="121900" bIns="121900" rtlCol="0" anchor="t" anchorCtr="0">
            <a:normAutofit/>
          </a:bodyPr>
          <a:lstStyle/>
          <a:p>
            <a:pPr indent="-457189">
              <a:buSzPts val="1800"/>
              <a:buAutoNum type="arabicPeriod"/>
            </a:pPr>
            <a:r>
              <a:rPr lang="es" dirty="0"/>
              <a:t>La conducta verbal es igual a cualquier otra conducta, pero con la condición de que ha de estar mediada por otra persona.</a:t>
            </a:r>
            <a:endParaRPr dirty="0"/>
          </a:p>
          <a:p>
            <a:pPr indent="-457189">
              <a:buSzPts val="1800"/>
              <a:buAutoNum type="arabicPeriod"/>
            </a:pPr>
            <a:r>
              <a:rPr lang="es" dirty="0"/>
              <a:t>Explica:</a:t>
            </a:r>
            <a:endParaRPr dirty="0"/>
          </a:p>
          <a:p>
            <a:pPr lvl="1" indent="-423323">
              <a:spcBef>
                <a:spcPts val="0"/>
              </a:spcBef>
              <a:buSzPts val="1400"/>
              <a:buAutoNum type="alphaLcPeriod"/>
            </a:pPr>
            <a:r>
              <a:rPr lang="es" dirty="0"/>
              <a:t>Tacto (simbolismo), mando (orden), y el resto del lenguaje.</a:t>
            </a:r>
            <a:endParaRPr dirty="0"/>
          </a:p>
          <a:p>
            <a:pPr lvl="1" indent="-423323">
              <a:spcBef>
                <a:spcPts val="0"/>
              </a:spcBef>
              <a:buSzPts val="1400"/>
              <a:buAutoNum type="alphaLcPeriod"/>
            </a:pPr>
            <a:r>
              <a:rPr lang="es" dirty="0"/>
              <a:t>Explica el surgimiento de los eventos privados y las emociones como conducta.</a:t>
            </a:r>
            <a:endParaRPr dirty="0"/>
          </a:p>
          <a:p>
            <a:pPr lvl="1" indent="-423323">
              <a:spcBef>
                <a:spcPts val="0"/>
              </a:spcBef>
              <a:buSzPts val="1400"/>
              <a:buAutoNum type="alphaLcPeriod"/>
            </a:pPr>
            <a:r>
              <a:rPr lang="es" dirty="0"/>
              <a:t>Las reglas verbales pero no llega a desarrollarlas de manera funcional y aplicable.</a:t>
            </a:r>
            <a:endParaRPr dirty="0"/>
          </a:p>
          <a:p>
            <a:pPr marL="0" indent="0">
              <a:spcBef>
                <a:spcPts val="1600"/>
              </a:spcBef>
              <a:spcAft>
                <a:spcPts val="1600"/>
              </a:spcAft>
              <a:buNone/>
            </a:pPr>
            <a:endParaRPr dirty="0"/>
          </a:p>
        </p:txBody>
      </p:sp>
      <p:grpSp>
        <p:nvGrpSpPr>
          <p:cNvPr id="404" name="Google Shape;404;p33"/>
          <p:cNvGrpSpPr/>
          <p:nvPr/>
        </p:nvGrpSpPr>
        <p:grpSpPr>
          <a:xfrm>
            <a:off x="592334" y="1788467"/>
            <a:ext cx="7834233" cy="810400"/>
            <a:chOff x="1194700" y="1506100"/>
            <a:chExt cx="5875675" cy="607800"/>
          </a:xfrm>
        </p:grpSpPr>
        <p:sp>
          <p:nvSpPr>
            <p:cNvPr id="405" name="Google Shape;405;p33"/>
            <p:cNvSpPr txBox="1"/>
            <p:nvPr/>
          </p:nvSpPr>
          <p:spPr>
            <a:xfrm>
              <a:off x="3742200" y="1506100"/>
              <a:ext cx="649800" cy="607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R</a:t>
              </a:r>
              <a:endParaRPr sz="4000" b="1">
                <a:latin typeface="Roboto"/>
                <a:ea typeface="Roboto"/>
                <a:cs typeface="Roboto"/>
                <a:sym typeface="Roboto"/>
              </a:endParaRPr>
            </a:p>
          </p:txBody>
        </p:sp>
        <p:sp>
          <p:nvSpPr>
            <p:cNvPr id="406" name="Google Shape;406;p33"/>
            <p:cNvSpPr txBox="1"/>
            <p:nvPr/>
          </p:nvSpPr>
          <p:spPr>
            <a:xfrm>
              <a:off x="6420575" y="1506100"/>
              <a:ext cx="649800" cy="607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C</a:t>
              </a:r>
              <a:endParaRPr sz="4000" b="1">
                <a:latin typeface="Roboto"/>
                <a:ea typeface="Roboto"/>
                <a:cs typeface="Roboto"/>
                <a:sym typeface="Roboto"/>
              </a:endParaRPr>
            </a:p>
          </p:txBody>
        </p:sp>
        <p:cxnSp>
          <p:nvCxnSpPr>
            <p:cNvPr id="407" name="Google Shape;407;p33"/>
            <p:cNvCxnSpPr>
              <a:stCxn id="405" idx="3"/>
              <a:endCxn id="406" idx="1"/>
            </p:cNvCxnSpPr>
            <p:nvPr/>
          </p:nvCxnSpPr>
          <p:spPr>
            <a:xfrm>
              <a:off x="4392000" y="1810000"/>
              <a:ext cx="2028600" cy="0"/>
            </a:xfrm>
            <a:prstGeom prst="straightConnector1">
              <a:avLst/>
            </a:prstGeom>
            <a:noFill/>
            <a:ln w="76200" cap="flat" cmpd="sng">
              <a:solidFill>
                <a:schemeClr val="dk2"/>
              </a:solidFill>
              <a:prstDash val="solid"/>
              <a:round/>
              <a:headEnd type="none" w="med" len="med"/>
              <a:tailEnd type="triangle" w="med" len="med"/>
            </a:ln>
          </p:spPr>
        </p:cxnSp>
        <p:sp>
          <p:nvSpPr>
            <p:cNvPr id="408" name="Google Shape;408;p33"/>
            <p:cNvSpPr txBox="1"/>
            <p:nvPr/>
          </p:nvSpPr>
          <p:spPr>
            <a:xfrm>
              <a:off x="1194700" y="1506100"/>
              <a:ext cx="649800" cy="607800"/>
            </a:xfrm>
            <a:prstGeom prst="rect">
              <a:avLst/>
            </a:prstGeom>
            <a:noFill/>
            <a:ln>
              <a:noFill/>
            </a:ln>
          </p:spPr>
          <p:txBody>
            <a:bodyPr spcFirstLastPara="1" wrap="square" lIns="121900" tIns="121900" rIns="121900" bIns="121900" anchor="ctr" anchorCtr="0">
              <a:noAutofit/>
            </a:bodyPr>
            <a:lstStyle/>
            <a:p>
              <a:pPr algn="ctr"/>
              <a:r>
                <a:rPr lang="es" sz="4000" b="1">
                  <a:latin typeface="Roboto"/>
                  <a:ea typeface="Roboto"/>
                  <a:cs typeface="Roboto"/>
                  <a:sym typeface="Roboto"/>
                </a:rPr>
                <a:t>A</a:t>
              </a:r>
              <a:endParaRPr sz="4000" b="1">
                <a:latin typeface="Roboto"/>
                <a:ea typeface="Roboto"/>
                <a:cs typeface="Roboto"/>
                <a:sym typeface="Roboto"/>
              </a:endParaRPr>
            </a:p>
          </p:txBody>
        </p:sp>
        <p:cxnSp>
          <p:nvCxnSpPr>
            <p:cNvPr id="409" name="Google Shape;409;p33"/>
            <p:cNvCxnSpPr>
              <a:stCxn id="408" idx="3"/>
              <a:endCxn id="405" idx="1"/>
            </p:cNvCxnSpPr>
            <p:nvPr/>
          </p:nvCxnSpPr>
          <p:spPr>
            <a:xfrm>
              <a:off x="1844500" y="1810000"/>
              <a:ext cx="1897800" cy="0"/>
            </a:xfrm>
            <a:prstGeom prst="straightConnector1">
              <a:avLst/>
            </a:prstGeom>
            <a:noFill/>
            <a:ln w="76200" cap="flat" cmpd="sng">
              <a:solidFill>
                <a:schemeClr val="dk2"/>
              </a:solidFill>
              <a:prstDash val="solid"/>
              <a:round/>
              <a:headEnd type="none" w="med" len="med"/>
              <a:tailEnd type="triangle" w="med" len="med"/>
            </a:ln>
          </p:spPr>
        </p:cxnSp>
      </p:grpSp>
      <p:pic>
        <p:nvPicPr>
          <p:cNvPr id="410" name="Google Shape;410;p33"/>
          <p:cNvPicPr preferRelativeResize="0"/>
          <p:nvPr/>
        </p:nvPicPr>
        <p:blipFill rotWithShape="1">
          <a:blip r:embed="rId3">
            <a:alphaModFix/>
          </a:blip>
          <a:srcRect l="7954" t="8489" r="12743" b="12757"/>
          <a:stretch/>
        </p:blipFill>
        <p:spPr>
          <a:xfrm>
            <a:off x="8537934" y="749734"/>
            <a:ext cx="2989700" cy="20585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4"/>
        <p:cNvGrpSpPr/>
        <p:nvPr/>
      </p:nvGrpSpPr>
      <p:grpSpPr>
        <a:xfrm>
          <a:off x="0" y="0"/>
          <a:ext cx="0" cy="0"/>
          <a:chOff x="0" y="0"/>
          <a:chExt cx="0" cy="0"/>
        </a:xfrm>
      </p:grpSpPr>
      <p:sp useBgFill="1">
        <p:nvSpPr>
          <p:cNvPr id="421" name="Rectangle 420">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Shape 426">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5" name="Google Shape;415;p34"/>
          <p:cNvSpPr txBox="1">
            <a:spLocks noGrp="1"/>
          </p:cNvSpPr>
          <p:nvPr>
            <p:ph type="title"/>
          </p:nvPr>
        </p:nvSpPr>
        <p:spPr>
          <a:xfrm>
            <a:off x="934872" y="982272"/>
            <a:ext cx="3388419" cy="4560970"/>
          </a:xfrm>
          <a:prstGeom prst="rect">
            <a:avLst/>
          </a:prstGeom>
        </p:spPr>
        <p:txBody>
          <a:bodyPr spcFirstLastPara="1" vert="horz" lIns="91440" tIns="45720" rIns="91440" bIns="45720" rtlCol="0" anchor="ctr" anchorCtr="0">
            <a:normAutofit/>
          </a:bodyPr>
          <a:lstStyle/>
          <a:p>
            <a:pPr>
              <a:spcBef>
                <a:spcPct val="0"/>
              </a:spcBef>
            </a:pPr>
            <a:r>
              <a:rPr lang="en-US" sz="3700" kern="1200">
                <a:solidFill>
                  <a:srgbClr val="FFFFFF"/>
                </a:solidFill>
                <a:latin typeface="+mj-lt"/>
                <a:ea typeface="+mj-ea"/>
                <a:cs typeface="+mj-cs"/>
              </a:rPr>
              <a:t>Pero con estos modelos de explicación del comportamiento nos quedamos sin entender:</a:t>
            </a:r>
          </a:p>
        </p:txBody>
      </p:sp>
      <p:sp>
        <p:nvSpPr>
          <p:cNvPr id="429"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Google Shape;416;p34"/>
          <p:cNvSpPr txBox="1">
            <a:spLocks noGrp="1"/>
          </p:cNvSpPr>
          <p:nvPr>
            <p:ph type="body" idx="1"/>
          </p:nvPr>
        </p:nvSpPr>
        <p:spPr>
          <a:xfrm>
            <a:off x="5221862" y="1719618"/>
            <a:ext cx="5948831" cy="4334629"/>
          </a:xfrm>
          <a:prstGeom prst="rect">
            <a:avLst/>
          </a:prstGeom>
        </p:spPr>
        <p:txBody>
          <a:bodyPr spcFirstLastPara="1" vert="horz" lIns="91440" tIns="45720" rIns="91440" bIns="45720" rtlCol="0" anchor="ctr" anchorCtr="0">
            <a:normAutofit/>
          </a:bodyPr>
          <a:lstStyle/>
          <a:p>
            <a:pPr indent="-228600">
              <a:spcBef>
                <a:spcPts val="533"/>
              </a:spcBef>
              <a:buClr>
                <a:srgbClr val="000000"/>
              </a:buClr>
              <a:buSzPts val="2000"/>
              <a:buFont typeface="Arial" panose="020B0604020202020204" pitchFamily="34" charset="0"/>
              <a:buChar char="•"/>
            </a:pPr>
            <a:r>
              <a:rPr lang="en-US" sz="2400">
                <a:solidFill>
                  <a:srgbClr val="FEFFFF"/>
                </a:solidFill>
                <a:sym typeface="Trebuchet MS"/>
              </a:rPr>
              <a:t>Cómo nos comunicamos de manera compleja.</a:t>
            </a:r>
          </a:p>
          <a:p>
            <a:pPr indent="-228600">
              <a:buClr>
                <a:srgbClr val="000000"/>
              </a:buClr>
              <a:buSzPts val="2000"/>
              <a:buFont typeface="Arial" panose="020B0604020202020204" pitchFamily="34" charset="0"/>
              <a:buChar char="•"/>
            </a:pPr>
            <a:r>
              <a:rPr lang="en-US" sz="2400">
                <a:solidFill>
                  <a:srgbClr val="FEFFFF"/>
                </a:solidFill>
                <a:sym typeface="Trebuchet MS"/>
              </a:rPr>
              <a:t>Cómo entender nuevas conceptos/reglas/frases sin necesidad de entrenamiento previo.</a:t>
            </a:r>
          </a:p>
          <a:p>
            <a:pPr indent="-228600">
              <a:buClr>
                <a:srgbClr val="000000"/>
              </a:buClr>
              <a:buSzPts val="2000"/>
              <a:buFont typeface="Arial" panose="020B0604020202020204" pitchFamily="34" charset="0"/>
              <a:buChar char="•"/>
            </a:pPr>
            <a:r>
              <a:rPr lang="en-US" sz="2400">
                <a:solidFill>
                  <a:srgbClr val="FEFFFF"/>
                </a:solidFill>
                <a:sym typeface="Trebuchet MS"/>
              </a:rPr>
              <a:t>Planificar nuestro comportamiento al futuro.</a:t>
            </a:r>
          </a:p>
          <a:p>
            <a:pPr indent="-228600">
              <a:buClr>
                <a:srgbClr val="000000"/>
              </a:buClr>
              <a:buSzPts val="2000"/>
              <a:buFont typeface="Arial" panose="020B0604020202020204" pitchFamily="34" charset="0"/>
              <a:buChar char="•"/>
            </a:pPr>
            <a:r>
              <a:rPr lang="en-US" sz="2400">
                <a:solidFill>
                  <a:srgbClr val="FEFFFF"/>
                </a:solidFill>
                <a:sym typeface="Trebuchet MS"/>
              </a:rPr>
              <a:t>Ponernos en el lugar del otro y sentir empatía.</a:t>
            </a:r>
          </a:p>
          <a:p>
            <a:pPr indent="-228600">
              <a:buClr>
                <a:srgbClr val="000000"/>
              </a:buClr>
              <a:buSzPts val="2000"/>
              <a:buFont typeface="Arial" panose="020B0604020202020204" pitchFamily="34" charset="0"/>
              <a:buChar char="•"/>
            </a:pPr>
            <a:r>
              <a:rPr lang="en-US" sz="2400">
                <a:solidFill>
                  <a:srgbClr val="FEFFFF"/>
                </a:solidFill>
                <a:sym typeface="Trebuchet MS"/>
              </a:rPr>
              <a:t>Encontrar significado a la vida.</a:t>
            </a:r>
          </a:p>
          <a:p>
            <a:pPr indent="-228600">
              <a:buClr>
                <a:srgbClr val="000000"/>
              </a:buClr>
              <a:buSzPts val="2000"/>
              <a:buFont typeface="Arial" panose="020B0604020202020204" pitchFamily="34" charset="0"/>
              <a:buChar char="•"/>
            </a:pPr>
            <a:r>
              <a:rPr lang="en-US" sz="2400">
                <a:solidFill>
                  <a:srgbClr val="FEFFFF"/>
                </a:solidFill>
                <a:sym typeface="Trebuchet MS"/>
              </a:rPr>
              <a:t>Resolver problemas.</a:t>
            </a:r>
            <a:endParaRPr lang="en-US" sz="2400">
              <a:solidFill>
                <a:srgbClr val="FE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6"/>
        <p:cNvGrpSpPr/>
        <p:nvPr/>
      </p:nvGrpSpPr>
      <p:grpSpPr>
        <a:xfrm>
          <a:off x="0" y="0"/>
          <a:ext cx="0" cy="0"/>
          <a:chOff x="0" y="0"/>
          <a:chExt cx="0" cy="0"/>
        </a:xfrm>
      </p:grpSpPr>
      <p:sp useBgFill="1">
        <p:nvSpPr>
          <p:cNvPr id="483" name="Rectangle 482">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58859" y="1118007"/>
            <a:ext cx="563429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Google Shape;477;p37"/>
          <p:cNvSpPr txBox="1">
            <a:spLocks noGrp="1"/>
          </p:cNvSpPr>
          <p:nvPr>
            <p:ph type="title"/>
          </p:nvPr>
        </p:nvSpPr>
        <p:spPr>
          <a:xfrm>
            <a:off x="1570455" y="1426969"/>
            <a:ext cx="5158973" cy="3005883"/>
          </a:xfrm>
          <a:prstGeom prst="rect">
            <a:avLst/>
          </a:prstGeom>
        </p:spPr>
        <p:txBody>
          <a:bodyPr spcFirstLastPara="1" vert="horz" lIns="91440" tIns="45720" rIns="91440" bIns="45720" rtlCol="0" anchor="b" anchorCtr="0">
            <a:normAutofit/>
          </a:bodyPr>
          <a:lstStyle/>
          <a:p>
            <a:pPr>
              <a:buClr>
                <a:schemeClr val="dk1"/>
              </a:buClr>
              <a:buSzPts val="3000"/>
            </a:pPr>
            <a:r>
              <a:rPr lang="en-US" sz="5400" kern="1200">
                <a:solidFill>
                  <a:srgbClr val="FFFFFF"/>
                </a:solidFill>
                <a:latin typeface="+mj-lt"/>
                <a:ea typeface="+mj-ea"/>
                <a:cs typeface="+mj-cs"/>
              </a:rPr>
              <a:t>El niño con miedo al señor de la capa.</a:t>
            </a:r>
          </a:p>
        </p:txBody>
      </p:sp>
      <p:pic>
        <p:nvPicPr>
          <p:cNvPr id="478" name="Google Shape;478;p37"/>
          <p:cNvPicPr preferRelativeResize="0"/>
          <p:nvPr/>
        </p:nvPicPr>
        <p:blipFill rotWithShape="1">
          <a:blip r:embed="rId3"/>
          <a:srcRect b="69540"/>
          <a:stretch/>
        </p:blipFill>
        <p:spPr>
          <a:xfrm>
            <a:off x="7426518" y="2137100"/>
            <a:ext cx="3966906" cy="273066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2"/>
        <p:cNvGrpSpPr/>
        <p:nvPr/>
      </p:nvGrpSpPr>
      <p:grpSpPr>
        <a:xfrm>
          <a:off x="0" y="0"/>
          <a:ext cx="0" cy="0"/>
          <a:chOff x="0" y="0"/>
          <a:chExt cx="0" cy="0"/>
        </a:xfrm>
      </p:grpSpPr>
      <p:sp useBgFill="1">
        <p:nvSpPr>
          <p:cNvPr id="491" name="Rectangle 4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5" name="Google Shape;485;p38" descr="Imagen que contiene persona, interior, tabla, joven&#10;&#10;Descripción generada automáticamente"/>
          <p:cNvPicPr preferRelativeResize="0"/>
          <p:nvPr/>
        </p:nvPicPr>
        <p:blipFill rotWithShape="1">
          <a:blip r:embed="rId3"/>
          <a:srcRect r="-1" b="2809"/>
          <a:stretch/>
        </p:blipFill>
        <p:spPr>
          <a:xfrm>
            <a:off x="1" y="10"/>
            <a:ext cx="9669642" cy="6857990"/>
          </a:xfrm>
          <a:prstGeom prst="rect">
            <a:avLst/>
          </a:prstGeom>
          <a:noFill/>
        </p:spPr>
      </p:pic>
      <p:sp>
        <p:nvSpPr>
          <p:cNvPr id="493" name="Rectangle 4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Google Shape;483;p38"/>
          <p:cNvSpPr txBox="1">
            <a:spLocks noGrp="1"/>
          </p:cNvSpPr>
          <p:nvPr>
            <p:ph type="title"/>
          </p:nvPr>
        </p:nvSpPr>
        <p:spPr>
          <a:xfrm>
            <a:off x="7531610" y="365125"/>
            <a:ext cx="3822189" cy="1899912"/>
          </a:xfrm>
          <a:prstGeom prst="rect">
            <a:avLst/>
          </a:prstGeom>
        </p:spPr>
        <p:txBody>
          <a:bodyPr spcFirstLastPara="1" vert="horz" lIns="91440" tIns="45720" rIns="91440" bIns="45720" rtlCol="0" anchor="ctr" anchorCtr="0">
            <a:normAutofit/>
          </a:bodyPr>
          <a:lstStyle/>
          <a:p>
            <a:pPr>
              <a:buClr>
                <a:schemeClr val="dk1"/>
              </a:buClr>
              <a:buSzPts val="3100"/>
            </a:pPr>
            <a:r>
              <a:rPr lang="en-US" sz="4000"/>
              <a:t>La tía le cuenta a su sobrino de 7 años que…</a:t>
            </a:r>
          </a:p>
        </p:txBody>
      </p:sp>
      <p:sp>
        <p:nvSpPr>
          <p:cNvPr id="484" name="Google Shape;484;p38"/>
          <p:cNvSpPr txBox="1"/>
          <p:nvPr/>
        </p:nvSpPr>
        <p:spPr>
          <a:xfrm>
            <a:off x="7531610" y="2434201"/>
            <a:ext cx="3822189" cy="3742762"/>
          </a:xfrm>
          <a:prstGeom prst="rect">
            <a:avLst/>
          </a:prstGeom>
        </p:spPr>
        <p:txBody>
          <a:bodyPr spcFirstLastPara="1" vert="horz" lIns="91440" tIns="45720" rIns="91440" bIns="45720" rtlCol="0" anchorCtr="0">
            <a:normAutofit/>
          </a:bodyPr>
          <a:lstStyle/>
          <a:p>
            <a:pPr indent="-228600">
              <a:lnSpc>
                <a:spcPct val="90000"/>
              </a:lnSpc>
              <a:buClr>
                <a:schemeClr val="dk1"/>
              </a:buClr>
              <a:buSzPts val="2100"/>
              <a:buFont typeface="Arial" panose="020B0604020202020204" pitchFamily="34" charset="0"/>
              <a:buChar char="•"/>
            </a:pPr>
            <a:r>
              <a:rPr lang="en-US" sz="2000">
                <a:sym typeface="Calibri"/>
              </a:rPr>
              <a:t>Hay señores con capa que hacen cosas malas a los niños. Se los llevan y los hacen sufrir.</a:t>
            </a:r>
            <a:endParaRPr lang="en-US" sz="2000"/>
          </a:p>
          <a:p>
            <a:pPr indent="-228600">
              <a:lnSpc>
                <a:spcPct val="90000"/>
              </a:lnSpc>
              <a:spcBef>
                <a:spcPts val="667"/>
              </a:spcBef>
              <a:buClr>
                <a:schemeClr val="dk1"/>
              </a:buClr>
              <a:buSzPts val="2100"/>
              <a:buFont typeface="Arial" panose="020B0604020202020204" pitchFamily="34" charset="0"/>
              <a:buChar char="•"/>
            </a:pPr>
            <a:r>
              <a:rPr lang="en-US" sz="2000">
                <a:sym typeface="Calibri"/>
              </a:rPr>
              <a:t>Le explica con profusión todo lo que hacen.</a:t>
            </a:r>
            <a:endParaRPr lang="en-US" sz="2000"/>
          </a:p>
          <a:p>
            <a:pPr indent="-228600">
              <a:lnSpc>
                <a:spcPct val="90000"/>
              </a:lnSpc>
              <a:spcBef>
                <a:spcPts val="667"/>
              </a:spcBef>
              <a:buClr>
                <a:schemeClr val="dk1"/>
              </a:buClr>
              <a:buSzPts val="2100"/>
              <a:buFont typeface="Arial" panose="020B0604020202020204" pitchFamily="34" charset="0"/>
              <a:buChar char="•"/>
            </a:pPr>
            <a:r>
              <a:rPr lang="en-US" sz="2000">
                <a:sym typeface="Calibri"/>
              </a:rPr>
              <a:t>Un día, después de un tiempo, el niño ve a un señor con capa por la calle.</a:t>
            </a:r>
            <a:endParaRPr lang="en-US" sz="2000"/>
          </a:p>
          <a:p>
            <a:pPr indent="-228600">
              <a:lnSpc>
                <a:spcPct val="90000"/>
              </a:lnSpc>
              <a:spcBef>
                <a:spcPts val="667"/>
              </a:spcBef>
              <a:buClr>
                <a:schemeClr val="dk1"/>
              </a:buClr>
              <a:buSzPts val="2100"/>
              <a:buFont typeface="Arial" panose="020B0604020202020204" pitchFamily="34" charset="0"/>
              <a:buChar char="•"/>
            </a:pPr>
            <a:r>
              <a:rPr lang="en-US" sz="2000">
                <a:sym typeface="Calibri"/>
              </a:rPr>
              <a:t>Huye despavorido hasta casa con un miedo extremo.</a:t>
            </a:r>
            <a:endParaRPr lang="en-US" sz="2000"/>
          </a:p>
        </p:txBody>
      </p:sp>
      <p:sp>
        <p:nvSpPr>
          <p:cNvPr id="486" name="Google Shape;486;p38"/>
          <p:cNvSpPr txBox="1"/>
          <p:nvPr/>
        </p:nvSpPr>
        <p:spPr>
          <a:xfrm>
            <a:off x="9724672" y="6870700"/>
            <a:ext cx="2467328" cy="276959"/>
          </a:xfrm>
          <a:prstGeom prst="rect">
            <a:avLst/>
          </a:prstGeom>
          <a:solidFill>
            <a:srgbClr val="000000"/>
          </a:solidFill>
          <a:ln>
            <a:noFill/>
          </a:ln>
        </p:spPr>
        <p:txBody>
          <a:bodyPr spcFirstLastPara="1" wrap="none" lIns="91433" tIns="45700" rIns="91433" bIns="45700" anchor="t" anchorCtr="0">
            <a:spAutoFit/>
          </a:bodyPr>
          <a:lstStyle/>
          <a:p>
            <a:pPr algn="r">
              <a:spcAft>
                <a:spcPts val="600"/>
              </a:spcAft>
            </a:pPr>
            <a:r>
              <a:rPr lang="es-ES" sz="700" u="sng">
                <a:solidFill>
                  <a:srgbClr val="FFFFFF"/>
                </a:solidFill>
                <a:sym typeface="Calibri"/>
                <a:hlinkClick r:id="rId4">
                  <a:extLst>
                    <a:ext uri="{A12FA001-AC4F-418D-AE19-62706E023703}">
                      <ahyp:hlinkClr xmlns:ahyp="http://schemas.microsoft.com/office/drawing/2018/hyperlinkcolor" val="tx"/>
                    </a:ext>
                  </a:extLst>
                </a:hlinkClick>
              </a:rPr>
              <a:t>Esta foto</a:t>
            </a:r>
            <a:r>
              <a:rPr lang="es-ES" sz="700">
                <a:solidFill>
                  <a:srgbClr val="FFFFFF"/>
                </a:solidFill>
                <a:sym typeface="Calibri"/>
              </a:rPr>
              <a:t> de Autor desconocido está bajo licencia </a:t>
            </a:r>
            <a:r>
              <a:rPr lang="es-ES" sz="700" u="sng">
                <a:solidFill>
                  <a:srgbClr val="FFFFFF"/>
                </a:solidFill>
                <a:sym typeface="Calibri"/>
                <a:hlinkClick r:id="rId5">
                  <a:extLst>
                    <a:ext uri="{A12FA001-AC4F-418D-AE19-62706E023703}">
                      <ahyp:hlinkClr xmlns:ahyp="http://schemas.microsoft.com/office/drawing/2018/hyperlinkcolor" val="tx"/>
                    </a:ext>
                  </a:extLst>
                </a:hlinkClick>
              </a:rPr>
              <a:t>CC BY-SA-NC</a:t>
            </a:r>
            <a:endParaRPr lang="es-ES" sz="700">
              <a:solidFill>
                <a:srgbClr val="FFFFFF"/>
              </a:solidFill>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8"/>
          <p:cNvSpPr txBox="1">
            <a:spLocks noGrp="1"/>
          </p:cNvSpPr>
          <p:nvPr>
            <p:ph type="title"/>
          </p:nvPr>
        </p:nvSpPr>
        <p:spPr>
          <a:xfrm>
            <a:off x="1406751" y="864089"/>
            <a:ext cx="9378498" cy="810400"/>
          </a:xfrm>
          <a:prstGeom prst="rect">
            <a:avLst/>
          </a:prstGeom>
        </p:spPr>
        <p:txBody>
          <a:bodyPr spcFirstLastPara="1" vert="horz" wrap="square" lIns="121900" tIns="121900" rIns="121900" bIns="121900" rtlCol="0" anchor="t" anchorCtr="0">
            <a:normAutofit fontScale="90000"/>
          </a:bodyPr>
          <a:lstStyle/>
          <a:p>
            <a:pPr algn="ctr"/>
            <a:r>
              <a:rPr lang="es" dirty="0"/>
              <a:t>¿Cómo aprendemos?</a:t>
            </a:r>
            <a:endParaRPr dirty="0"/>
          </a:p>
        </p:txBody>
      </p:sp>
      <p:graphicFrame>
        <p:nvGraphicFramePr>
          <p:cNvPr id="310" name="Google Shape;310;p28"/>
          <p:cNvGraphicFramePr/>
          <p:nvPr>
            <p:extLst>
              <p:ext uri="{D42A27DB-BD31-4B8C-83A1-F6EECF244321}">
                <p14:modId xmlns:p14="http://schemas.microsoft.com/office/powerpoint/2010/main" val="730908688"/>
              </p:ext>
            </p:extLst>
          </p:nvPr>
        </p:nvGraphicFramePr>
        <p:xfrm>
          <a:off x="687733" y="2321168"/>
          <a:ext cx="10816534" cy="3842492"/>
        </p:xfrm>
        <a:graphic>
          <a:graphicData uri="http://schemas.openxmlformats.org/drawingml/2006/table">
            <a:tbl>
              <a:tblPr>
                <a:noFill/>
              </a:tblPr>
              <a:tblGrid>
                <a:gridCol w="5182331">
                  <a:extLst>
                    <a:ext uri="{9D8B030D-6E8A-4147-A177-3AD203B41FA5}">
                      <a16:colId xmlns:a16="http://schemas.microsoft.com/office/drawing/2014/main" val="20000"/>
                    </a:ext>
                  </a:extLst>
                </a:gridCol>
                <a:gridCol w="5634203">
                  <a:extLst>
                    <a:ext uri="{9D8B030D-6E8A-4147-A177-3AD203B41FA5}">
                      <a16:colId xmlns:a16="http://schemas.microsoft.com/office/drawing/2014/main" val="20001"/>
                    </a:ext>
                  </a:extLst>
                </a:gridCol>
              </a:tblGrid>
              <a:tr h="675652">
                <a:tc>
                  <a:txBody>
                    <a:bodyPr/>
                    <a:lstStyle/>
                    <a:p>
                      <a:pPr marL="0" lvl="0" indent="0" algn="r" rtl="0">
                        <a:spcBef>
                          <a:spcPts val="0"/>
                        </a:spcBef>
                        <a:spcAft>
                          <a:spcPts val="0"/>
                        </a:spcAft>
                        <a:buNone/>
                      </a:pPr>
                      <a:r>
                        <a:rPr lang="es" sz="3100" b="1" dirty="0"/>
                        <a:t>Contingencias</a:t>
                      </a:r>
                      <a:endParaRPr sz="3100" b="1" dirty="0"/>
                    </a:p>
                  </a:txBody>
                  <a:tcPr marL="121900" marR="121900" marT="121900" marB="121900"/>
                </a:tc>
                <a:tc>
                  <a:txBody>
                    <a:bodyPr/>
                    <a:lstStyle/>
                    <a:p>
                      <a:pPr marL="0" lvl="0" indent="0" algn="l" rtl="0">
                        <a:spcBef>
                          <a:spcPts val="0"/>
                        </a:spcBef>
                        <a:spcAft>
                          <a:spcPts val="0"/>
                        </a:spcAft>
                        <a:buNone/>
                      </a:pPr>
                      <a:r>
                        <a:rPr lang="es" sz="3100" b="1" dirty="0"/>
                        <a:t>Reglas</a:t>
                      </a:r>
                      <a:endParaRPr sz="3100" b="1" dirty="0"/>
                    </a:p>
                  </a:txBody>
                  <a:tcPr marL="121900" marR="121900" marT="121900" marB="121900"/>
                </a:tc>
                <a:extLst>
                  <a:ext uri="{0D108BD9-81ED-4DB2-BD59-A6C34878D82A}">
                    <a16:rowId xmlns:a16="http://schemas.microsoft.com/office/drawing/2014/main" val="10000"/>
                  </a:ext>
                </a:extLst>
              </a:tr>
              <a:tr h="959337">
                <a:tc>
                  <a:txBody>
                    <a:bodyPr/>
                    <a:lstStyle/>
                    <a:p>
                      <a:pPr marL="0" lvl="0" indent="0" algn="l" rtl="0">
                        <a:spcBef>
                          <a:spcPts val="0"/>
                        </a:spcBef>
                        <a:spcAft>
                          <a:spcPts val="0"/>
                        </a:spcAft>
                        <a:buNone/>
                      </a:pPr>
                      <a:r>
                        <a:rPr lang="es" sz="2300"/>
                        <a:t>Condicionamiento Clásico o Pauloviano</a:t>
                      </a:r>
                      <a:endParaRPr sz="2300"/>
                    </a:p>
                  </a:txBody>
                  <a:tcPr marL="121900" marR="121900" marT="121900" marB="121900"/>
                </a:tc>
                <a:tc>
                  <a:txBody>
                    <a:bodyPr/>
                    <a:lstStyle/>
                    <a:p>
                      <a:pPr marL="0" lvl="0" indent="0" algn="l" rtl="0">
                        <a:spcBef>
                          <a:spcPts val="0"/>
                        </a:spcBef>
                        <a:spcAft>
                          <a:spcPts val="0"/>
                        </a:spcAft>
                        <a:buNone/>
                      </a:pPr>
                      <a:r>
                        <a:rPr lang="es" sz="2300" dirty="0"/>
                        <a:t>Relaciones entre estímulos.</a:t>
                      </a:r>
                      <a:endParaRPr sz="2300" dirty="0"/>
                    </a:p>
                    <a:p>
                      <a:pPr marL="0" lvl="0" indent="0" algn="l" rtl="0">
                        <a:spcBef>
                          <a:spcPts val="0"/>
                        </a:spcBef>
                        <a:spcAft>
                          <a:spcPts val="0"/>
                        </a:spcAft>
                        <a:buNone/>
                      </a:pPr>
                      <a:r>
                        <a:rPr lang="es" sz="2300" dirty="0"/>
                        <a:t>Explicarían el Lenguaje y la Cognición</a:t>
                      </a:r>
                      <a:endParaRPr sz="2300" dirty="0"/>
                    </a:p>
                  </a:txBody>
                  <a:tcPr marL="121900" marR="121900" marT="121900" marB="121900"/>
                </a:tc>
                <a:extLst>
                  <a:ext uri="{0D108BD9-81ED-4DB2-BD59-A6C34878D82A}">
                    <a16:rowId xmlns:a16="http://schemas.microsoft.com/office/drawing/2014/main" val="10001"/>
                  </a:ext>
                </a:extLst>
              </a:tr>
              <a:tr h="959337">
                <a:tc>
                  <a:txBody>
                    <a:bodyPr/>
                    <a:lstStyle/>
                    <a:p>
                      <a:pPr marL="0" lvl="0" indent="0" algn="l" rtl="0">
                        <a:spcBef>
                          <a:spcPts val="0"/>
                        </a:spcBef>
                        <a:spcAft>
                          <a:spcPts val="0"/>
                        </a:spcAft>
                        <a:buNone/>
                      </a:pPr>
                      <a:r>
                        <a:rPr lang="es" sz="2300"/>
                        <a:t>Condicionamientos Operante o Skinneriano.</a:t>
                      </a:r>
                      <a:endParaRPr sz="2300"/>
                    </a:p>
                  </a:txBody>
                  <a:tcPr marL="121900" marR="121900" marT="121900" marB="121900"/>
                </a:tc>
                <a:tc>
                  <a:txBody>
                    <a:bodyPr/>
                    <a:lstStyle/>
                    <a:p>
                      <a:pPr marL="0" lvl="0" indent="0" algn="l" rtl="0">
                        <a:spcBef>
                          <a:spcPts val="0"/>
                        </a:spcBef>
                        <a:spcAft>
                          <a:spcPts val="0"/>
                        </a:spcAft>
                        <a:buNone/>
                      </a:pPr>
                      <a:r>
                        <a:rPr lang="es" sz="2300"/>
                        <a:t>Las relaciones dependen de las claves relacionales (marcos) y funcionales.</a:t>
                      </a:r>
                      <a:endParaRPr sz="2300"/>
                    </a:p>
                  </a:txBody>
                  <a:tcPr marL="121900" marR="121900" marT="121900" marB="121900"/>
                </a:tc>
                <a:extLst>
                  <a:ext uri="{0D108BD9-81ED-4DB2-BD59-A6C34878D82A}">
                    <a16:rowId xmlns:a16="http://schemas.microsoft.com/office/drawing/2014/main" val="10002"/>
                  </a:ext>
                </a:extLst>
              </a:tr>
              <a:tr h="1207578">
                <a:tc>
                  <a:txBody>
                    <a:bodyPr/>
                    <a:lstStyle/>
                    <a:p>
                      <a:pPr marL="0" lvl="0" indent="0" algn="l" rtl="0">
                        <a:spcBef>
                          <a:spcPts val="0"/>
                        </a:spcBef>
                        <a:spcAft>
                          <a:spcPts val="0"/>
                        </a:spcAft>
                        <a:buNone/>
                      </a:pPr>
                      <a:r>
                        <a:rPr lang="es" sz="2300"/>
                        <a:t>Es innato. No necesita entrenamiento.</a:t>
                      </a:r>
                      <a:endParaRPr sz="2300"/>
                    </a:p>
                  </a:txBody>
                  <a:tcPr marL="121900" marR="121900" marT="121900" marB="121900"/>
                </a:tc>
                <a:tc>
                  <a:txBody>
                    <a:bodyPr/>
                    <a:lstStyle/>
                    <a:p>
                      <a:pPr marL="0" lvl="0" indent="0" algn="l" rtl="0">
                        <a:spcBef>
                          <a:spcPts val="0"/>
                        </a:spcBef>
                        <a:spcAft>
                          <a:spcPts val="0"/>
                        </a:spcAft>
                        <a:buNone/>
                      </a:pPr>
                      <a:r>
                        <a:rPr lang="es" sz="2300" dirty="0"/>
                        <a:t>No es innato. Necesita enseñanza a los niños y entrenamiento en múltiples ejemplos</a:t>
                      </a:r>
                      <a:endParaRPr sz="2300" dirty="0"/>
                    </a:p>
                  </a:txBody>
                  <a:tcPr marL="121900" marR="121900" marT="121900" marB="121900"/>
                </a:tc>
                <a:extLst>
                  <a:ext uri="{0D108BD9-81ED-4DB2-BD59-A6C34878D82A}">
                    <a16:rowId xmlns:a16="http://schemas.microsoft.com/office/drawing/2014/main" val="10003"/>
                  </a:ext>
                </a:extLst>
              </a:tr>
            </a:tbl>
          </a:graphicData>
        </a:graphic>
      </p:graphicFrame>
      <p:pic>
        <p:nvPicPr>
          <p:cNvPr id="2" name="Google Shape;484;p46">
            <a:extLst>
              <a:ext uri="{FF2B5EF4-FFF2-40B4-BE49-F238E27FC236}">
                <a16:creationId xmlns:a16="http://schemas.microsoft.com/office/drawing/2014/main" id="{73D3EE54-3C35-6FD6-1A58-7B047AF82490}"/>
              </a:ext>
            </a:extLst>
          </p:cNvPr>
          <p:cNvPicPr preferRelativeResize="0"/>
          <p:nvPr/>
        </p:nvPicPr>
        <p:blipFill>
          <a:blip r:embed="rId3">
            <a:alphaModFix/>
          </a:blip>
          <a:stretch>
            <a:fillRect/>
          </a:stretch>
        </p:blipFill>
        <p:spPr>
          <a:xfrm>
            <a:off x="603833" y="217409"/>
            <a:ext cx="2590476" cy="2563365"/>
          </a:xfrm>
          <a:prstGeom prst="rect">
            <a:avLst/>
          </a:prstGeom>
          <a:noFill/>
          <a:ln>
            <a:noFill/>
          </a:ln>
        </p:spPr>
      </p:pic>
      <p:grpSp>
        <p:nvGrpSpPr>
          <p:cNvPr id="3" name="Grupo 2">
            <a:extLst>
              <a:ext uri="{FF2B5EF4-FFF2-40B4-BE49-F238E27FC236}">
                <a16:creationId xmlns:a16="http://schemas.microsoft.com/office/drawing/2014/main" id="{882BBE16-C430-EA25-3464-B33F087BBF89}"/>
              </a:ext>
            </a:extLst>
          </p:cNvPr>
          <p:cNvGrpSpPr/>
          <p:nvPr/>
        </p:nvGrpSpPr>
        <p:grpSpPr>
          <a:xfrm>
            <a:off x="7696871" y="294934"/>
            <a:ext cx="3891296" cy="2563365"/>
            <a:chOff x="377234" y="2470639"/>
            <a:chExt cx="5593833" cy="3659433"/>
          </a:xfrm>
        </p:grpSpPr>
        <p:pic>
          <p:nvPicPr>
            <p:cNvPr id="4" name="Google Shape;493;p47">
              <a:extLst>
                <a:ext uri="{FF2B5EF4-FFF2-40B4-BE49-F238E27FC236}">
                  <a16:creationId xmlns:a16="http://schemas.microsoft.com/office/drawing/2014/main" id="{B9686CC7-E8BE-EAE9-9AA5-4805FD3FCCAD}"/>
                </a:ext>
              </a:extLst>
            </p:cNvPr>
            <p:cNvPicPr preferRelativeResize="0"/>
            <p:nvPr/>
          </p:nvPicPr>
          <p:blipFill>
            <a:blip r:embed="rId4">
              <a:alphaModFix/>
            </a:blip>
            <a:stretch>
              <a:fillRect/>
            </a:stretch>
          </p:blipFill>
          <p:spPr>
            <a:xfrm>
              <a:off x="377234" y="2470639"/>
              <a:ext cx="5593833" cy="3659433"/>
            </a:xfrm>
            <a:prstGeom prst="rect">
              <a:avLst/>
            </a:prstGeom>
            <a:noFill/>
            <a:ln>
              <a:noFill/>
            </a:ln>
          </p:spPr>
        </p:pic>
        <p:sp>
          <p:nvSpPr>
            <p:cNvPr id="5" name="Google Shape;495;p47">
              <a:extLst>
                <a:ext uri="{FF2B5EF4-FFF2-40B4-BE49-F238E27FC236}">
                  <a16:creationId xmlns:a16="http://schemas.microsoft.com/office/drawing/2014/main" id="{CC7CB2D0-1FCB-D25F-E432-67BB08F21FE6}"/>
                </a:ext>
              </a:extLst>
            </p:cNvPr>
            <p:cNvSpPr/>
            <p:nvPr/>
          </p:nvSpPr>
          <p:spPr>
            <a:xfrm>
              <a:off x="2998937" y="2520049"/>
              <a:ext cx="2730449" cy="675842"/>
            </a:xfrm>
            <a:prstGeom prst="wedgeRectCallout">
              <a:avLst>
                <a:gd name="adj1" fmla="val -96367"/>
                <a:gd name="adj2" fmla="val -625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1200" dirty="0"/>
                <a:t>¡Cuidado! ¡Te quemarás si lo tocas!</a:t>
              </a:r>
              <a:endParaRPr sz="1200" dirty="0"/>
            </a:p>
          </p:txBody>
        </p:sp>
        <p:sp>
          <p:nvSpPr>
            <p:cNvPr id="6" name="Google Shape;496;p47">
              <a:extLst>
                <a:ext uri="{FF2B5EF4-FFF2-40B4-BE49-F238E27FC236}">
                  <a16:creationId xmlns:a16="http://schemas.microsoft.com/office/drawing/2014/main" id="{7D23668E-57F3-078E-AEC4-1CC1E1C2F6DE}"/>
                </a:ext>
              </a:extLst>
            </p:cNvPr>
            <p:cNvSpPr/>
            <p:nvPr/>
          </p:nvSpPr>
          <p:spPr>
            <a:xfrm>
              <a:off x="2947783" y="3300000"/>
              <a:ext cx="2781603" cy="611600"/>
            </a:xfrm>
            <a:prstGeom prst="wedgeRectCallout">
              <a:avLst>
                <a:gd name="adj1" fmla="val -57815"/>
                <a:gd name="adj2" fmla="val 24634"/>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s" sz="1200" dirty="0"/>
                <a:t>¡Gracias por el consejo!</a:t>
              </a:r>
              <a:endParaRPr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12" name="Google Shape;212;p24"/>
          <p:cNvGrpSpPr/>
          <p:nvPr/>
        </p:nvGrpSpPr>
        <p:grpSpPr>
          <a:xfrm>
            <a:off x="444501" y="1535432"/>
            <a:ext cx="9162618" cy="800000"/>
            <a:chOff x="333375" y="1228800"/>
            <a:chExt cx="6172933" cy="600000"/>
          </a:xfrm>
        </p:grpSpPr>
        <p:sp>
          <p:nvSpPr>
            <p:cNvPr id="213" name="Google Shape;213;p24"/>
            <p:cNvSpPr txBox="1"/>
            <p:nvPr/>
          </p:nvSpPr>
          <p:spPr>
            <a:xfrm>
              <a:off x="333375" y="1228800"/>
              <a:ext cx="1866900" cy="600000"/>
            </a:xfrm>
            <a:prstGeom prst="rect">
              <a:avLst/>
            </a:prstGeom>
            <a:noFill/>
            <a:ln>
              <a:noFill/>
            </a:ln>
          </p:spPr>
          <p:txBody>
            <a:bodyPr spcFirstLastPara="1" wrap="square" lIns="121900" tIns="121900" rIns="121900" bIns="121900" anchor="t" anchorCtr="0">
              <a:noAutofit/>
            </a:bodyPr>
            <a:lstStyle/>
            <a:p>
              <a:r>
                <a:rPr lang="es" sz="2000" dirty="0"/>
                <a:t>Enfoque dualista o cognitivo conductual</a:t>
              </a:r>
              <a:endParaRPr sz="2000" dirty="0"/>
            </a:p>
          </p:txBody>
        </p:sp>
        <p:sp>
          <p:nvSpPr>
            <p:cNvPr id="214" name="Google Shape;214;p24"/>
            <p:cNvSpPr txBox="1"/>
            <p:nvPr/>
          </p:nvSpPr>
          <p:spPr>
            <a:xfrm>
              <a:off x="2657475" y="1228800"/>
              <a:ext cx="716352" cy="600000"/>
            </a:xfrm>
            <a:prstGeom prst="rect">
              <a:avLst/>
            </a:prstGeom>
            <a:noFill/>
            <a:ln>
              <a:noFill/>
            </a:ln>
          </p:spPr>
          <p:txBody>
            <a:bodyPr spcFirstLastPara="1" wrap="square" lIns="121900" tIns="121900" rIns="121900" bIns="121900" anchor="t" anchorCtr="0">
              <a:noAutofit/>
            </a:bodyPr>
            <a:lstStyle/>
            <a:p>
              <a:r>
                <a:rPr lang="es" b="1" dirty="0"/>
                <a:t>Sentir y</a:t>
              </a:r>
              <a:endParaRPr b="1" dirty="0"/>
            </a:p>
            <a:p>
              <a:r>
                <a:rPr lang="es" b="1" dirty="0"/>
                <a:t>pensar</a:t>
              </a:r>
              <a:endParaRPr b="1" dirty="0"/>
            </a:p>
          </p:txBody>
        </p:sp>
        <p:sp>
          <p:nvSpPr>
            <p:cNvPr id="216" name="Google Shape;216;p24"/>
            <p:cNvSpPr txBox="1"/>
            <p:nvPr/>
          </p:nvSpPr>
          <p:spPr>
            <a:xfrm>
              <a:off x="4698508" y="1293407"/>
              <a:ext cx="1807800" cy="390600"/>
            </a:xfrm>
            <a:prstGeom prst="rect">
              <a:avLst/>
            </a:prstGeom>
            <a:noFill/>
            <a:ln>
              <a:noFill/>
            </a:ln>
          </p:spPr>
          <p:txBody>
            <a:bodyPr spcFirstLastPara="1" wrap="square" lIns="121900" tIns="121900" rIns="121900" bIns="121900" anchor="t" anchorCtr="0">
              <a:noAutofit/>
            </a:bodyPr>
            <a:lstStyle/>
            <a:p>
              <a:r>
                <a:rPr lang="es" sz="2400" dirty="0"/>
                <a:t>Comportamiento</a:t>
              </a:r>
              <a:endParaRPr sz="2400" dirty="0"/>
            </a:p>
          </p:txBody>
        </p:sp>
        <p:cxnSp>
          <p:nvCxnSpPr>
            <p:cNvPr id="217" name="Google Shape;217;p24"/>
            <p:cNvCxnSpPr>
              <a:cxnSpLocks/>
            </p:cNvCxnSpPr>
            <p:nvPr/>
          </p:nvCxnSpPr>
          <p:spPr>
            <a:xfrm>
              <a:off x="2150082" y="1528800"/>
              <a:ext cx="457200" cy="0"/>
            </a:xfrm>
            <a:prstGeom prst="straightConnector1">
              <a:avLst/>
            </a:prstGeom>
            <a:noFill/>
            <a:ln w="19050" cap="flat" cmpd="sng">
              <a:solidFill>
                <a:srgbClr val="000000"/>
              </a:solidFill>
              <a:prstDash val="solid"/>
              <a:round/>
              <a:headEnd type="none" w="med" len="med"/>
              <a:tailEnd type="triangle" w="med" len="med"/>
            </a:ln>
          </p:spPr>
        </p:cxnSp>
      </p:grpSp>
      <p:sp>
        <p:nvSpPr>
          <p:cNvPr id="225" name="Google Shape;225;p24"/>
          <p:cNvSpPr txBox="1"/>
          <p:nvPr/>
        </p:nvSpPr>
        <p:spPr>
          <a:xfrm>
            <a:off x="415600" y="3452887"/>
            <a:ext cx="2094777" cy="800000"/>
          </a:xfrm>
          <a:prstGeom prst="rect">
            <a:avLst/>
          </a:prstGeom>
          <a:noFill/>
          <a:ln>
            <a:noFill/>
          </a:ln>
        </p:spPr>
        <p:txBody>
          <a:bodyPr spcFirstLastPara="1" wrap="square" lIns="121900" tIns="121900" rIns="121900" bIns="121900" anchor="ctr" anchorCtr="0">
            <a:noAutofit/>
          </a:bodyPr>
          <a:lstStyle/>
          <a:p>
            <a:pPr algn="ctr"/>
            <a:r>
              <a:rPr lang="es" sz="2400" dirty="0"/>
              <a:t>Funcionalismo</a:t>
            </a:r>
            <a:endParaRPr sz="2400" dirty="0"/>
          </a:p>
          <a:p>
            <a:pPr algn="ctr"/>
            <a:r>
              <a:rPr lang="es" sz="2400" dirty="0"/>
              <a:t>Contextual</a:t>
            </a:r>
            <a:endParaRPr sz="2400" dirty="0"/>
          </a:p>
        </p:txBody>
      </p:sp>
      <p:sp>
        <p:nvSpPr>
          <p:cNvPr id="226" name="Google Shape;226;p24"/>
          <p:cNvSpPr txBox="1"/>
          <p:nvPr/>
        </p:nvSpPr>
        <p:spPr>
          <a:xfrm>
            <a:off x="3023635" y="3450160"/>
            <a:ext cx="979405" cy="799997"/>
          </a:xfrm>
          <a:prstGeom prst="rect">
            <a:avLst/>
          </a:prstGeom>
          <a:noFill/>
          <a:ln>
            <a:noFill/>
          </a:ln>
        </p:spPr>
        <p:txBody>
          <a:bodyPr spcFirstLastPara="1" wrap="square" lIns="121900" tIns="121900" rIns="121900" bIns="121900" anchor="t" anchorCtr="0">
            <a:noAutofit/>
          </a:bodyPr>
          <a:lstStyle/>
          <a:p>
            <a:r>
              <a:rPr lang="es" b="1" dirty="0"/>
              <a:t>Sentir y </a:t>
            </a:r>
          </a:p>
          <a:p>
            <a:r>
              <a:rPr lang="es" b="1" dirty="0"/>
              <a:t>pensar </a:t>
            </a:r>
            <a:endParaRPr b="1" dirty="0"/>
          </a:p>
        </p:txBody>
      </p:sp>
      <p:cxnSp>
        <p:nvCxnSpPr>
          <p:cNvPr id="229" name="Google Shape;229;p24"/>
          <p:cNvCxnSpPr>
            <a:cxnSpLocks/>
            <a:stCxn id="225" idx="3"/>
            <a:endCxn id="226" idx="1"/>
          </p:cNvCxnSpPr>
          <p:nvPr/>
        </p:nvCxnSpPr>
        <p:spPr>
          <a:xfrm flipV="1">
            <a:off x="2510377" y="3850159"/>
            <a:ext cx="513258" cy="2728"/>
          </a:xfrm>
          <a:prstGeom prst="straightConnector1">
            <a:avLst/>
          </a:prstGeom>
          <a:noFill/>
          <a:ln w="19050" cap="flat" cmpd="sng">
            <a:solidFill>
              <a:srgbClr val="000000"/>
            </a:solidFill>
            <a:prstDash val="solid"/>
            <a:round/>
            <a:headEnd type="none" w="med" len="med"/>
            <a:tailEnd type="triangle" w="med" len="med"/>
          </a:ln>
        </p:spPr>
      </p:cxnSp>
      <p:sp>
        <p:nvSpPr>
          <p:cNvPr id="231" name="Google Shape;231;p24"/>
          <p:cNvSpPr/>
          <p:nvPr/>
        </p:nvSpPr>
        <p:spPr>
          <a:xfrm>
            <a:off x="10227795" y="2749569"/>
            <a:ext cx="1465728" cy="711200"/>
          </a:xfrm>
          <a:prstGeom prst="rightArrow">
            <a:avLst>
              <a:gd name="adj1" fmla="val 77643"/>
              <a:gd name="adj2" fmla="val 32245"/>
            </a:avLst>
          </a:prstGeom>
          <a:solidFill>
            <a:srgbClr val="CFE2F3"/>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r>
              <a:rPr lang="es" sz="1050" dirty="0"/>
              <a:t>Tiene Correlación importante con el comportamiento</a:t>
            </a:r>
            <a:endParaRPr sz="1050" dirty="0"/>
          </a:p>
        </p:txBody>
      </p:sp>
      <p:sp>
        <p:nvSpPr>
          <p:cNvPr id="234" name="Google Shape;234;p24"/>
          <p:cNvSpPr txBox="1"/>
          <p:nvPr/>
        </p:nvSpPr>
        <p:spPr>
          <a:xfrm>
            <a:off x="9356900" y="2956465"/>
            <a:ext cx="730753" cy="297409"/>
          </a:xfrm>
          <a:prstGeom prst="rect">
            <a:avLst/>
          </a:prstGeom>
          <a:noFill/>
          <a:ln>
            <a:noFill/>
          </a:ln>
        </p:spPr>
        <p:txBody>
          <a:bodyPr spcFirstLastPara="1" wrap="square" lIns="121900" tIns="121900" rIns="121900" bIns="121900" anchor="ctr" anchorCtr="0">
            <a:noAutofit/>
          </a:bodyPr>
          <a:lstStyle/>
          <a:p>
            <a:pPr algn="ctr"/>
            <a:r>
              <a:rPr lang="es" sz="1200" dirty="0"/>
              <a:t>aunque</a:t>
            </a:r>
            <a:endParaRPr sz="1200" dirty="0"/>
          </a:p>
        </p:txBody>
      </p:sp>
      <p:cxnSp>
        <p:nvCxnSpPr>
          <p:cNvPr id="235" name="Google Shape;235;p24"/>
          <p:cNvCxnSpPr>
            <a:cxnSpLocks/>
            <a:stCxn id="226" idx="3"/>
            <a:endCxn id="10" idx="1"/>
          </p:cNvCxnSpPr>
          <p:nvPr/>
        </p:nvCxnSpPr>
        <p:spPr>
          <a:xfrm flipV="1">
            <a:off x="4003040" y="3105170"/>
            <a:ext cx="1218485" cy="744989"/>
          </a:xfrm>
          <a:prstGeom prst="straightConnector1">
            <a:avLst/>
          </a:prstGeom>
          <a:noFill/>
          <a:ln w="19050" cap="flat" cmpd="sng">
            <a:solidFill>
              <a:srgbClr val="000000"/>
            </a:solidFill>
            <a:prstDash val="solid"/>
            <a:round/>
            <a:headEnd type="none" w="med" len="med"/>
            <a:tailEnd type="triangle" w="med" len="med"/>
          </a:ln>
        </p:spPr>
      </p:cxnSp>
      <p:sp>
        <p:nvSpPr>
          <p:cNvPr id="237" name="Google Shape;237;p24"/>
          <p:cNvSpPr/>
          <p:nvPr/>
        </p:nvSpPr>
        <p:spPr>
          <a:xfrm>
            <a:off x="5221525" y="4373474"/>
            <a:ext cx="1600701" cy="444400"/>
          </a:xfrm>
          <a:prstGeom prst="rightArrow">
            <a:avLst>
              <a:gd name="adj1" fmla="val 74472"/>
              <a:gd name="adj2" fmla="val 45039"/>
            </a:avLst>
          </a:prstGeom>
          <a:solidFill>
            <a:srgbClr val="CFE2F3"/>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r>
              <a:rPr lang="es" sz="1400" b="1" dirty="0"/>
              <a:t>Sino que SON</a:t>
            </a:r>
            <a:endParaRPr sz="1400" b="1" dirty="0"/>
          </a:p>
        </p:txBody>
      </p:sp>
      <p:cxnSp>
        <p:nvCxnSpPr>
          <p:cNvPr id="238" name="Google Shape;238;p24"/>
          <p:cNvCxnSpPr>
            <a:cxnSpLocks/>
            <a:stCxn id="226" idx="3"/>
            <a:endCxn id="237" idx="1"/>
          </p:cNvCxnSpPr>
          <p:nvPr/>
        </p:nvCxnSpPr>
        <p:spPr>
          <a:xfrm>
            <a:off x="4003040" y="3850159"/>
            <a:ext cx="1218485" cy="745515"/>
          </a:xfrm>
          <a:prstGeom prst="straightConnector1">
            <a:avLst/>
          </a:prstGeom>
          <a:noFill/>
          <a:ln w="19050" cap="flat" cmpd="sng">
            <a:solidFill>
              <a:srgbClr val="000000"/>
            </a:solidFill>
            <a:prstDash val="solid"/>
            <a:round/>
            <a:headEnd type="none" w="med" len="med"/>
            <a:tailEnd type="triangle" w="med" len="med"/>
          </a:ln>
        </p:spPr>
      </p:cxnSp>
      <p:sp>
        <p:nvSpPr>
          <p:cNvPr id="239" name="Google Shape;239;p24"/>
          <p:cNvSpPr txBox="1"/>
          <p:nvPr/>
        </p:nvSpPr>
        <p:spPr>
          <a:xfrm>
            <a:off x="7068259" y="5924540"/>
            <a:ext cx="3892400" cy="648712"/>
          </a:xfrm>
          <a:prstGeom prst="rect">
            <a:avLst/>
          </a:prstGeom>
          <a:noFill/>
          <a:ln>
            <a:noFill/>
          </a:ln>
        </p:spPr>
        <p:txBody>
          <a:bodyPr spcFirstLastPara="1" wrap="square" lIns="121900" tIns="121900" rIns="121900" bIns="121900" anchor="ctr" anchorCtr="0">
            <a:noAutofit/>
          </a:bodyPr>
          <a:lstStyle/>
          <a:p>
            <a:pPr algn="ctr"/>
            <a:r>
              <a:rPr lang="es" b="1" dirty="0">
                <a:solidFill>
                  <a:srgbClr val="00B0F0"/>
                </a:solidFill>
              </a:rPr>
              <a:t>Son relaciones arbitrarias construidas socio-verbalmente</a:t>
            </a:r>
            <a:endParaRPr b="1" dirty="0">
              <a:solidFill>
                <a:srgbClr val="00B0F0"/>
              </a:solidFill>
            </a:endParaRPr>
          </a:p>
        </p:txBody>
      </p:sp>
      <p:grpSp>
        <p:nvGrpSpPr>
          <p:cNvPr id="240" name="Google Shape;240;p24"/>
          <p:cNvGrpSpPr/>
          <p:nvPr/>
        </p:nvGrpSpPr>
        <p:grpSpPr>
          <a:xfrm>
            <a:off x="7068259" y="3500259"/>
            <a:ext cx="3892400" cy="2358511"/>
            <a:chOff x="4601350" y="2251993"/>
            <a:chExt cx="2919300" cy="1768883"/>
          </a:xfrm>
        </p:grpSpPr>
        <p:sp>
          <p:nvSpPr>
            <p:cNvPr id="241" name="Google Shape;241;p24"/>
            <p:cNvSpPr/>
            <p:nvPr/>
          </p:nvSpPr>
          <p:spPr>
            <a:xfrm>
              <a:off x="4601350" y="2251993"/>
              <a:ext cx="2919300" cy="1768883"/>
            </a:xfrm>
            <a:prstGeom prst="rect">
              <a:avLst/>
            </a:prstGeom>
            <a:solidFill>
              <a:srgbClr val="CCCCCC"/>
            </a:solidFill>
            <a:ln>
              <a:noFill/>
            </a:ln>
          </p:spPr>
          <p:txBody>
            <a:bodyPr spcFirstLastPara="1" wrap="square" lIns="121900" tIns="121900" rIns="121900" bIns="121900" anchor="b" anchorCtr="0">
              <a:noAutofit/>
            </a:bodyPr>
            <a:lstStyle/>
            <a:p>
              <a:pPr algn="ctr"/>
              <a:r>
                <a:rPr lang="es" sz="2000"/>
                <a:t>En la historia del individuo</a:t>
              </a:r>
              <a:endParaRPr sz="2000"/>
            </a:p>
          </p:txBody>
        </p:sp>
        <p:grpSp>
          <p:nvGrpSpPr>
            <p:cNvPr id="242" name="Google Shape;242;p24"/>
            <p:cNvGrpSpPr/>
            <p:nvPr/>
          </p:nvGrpSpPr>
          <p:grpSpPr>
            <a:xfrm>
              <a:off x="4848225" y="2435622"/>
              <a:ext cx="2449070" cy="1118908"/>
              <a:chOff x="2743200" y="3965349"/>
              <a:chExt cx="2449070" cy="1224590"/>
            </a:xfrm>
          </p:grpSpPr>
          <p:sp>
            <p:nvSpPr>
              <p:cNvPr id="243" name="Google Shape;243;p24"/>
              <p:cNvSpPr/>
              <p:nvPr/>
            </p:nvSpPr>
            <p:spPr>
              <a:xfrm>
                <a:off x="2743200" y="3965349"/>
                <a:ext cx="2449070" cy="276179"/>
              </a:xfrm>
              <a:prstGeom prst="rect">
                <a:avLst/>
              </a:prstGeom>
              <a:solidFill>
                <a:srgbClr val="EFEFEF"/>
              </a:solidFill>
              <a:ln>
                <a:noFill/>
              </a:ln>
            </p:spPr>
            <p:txBody>
              <a:bodyPr spcFirstLastPara="1" wrap="square" lIns="121900" tIns="121900" rIns="121900" bIns="121900" anchor="ctr" anchorCtr="0">
                <a:noAutofit/>
              </a:bodyPr>
              <a:lstStyle/>
              <a:p>
                <a:pPr algn="ctr"/>
                <a:r>
                  <a:rPr lang="es" b="1" dirty="0"/>
                  <a:t> comportamientos privados</a:t>
                </a:r>
                <a:endParaRPr b="1" dirty="0"/>
              </a:p>
            </p:txBody>
          </p:sp>
          <p:sp>
            <p:nvSpPr>
              <p:cNvPr id="244" name="Google Shape;244;p24"/>
              <p:cNvSpPr txBox="1"/>
              <p:nvPr/>
            </p:nvSpPr>
            <p:spPr>
              <a:xfrm>
                <a:off x="2743200" y="4403397"/>
                <a:ext cx="862800" cy="260137"/>
              </a:xfrm>
              <a:prstGeom prst="rect">
                <a:avLst/>
              </a:prstGeom>
              <a:solidFill>
                <a:srgbClr val="FFFFFF"/>
              </a:solidFill>
              <a:ln>
                <a:noFill/>
              </a:ln>
            </p:spPr>
            <p:txBody>
              <a:bodyPr spcFirstLastPara="1" wrap="square" lIns="121900" tIns="121900" rIns="121900" bIns="121900" anchor="ctr" anchorCtr="0">
                <a:noAutofit/>
              </a:bodyPr>
              <a:lstStyle/>
              <a:p>
                <a:pPr algn="ctr"/>
                <a:r>
                  <a:rPr lang="es" dirty="0"/>
                  <a:t>Pensar</a:t>
                </a:r>
                <a:endParaRPr dirty="0"/>
              </a:p>
            </p:txBody>
          </p:sp>
          <p:sp>
            <p:nvSpPr>
              <p:cNvPr id="245" name="Google Shape;245;p24"/>
              <p:cNvSpPr txBox="1"/>
              <p:nvPr/>
            </p:nvSpPr>
            <p:spPr>
              <a:xfrm>
                <a:off x="4329470" y="4403397"/>
                <a:ext cx="862800" cy="260137"/>
              </a:xfrm>
              <a:prstGeom prst="rect">
                <a:avLst/>
              </a:prstGeom>
              <a:solidFill>
                <a:srgbClr val="FFFFFF"/>
              </a:solidFill>
              <a:ln>
                <a:noFill/>
              </a:ln>
            </p:spPr>
            <p:txBody>
              <a:bodyPr spcFirstLastPara="1" wrap="square" lIns="121900" tIns="121900" rIns="121900" bIns="121900" anchor="ctr" anchorCtr="0">
                <a:noAutofit/>
              </a:bodyPr>
              <a:lstStyle/>
              <a:p>
                <a:pPr algn="ctr"/>
                <a:r>
                  <a:rPr lang="es" dirty="0"/>
                  <a:t>Sentir</a:t>
                </a:r>
                <a:endParaRPr dirty="0"/>
              </a:p>
            </p:txBody>
          </p:sp>
          <p:sp>
            <p:nvSpPr>
              <p:cNvPr id="246" name="Google Shape;246;p24"/>
              <p:cNvSpPr txBox="1"/>
              <p:nvPr/>
            </p:nvSpPr>
            <p:spPr>
              <a:xfrm>
                <a:off x="3591825" y="4929802"/>
                <a:ext cx="862800" cy="260137"/>
              </a:xfrm>
              <a:prstGeom prst="rect">
                <a:avLst/>
              </a:prstGeom>
              <a:solidFill>
                <a:srgbClr val="FFFFFF"/>
              </a:solidFill>
              <a:ln>
                <a:noFill/>
              </a:ln>
            </p:spPr>
            <p:txBody>
              <a:bodyPr spcFirstLastPara="1" wrap="square" lIns="121900" tIns="121900" rIns="121900" bIns="121900" anchor="ctr" anchorCtr="0">
                <a:noAutofit/>
              </a:bodyPr>
              <a:lstStyle/>
              <a:p>
                <a:pPr algn="ctr"/>
                <a:r>
                  <a:rPr lang="es"/>
                  <a:t>Hacer</a:t>
                </a:r>
                <a:endParaRPr/>
              </a:p>
            </p:txBody>
          </p:sp>
        </p:grpSp>
        <p:cxnSp>
          <p:nvCxnSpPr>
            <p:cNvPr id="247" name="Google Shape;247;p24"/>
            <p:cNvCxnSpPr>
              <a:cxnSpLocks/>
              <a:stCxn id="244" idx="3"/>
              <a:endCxn id="245" idx="1"/>
            </p:cNvCxnSpPr>
            <p:nvPr/>
          </p:nvCxnSpPr>
          <p:spPr>
            <a:xfrm>
              <a:off x="5711025" y="2954711"/>
              <a:ext cx="723470" cy="0"/>
            </a:xfrm>
            <a:prstGeom prst="straightConnector1">
              <a:avLst/>
            </a:prstGeom>
            <a:noFill/>
            <a:ln w="28575" cap="flat" cmpd="sng">
              <a:solidFill>
                <a:schemeClr val="dk2"/>
              </a:solidFill>
              <a:prstDash val="solid"/>
              <a:round/>
              <a:headEnd type="triangle" w="med" len="med"/>
              <a:tailEnd type="triangle" w="med" len="med"/>
            </a:ln>
          </p:spPr>
        </p:cxnSp>
        <p:cxnSp>
          <p:nvCxnSpPr>
            <p:cNvPr id="248" name="Google Shape;248;p24"/>
            <p:cNvCxnSpPr>
              <a:cxnSpLocks/>
              <a:stCxn id="244" idx="2"/>
              <a:endCxn id="246" idx="1"/>
            </p:cNvCxnSpPr>
            <p:nvPr/>
          </p:nvCxnSpPr>
          <p:spPr>
            <a:xfrm>
              <a:off x="5279625" y="3073554"/>
              <a:ext cx="417225" cy="362133"/>
            </a:xfrm>
            <a:prstGeom prst="straightConnector1">
              <a:avLst/>
            </a:prstGeom>
            <a:noFill/>
            <a:ln w="28575" cap="flat" cmpd="sng">
              <a:solidFill>
                <a:schemeClr val="dk2"/>
              </a:solidFill>
              <a:prstDash val="solid"/>
              <a:round/>
              <a:headEnd type="triangle" w="med" len="med"/>
              <a:tailEnd type="triangle" w="med" len="med"/>
            </a:ln>
          </p:spPr>
        </p:cxnSp>
        <p:cxnSp>
          <p:nvCxnSpPr>
            <p:cNvPr id="249" name="Google Shape;249;p24"/>
            <p:cNvCxnSpPr>
              <a:cxnSpLocks/>
              <a:stCxn id="245" idx="2"/>
              <a:endCxn id="246" idx="3"/>
            </p:cNvCxnSpPr>
            <p:nvPr/>
          </p:nvCxnSpPr>
          <p:spPr>
            <a:xfrm flipH="1">
              <a:off x="6559650" y="3073554"/>
              <a:ext cx="306245" cy="362133"/>
            </a:xfrm>
            <a:prstGeom prst="straightConnector1">
              <a:avLst/>
            </a:prstGeom>
            <a:noFill/>
            <a:ln w="28575" cap="flat" cmpd="sng">
              <a:solidFill>
                <a:schemeClr val="dk2"/>
              </a:solidFill>
              <a:prstDash val="solid"/>
              <a:round/>
              <a:headEnd type="triangle" w="med" len="med"/>
              <a:tailEnd type="triangle" w="med" len="med"/>
            </a:ln>
          </p:spPr>
        </p:cxnSp>
      </p:grpSp>
      <p:sp>
        <p:nvSpPr>
          <p:cNvPr id="251" name="Google Shape;251;p24"/>
          <p:cNvSpPr txBox="1">
            <a:spLocks noGrp="1"/>
          </p:cNvSpPr>
          <p:nvPr>
            <p:ph type="title"/>
          </p:nvPr>
        </p:nvSpPr>
        <p:spPr>
          <a:xfrm>
            <a:off x="415600" y="203200"/>
            <a:ext cx="11360800" cy="711200"/>
          </a:xfrm>
          <a:prstGeom prst="rect">
            <a:avLst/>
          </a:prstGeom>
        </p:spPr>
        <p:txBody>
          <a:bodyPr spcFirstLastPara="1" vert="horz" wrap="square" lIns="121900" tIns="121900" rIns="121900" bIns="121900" rtlCol="0" anchor="t" anchorCtr="0">
            <a:normAutofit fontScale="90000"/>
          </a:bodyPr>
          <a:lstStyle/>
          <a:p>
            <a:r>
              <a:rPr lang="es" sz="3733" dirty="0"/>
              <a:t>Teorías o enfoques que explican el comportamiento.</a:t>
            </a:r>
            <a:endParaRPr sz="3733" dirty="0"/>
          </a:p>
        </p:txBody>
      </p:sp>
      <p:sp>
        <p:nvSpPr>
          <p:cNvPr id="9" name="Google Shape;222;p24">
            <a:extLst>
              <a:ext uri="{FF2B5EF4-FFF2-40B4-BE49-F238E27FC236}">
                <a16:creationId xmlns:a16="http://schemas.microsoft.com/office/drawing/2014/main" id="{7753FE71-9BB7-780B-D258-E35FE1195A8D}"/>
              </a:ext>
            </a:extLst>
          </p:cNvPr>
          <p:cNvSpPr/>
          <p:nvPr/>
        </p:nvSpPr>
        <p:spPr>
          <a:xfrm>
            <a:off x="5227787" y="1868940"/>
            <a:ext cx="1606559" cy="444400"/>
          </a:xfrm>
          <a:prstGeom prst="rightArrow">
            <a:avLst>
              <a:gd name="adj1" fmla="val 67013"/>
              <a:gd name="adj2" fmla="val 47451"/>
            </a:avLst>
          </a:prstGeom>
          <a:solidFill>
            <a:srgbClr val="CFE2F3"/>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r>
              <a:rPr lang="es" dirty="0"/>
              <a:t>Causa</a:t>
            </a:r>
            <a:endParaRPr dirty="0"/>
          </a:p>
        </p:txBody>
      </p:sp>
      <p:sp>
        <p:nvSpPr>
          <p:cNvPr id="10" name="Google Shape;222;p24">
            <a:extLst>
              <a:ext uri="{FF2B5EF4-FFF2-40B4-BE49-F238E27FC236}">
                <a16:creationId xmlns:a16="http://schemas.microsoft.com/office/drawing/2014/main" id="{C572761D-1098-59B6-CF9A-0014E314FAFE}"/>
              </a:ext>
            </a:extLst>
          </p:cNvPr>
          <p:cNvSpPr/>
          <p:nvPr/>
        </p:nvSpPr>
        <p:spPr>
          <a:xfrm>
            <a:off x="5221525" y="2882970"/>
            <a:ext cx="1606559" cy="444400"/>
          </a:xfrm>
          <a:prstGeom prst="rightArrow">
            <a:avLst>
              <a:gd name="adj1" fmla="val 67013"/>
              <a:gd name="adj2" fmla="val 47451"/>
            </a:avLst>
          </a:prstGeom>
          <a:solidFill>
            <a:srgbClr val="CFE2F3"/>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r>
              <a:rPr lang="es" sz="1600" dirty="0"/>
              <a:t>No son Causa</a:t>
            </a:r>
            <a:endParaRPr sz="1600" dirty="0"/>
          </a:p>
        </p:txBody>
      </p:sp>
      <p:sp>
        <p:nvSpPr>
          <p:cNvPr id="11" name="Google Shape;216;p24">
            <a:extLst>
              <a:ext uri="{FF2B5EF4-FFF2-40B4-BE49-F238E27FC236}">
                <a16:creationId xmlns:a16="http://schemas.microsoft.com/office/drawing/2014/main" id="{5CED7088-1C28-F303-0AAA-F11D220CD938}"/>
              </a:ext>
            </a:extLst>
          </p:cNvPr>
          <p:cNvSpPr txBox="1"/>
          <p:nvPr/>
        </p:nvSpPr>
        <p:spPr>
          <a:xfrm>
            <a:off x="6923762" y="2791474"/>
            <a:ext cx="2683357" cy="520800"/>
          </a:xfrm>
          <a:prstGeom prst="rect">
            <a:avLst/>
          </a:prstGeom>
          <a:noFill/>
          <a:ln>
            <a:noFill/>
          </a:ln>
        </p:spPr>
        <p:txBody>
          <a:bodyPr spcFirstLastPara="1" wrap="square" lIns="121900" tIns="121900" rIns="121900" bIns="121900" anchor="t" anchorCtr="0">
            <a:noAutofit/>
          </a:bodyPr>
          <a:lstStyle/>
          <a:p>
            <a:r>
              <a:rPr lang="es" sz="2400" dirty="0"/>
              <a:t>Comportamiento</a:t>
            </a:r>
            <a:endParaRPr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897835C-35CC-4A37-8053-A9723A1F7087}"/>
              </a:ext>
            </a:extLst>
          </p:cNvPr>
          <p:cNvSpPr>
            <a:spLocks noGrp="1"/>
          </p:cNvSpPr>
          <p:nvPr>
            <p:ph type="ctrTitle"/>
          </p:nvPr>
        </p:nvSpPr>
        <p:spPr>
          <a:xfrm>
            <a:off x="1094095" y="851517"/>
            <a:ext cx="5238466" cy="2991416"/>
          </a:xfrm>
        </p:spPr>
        <p:txBody>
          <a:bodyPr anchor="b">
            <a:normAutofit/>
          </a:bodyPr>
          <a:lstStyle/>
          <a:p>
            <a:pPr algn="l"/>
            <a:r>
              <a:rPr lang="es-ES" sz="6000" dirty="0"/>
              <a:t>Terapias de 3ª Generación</a:t>
            </a:r>
            <a:br>
              <a:rPr lang="es-ES" sz="6000" dirty="0"/>
            </a:br>
            <a:endParaRPr lang="es-ES" dirty="0"/>
          </a:p>
        </p:txBody>
      </p:sp>
      <p:sp>
        <p:nvSpPr>
          <p:cNvPr id="3" name="Subtítulo 2">
            <a:extLst>
              <a:ext uri="{FF2B5EF4-FFF2-40B4-BE49-F238E27FC236}">
                <a16:creationId xmlns:a16="http://schemas.microsoft.com/office/drawing/2014/main" id="{DBF36335-E40B-492E-A3FF-F531B40E6194}"/>
              </a:ext>
            </a:extLst>
          </p:cNvPr>
          <p:cNvSpPr>
            <a:spLocks noGrp="1"/>
          </p:cNvSpPr>
          <p:nvPr>
            <p:ph type="subTitle" idx="1"/>
          </p:nvPr>
        </p:nvSpPr>
        <p:spPr>
          <a:xfrm>
            <a:off x="1094096" y="3767848"/>
            <a:ext cx="4826806" cy="2238636"/>
          </a:xfrm>
        </p:spPr>
        <p:txBody>
          <a:bodyPr anchor="t">
            <a:normAutofit/>
          </a:bodyPr>
          <a:lstStyle/>
          <a:p>
            <a:pPr algn="l"/>
            <a:r>
              <a:rPr lang="es-ES" dirty="0"/>
              <a:t>Surgen en la década de 1990. </a:t>
            </a:r>
          </a:p>
          <a:p>
            <a:pPr algn="l"/>
            <a:r>
              <a:rPr lang="es-ES" dirty="0"/>
              <a:t>Hayes, </a:t>
            </a:r>
            <a:r>
              <a:rPr lang="es-ES" dirty="0" err="1"/>
              <a:t>Bames</a:t>
            </a:r>
            <a:r>
              <a:rPr lang="es-ES" dirty="0"/>
              <a:t>-Holmes y Wilson  y  </a:t>
            </a:r>
          </a:p>
          <a:p>
            <a:pPr algn="l"/>
            <a:r>
              <a:rPr lang="es-ES" dirty="0"/>
              <a:t>Carmen Luciano Soriano en España.</a:t>
            </a:r>
          </a:p>
        </p:txBody>
      </p:sp>
      <p:sp>
        <p:nvSpPr>
          <p:cNvPr id="14" name="Freeform: Shape 1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arca de verificación">
            <a:extLst>
              <a:ext uri="{FF2B5EF4-FFF2-40B4-BE49-F238E27FC236}">
                <a16:creationId xmlns:a16="http://schemas.microsoft.com/office/drawing/2014/main" id="{EBACB078-4B74-4D44-8026-0279684D5B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1153099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4"/>
        <p:cNvGrpSpPr/>
        <p:nvPr/>
      </p:nvGrpSpPr>
      <p:grpSpPr>
        <a:xfrm>
          <a:off x="0" y="0"/>
          <a:ext cx="0" cy="0"/>
          <a:chOff x="0" y="0"/>
          <a:chExt cx="0" cy="0"/>
        </a:xfrm>
      </p:grpSpPr>
      <p:sp useBgFill="1">
        <p:nvSpPr>
          <p:cNvPr id="434" name="Rectangle 433">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Google Shape;405;p38"/>
          <p:cNvSpPr txBox="1">
            <a:spLocks noGrp="1"/>
          </p:cNvSpPr>
          <p:nvPr>
            <p:ph type="ctrTitle"/>
          </p:nvPr>
        </p:nvSpPr>
        <p:spPr>
          <a:xfrm>
            <a:off x="795342" y="1357766"/>
            <a:ext cx="4322204" cy="3541334"/>
          </a:xfrm>
          <a:prstGeom prst="rect">
            <a:avLst/>
          </a:prstGeom>
        </p:spPr>
        <p:txBody>
          <a:bodyPr spcFirstLastPara="1" vert="horz" lIns="121900" tIns="121900" rIns="121900" bIns="121900" rtlCol="0" anchorCtr="0">
            <a:normAutofit fontScale="90000"/>
          </a:bodyPr>
          <a:lstStyle/>
          <a:p>
            <a:pPr algn="l">
              <a:spcBef>
                <a:spcPts val="0"/>
              </a:spcBef>
            </a:pPr>
            <a:r>
              <a:rPr lang="es-ES" sz="8800" dirty="0">
                <a:solidFill>
                  <a:srgbClr val="FFFFFF"/>
                </a:solidFill>
              </a:rPr>
              <a:t>ACT</a:t>
            </a:r>
          </a:p>
          <a:p>
            <a:pPr algn="l">
              <a:spcBef>
                <a:spcPts val="0"/>
              </a:spcBef>
            </a:pPr>
            <a:r>
              <a:rPr lang="es-ES" sz="4000" dirty="0">
                <a:solidFill>
                  <a:srgbClr val="FFFFFF"/>
                </a:solidFill>
              </a:rPr>
              <a:t>Terapia de Aceptación y compromiso niños y adolescentes</a:t>
            </a:r>
          </a:p>
        </p:txBody>
      </p:sp>
      <p:pic>
        <p:nvPicPr>
          <p:cNvPr id="423" name="Vídeo 422">
            <a:extLst>
              <a:ext uri="{FF2B5EF4-FFF2-40B4-BE49-F238E27FC236}">
                <a16:creationId xmlns:a16="http://schemas.microsoft.com/office/drawing/2014/main" id="{7C7B2544-6EB6-41F7-A3F7-7CBC5FEDD92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6095999" y="2186751"/>
            <a:ext cx="5297425" cy="2971338"/>
          </a:xfrm>
          <a:prstGeom prst="rect">
            <a:avLst/>
          </a:prstGeom>
        </p:spPr>
      </p:pic>
      <p:sp>
        <p:nvSpPr>
          <p:cNvPr id="406" name="Google Shape;406;p38"/>
          <p:cNvSpPr txBox="1">
            <a:spLocks noGrp="1"/>
          </p:cNvSpPr>
          <p:nvPr>
            <p:ph type="subTitle" idx="1"/>
          </p:nvPr>
        </p:nvSpPr>
        <p:spPr>
          <a:xfrm>
            <a:off x="7107494" y="2888509"/>
            <a:ext cx="3493154" cy="1080982"/>
          </a:xfrm>
          <a:prstGeom prst="rect">
            <a:avLst/>
          </a:prstGeom>
        </p:spPr>
        <p:txBody>
          <a:bodyPr spcFirstLastPara="1" vert="horz" lIns="121900" tIns="121900" rIns="121900" bIns="121900" rtlCol="0" anchor="t" anchorCtr="0">
            <a:normAutofit/>
          </a:bodyPr>
          <a:lstStyle/>
          <a:p>
            <a:pPr>
              <a:spcBef>
                <a:spcPts val="0"/>
              </a:spcBef>
              <a:spcAft>
                <a:spcPts val="600"/>
              </a:spcAft>
            </a:pPr>
            <a:r>
              <a:rPr lang="es" dirty="0">
                <a:solidFill>
                  <a:schemeClr val="tx1">
                    <a:lumMod val="95000"/>
                    <a:lumOff val="5000"/>
                  </a:schemeClr>
                </a:solidFill>
              </a:rPr>
              <a:t>Intervención en los trastornos de conducta</a:t>
            </a:r>
            <a:endParaRPr lang="es-ES"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3"/>
                                        </p:tgtEl>
                                      </p:cBhvr>
                                    </p:cmd>
                                  </p:childTnLst>
                                </p:cTn>
                              </p:par>
                            </p:childTnLst>
                          </p:cTn>
                        </p:par>
                      </p:childTnLst>
                    </p:cTn>
                  </p:par>
                </p:childTnLst>
              </p:cTn>
              <p:nextCondLst>
                <p:cond evt="onClick" delay="0">
                  <p:tgtEl>
                    <p:spTgt spid="423"/>
                  </p:tgtEl>
                </p:cond>
              </p:nextCondLst>
            </p:seq>
            <p:video>
              <p:cMediaNode mute="1">
                <p:cTn id="12" repeatCount="indefinite" fill="hold" display="0">
                  <p:stCondLst>
                    <p:cond delay="indefinite"/>
                  </p:stCondLst>
                </p:cTn>
                <p:tgtEl>
                  <p:spTgt spid="42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9" name="Rectangle 4108">
            <a:extLst>
              <a:ext uri="{FF2B5EF4-FFF2-40B4-BE49-F238E27FC236}">
                <a16:creationId xmlns:a16="http://schemas.microsoft.com/office/drawing/2014/main" id="{4AAA6991-1DF8-455A-9991-7F52F966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a:hlinkClick r:id="rId3"/>
            <a:extLst>
              <a:ext uri="{FF2B5EF4-FFF2-40B4-BE49-F238E27FC236}">
                <a16:creationId xmlns:a16="http://schemas.microsoft.com/office/drawing/2014/main" id="{67D4EAC4-F822-4BAC-8234-57E8F0EC04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00" r="-2" b="36457"/>
          <a:stretch/>
        </p:blipFill>
        <p:spPr bwMode="auto">
          <a:xfrm>
            <a:off x="320045" y="320039"/>
            <a:ext cx="4570678" cy="4128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hlinkClick r:id="rId5"/>
            <a:extLst>
              <a:ext uri="{FF2B5EF4-FFF2-40B4-BE49-F238E27FC236}">
                <a16:creationId xmlns:a16="http://schemas.microsoft.com/office/drawing/2014/main" id="{06A8B653-06E2-6539-C0EB-89F5DB04A5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70" r="7134" b="1"/>
          <a:stretch/>
        </p:blipFill>
        <p:spPr bwMode="auto">
          <a:xfrm>
            <a:off x="4968251" y="320039"/>
            <a:ext cx="2249424" cy="4128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7"/>
            <a:extLst>
              <a:ext uri="{FF2B5EF4-FFF2-40B4-BE49-F238E27FC236}">
                <a16:creationId xmlns:a16="http://schemas.microsoft.com/office/drawing/2014/main" id="{E3D68D06-0844-2EEE-F855-9211C8D514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8184"/>
          <a:stretch/>
        </p:blipFill>
        <p:spPr bwMode="auto">
          <a:xfrm>
            <a:off x="320044" y="4540159"/>
            <a:ext cx="2249424" cy="175458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hlinkClick r:id="rId9"/>
            <a:extLst>
              <a:ext uri="{FF2B5EF4-FFF2-40B4-BE49-F238E27FC236}">
                <a16:creationId xmlns:a16="http://schemas.microsoft.com/office/drawing/2014/main" id="{80AA7981-9A1B-F7D9-3F04-A88DED775082}"/>
              </a:ext>
            </a:extLst>
          </p:cNvPr>
          <p:cNvPicPr>
            <a:picLocks noChangeAspect="1"/>
          </p:cNvPicPr>
          <p:nvPr/>
        </p:nvPicPr>
        <p:blipFill rotWithShape="1">
          <a:blip r:embed="rId10"/>
          <a:srcRect t="23274" r="1" b="46527"/>
          <a:stretch/>
        </p:blipFill>
        <p:spPr>
          <a:xfrm>
            <a:off x="2645048" y="4540159"/>
            <a:ext cx="4572626" cy="1754580"/>
          </a:xfrm>
          <a:prstGeom prst="rect">
            <a:avLst/>
          </a:prstGeom>
        </p:spPr>
      </p:pic>
      <p:pic>
        <p:nvPicPr>
          <p:cNvPr id="4104" name="Picture 8">
            <a:hlinkClick r:id="rId11"/>
            <a:extLst>
              <a:ext uri="{FF2B5EF4-FFF2-40B4-BE49-F238E27FC236}">
                <a16:creationId xmlns:a16="http://schemas.microsoft.com/office/drawing/2014/main" id="{76632ADA-D189-4E86-B6B2-387EEAAFF04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 b="6901"/>
          <a:stretch/>
        </p:blipFill>
        <p:spPr bwMode="auto">
          <a:xfrm>
            <a:off x="7287920" y="320039"/>
            <a:ext cx="4572626" cy="597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0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a flecha acertando el centro de una diana">
            <a:extLst>
              <a:ext uri="{FF2B5EF4-FFF2-40B4-BE49-F238E27FC236}">
                <a16:creationId xmlns:a16="http://schemas.microsoft.com/office/drawing/2014/main" id="{05E0F6A3-E01B-6E6D-9322-7DB9C71EDAFA}"/>
              </a:ext>
            </a:extLst>
          </p:cNvPr>
          <p:cNvPicPr>
            <a:picLocks noChangeAspect="1"/>
          </p:cNvPicPr>
          <p:nvPr/>
        </p:nvPicPr>
        <p:blipFill rotWithShape="1">
          <a:blip r:embed="rId3"/>
          <a:srcRect l="6077" r="5034"/>
          <a:stretch/>
        </p:blipFill>
        <p:spPr>
          <a:xfrm>
            <a:off x="6096000" y="10"/>
            <a:ext cx="6096000" cy="6857990"/>
          </a:xfrm>
          <a:prstGeom prst="rect">
            <a:avLst/>
          </a:prstGeom>
        </p:spPr>
      </p:pic>
      <p:sp>
        <p:nvSpPr>
          <p:cNvPr id="17"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6000"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88570"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90581"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1124043"/>
            <a:ext cx="6105065"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3C5F1506-1066-E3CB-C933-EA35A852E06F}"/>
              </a:ext>
            </a:extLst>
          </p:cNvPr>
          <p:cNvSpPr>
            <a:spLocks noGrp="1"/>
          </p:cNvSpPr>
          <p:nvPr>
            <p:ph type="ctrTitle"/>
          </p:nvPr>
        </p:nvSpPr>
        <p:spPr>
          <a:xfrm>
            <a:off x="1319917" y="1445775"/>
            <a:ext cx="5437074" cy="3342435"/>
          </a:xfrm>
        </p:spPr>
        <p:txBody>
          <a:bodyPr anchor="b">
            <a:normAutofit/>
          </a:bodyPr>
          <a:lstStyle/>
          <a:p>
            <a:pPr algn="l"/>
            <a:r>
              <a:rPr lang="es-ES" sz="5400">
                <a:solidFill>
                  <a:srgbClr val="FFFFFF"/>
                </a:solidFill>
              </a:rPr>
              <a:t>¿Qué objetivo tenemos?</a:t>
            </a:r>
          </a:p>
        </p:txBody>
      </p:sp>
      <p:sp>
        <p:nvSpPr>
          <p:cNvPr id="4" name="Subtítulo 3">
            <a:extLst>
              <a:ext uri="{FF2B5EF4-FFF2-40B4-BE49-F238E27FC236}">
                <a16:creationId xmlns:a16="http://schemas.microsoft.com/office/drawing/2014/main" id="{E46B754F-C659-E8A4-0E31-0AD2BDC4231C}"/>
              </a:ext>
            </a:extLst>
          </p:cNvPr>
          <p:cNvSpPr>
            <a:spLocks noGrp="1"/>
          </p:cNvSpPr>
          <p:nvPr>
            <p:ph type="subTitle" idx="1"/>
          </p:nvPr>
        </p:nvSpPr>
        <p:spPr>
          <a:xfrm>
            <a:off x="795529" y="5226525"/>
            <a:ext cx="5024099" cy="1155987"/>
          </a:xfrm>
        </p:spPr>
        <p:txBody>
          <a:bodyPr anchor="t">
            <a:normAutofit/>
          </a:bodyPr>
          <a:lstStyle/>
          <a:p>
            <a:pPr algn="r"/>
            <a:r>
              <a:rPr lang="es-ES" sz="2200"/>
              <a:t>¿Qué queremos conseguir con nuestros alumnos, familias y profesores como profesionales de la orientación educativa?</a:t>
            </a:r>
          </a:p>
        </p:txBody>
      </p:sp>
    </p:spTree>
    <p:extLst>
      <p:ext uri="{BB962C8B-B14F-4D97-AF65-F5344CB8AC3E}">
        <p14:creationId xmlns:p14="http://schemas.microsoft.com/office/powerpoint/2010/main" val="3536577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6"/>
        <p:cNvGrpSpPr/>
        <p:nvPr/>
      </p:nvGrpSpPr>
      <p:grpSpPr>
        <a:xfrm>
          <a:off x="0" y="0"/>
          <a:ext cx="0" cy="0"/>
          <a:chOff x="0" y="0"/>
          <a:chExt cx="0" cy="0"/>
        </a:xfrm>
      </p:grpSpPr>
      <p:sp>
        <p:nvSpPr>
          <p:cNvPr id="1114" name="Rectangle 1113">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7" name="Google Shape;1107;p82"/>
          <p:cNvSpPr txBox="1">
            <a:spLocks noGrp="1"/>
          </p:cNvSpPr>
          <p:nvPr>
            <p:ph type="title"/>
          </p:nvPr>
        </p:nvSpPr>
        <p:spPr>
          <a:xfrm>
            <a:off x="593954" y="581891"/>
            <a:ext cx="3771009" cy="3740727"/>
          </a:xfrm>
          <a:prstGeom prst="rect">
            <a:avLst/>
          </a:prstGeom>
        </p:spPr>
        <p:txBody>
          <a:bodyPr spcFirstLastPara="1" vert="horz" lIns="91440" tIns="45720" rIns="91440" bIns="45720" rtlCol="0" anchor="b" anchorCtr="0">
            <a:normAutofit/>
          </a:bodyPr>
          <a:lstStyle/>
          <a:p>
            <a:pPr>
              <a:spcBef>
                <a:spcPct val="0"/>
              </a:spcBef>
            </a:pPr>
            <a:r>
              <a:rPr lang="es-ES" sz="5400" kern="1200">
                <a:solidFill>
                  <a:schemeClr val="bg1"/>
                </a:solidFill>
                <a:latin typeface="+mj-lt"/>
                <a:ea typeface="+mj-ea"/>
                <a:cs typeface="+mj-cs"/>
              </a:rPr>
              <a:t>Sufrimiento humano</a:t>
            </a:r>
          </a:p>
        </p:txBody>
      </p:sp>
      <p:pic>
        <p:nvPicPr>
          <p:cNvPr id="1109" name="Picture 1108">
            <a:extLst>
              <a:ext uri="{FF2B5EF4-FFF2-40B4-BE49-F238E27FC236}">
                <a16:creationId xmlns:a16="http://schemas.microsoft.com/office/drawing/2014/main" id="{F86D13E6-327C-D861-CC40-314FBB72B1DD}"/>
              </a:ext>
            </a:extLst>
          </p:cNvPr>
          <p:cNvPicPr>
            <a:picLocks noChangeAspect="1"/>
          </p:cNvPicPr>
          <p:nvPr/>
        </p:nvPicPr>
        <p:blipFill rotWithShape="1">
          <a:blip r:embed="rId3"/>
          <a:srcRect l="1673" r="9437" b="-2"/>
          <a:stretch/>
        </p:blipFill>
        <p:spPr>
          <a:xfrm>
            <a:off x="5603027" y="1709690"/>
            <a:ext cx="5881662" cy="330845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4"/>
        <p:cNvGrpSpPr/>
        <p:nvPr/>
      </p:nvGrpSpPr>
      <p:grpSpPr>
        <a:xfrm>
          <a:off x="0" y="0"/>
          <a:ext cx="0" cy="0"/>
          <a:chOff x="0" y="0"/>
          <a:chExt cx="0" cy="0"/>
        </a:xfrm>
      </p:grpSpPr>
      <p:sp>
        <p:nvSpPr>
          <p:cNvPr id="1171" name="Rectangle 1170">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Google Shape;1165;p87"/>
          <p:cNvSpPr txBox="1">
            <a:spLocks noGrp="1"/>
          </p:cNvSpPr>
          <p:nvPr>
            <p:ph type="title"/>
          </p:nvPr>
        </p:nvSpPr>
        <p:spPr>
          <a:xfrm>
            <a:off x="838200" y="624568"/>
            <a:ext cx="3766457" cy="5412920"/>
          </a:xfrm>
          <a:prstGeom prst="rect">
            <a:avLst/>
          </a:prstGeom>
        </p:spPr>
        <p:txBody>
          <a:bodyPr spcFirstLastPara="1" vert="horz" lIns="91440" tIns="45720" rIns="91440" bIns="45720" rtlCol="0" anchor="ctr" anchorCtr="0">
            <a:normAutofit/>
          </a:bodyPr>
          <a:lstStyle/>
          <a:p>
            <a:r>
              <a:rPr lang="en-US" kern="1200">
                <a:solidFill>
                  <a:srgbClr val="FFFFFF"/>
                </a:solidFill>
                <a:latin typeface="+mj-lt"/>
                <a:ea typeface="+mj-ea"/>
                <a:cs typeface="+mj-cs"/>
              </a:rPr>
              <a:t>SENTIRSE BIEN COMO GUÍA GENÉRICA DE SALUD MENTAL.</a:t>
            </a:r>
          </a:p>
        </p:txBody>
      </p:sp>
      <p:sp>
        <p:nvSpPr>
          <p:cNvPr id="1166" name="Google Shape;1166;p87"/>
          <p:cNvSpPr txBox="1"/>
          <p:nvPr/>
        </p:nvSpPr>
        <p:spPr>
          <a:xfrm>
            <a:off x="5600700" y="624568"/>
            <a:ext cx="5753098" cy="5412920"/>
          </a:xfrm>
          <a:prstGeom prst="rect">
            <a:avLst/>
          </a:prstGeom>
        </p:spPr>
        <p:txBody>
          <a:bodyPr spcFirstLastPara="1" vert="horz" lIns="91440" tIns="45720" rIns="91440" bIns="45720" rtlCol="0" anchor="ctr" anchorCtr="0">
            <a:normAutofit fontScale="92500"/>
          </a:bodyPr>
          <a:lstStyle/>
          <a:p>
            <a:pPr marL="609585" indent="-228600">
              <a:lnSpc>
                <a:spcPct val="90000"/>
              </a:lnSpc>
              <a:spcAft>
                <a:spcPts val="600"/>
              </a:spcAft>
              <a:buSzPts val="1800"/>
              <a:buFont typeface="Arial" panose="020B0604020202020204" pitchFamily="34" charset="0"/>
              <a:buChar char="•"/>
            </a:pPr>
            <a:r>
              <a:rPr lang="es-ES" sz="2400">
                <a:sym typeface="Source Code Pro"/>
              </a:rPr>
              <a:t>Hay un  aumento de los trastornos psicológicos en un mundo</a:t>
            </a:r>
          </a:p>
          <a:p>
            <a:pPr marL="609585" indent="-228600">
              <a:lnSpc>
                <a:spcPct val="90000"/>
              </a:lnSpc>
              <a:spcAft>
                <a:spcPts val="600"/>
              </a:spcAft>
              <a:buSzPts val="1800"/>
              <a:buFont typeface="Arial" panose="020B0604020202020204" pitchFamily="34" charset="0"/>
              <a:buChar char="•"/>
            </a:pPr>
            <a:r>
              <a:rPr lang="es-ES" sz="2400">
                <a:sym typeface="Source Code Pro"/>
              </a:rPr>
              <a:t>Se buscan las emociones positivas y</a:t>
            </a:r>
          </a:p>
          <a:p>
            <a:pPr marL="609585" indent="-228600">
              <a:lnSpc>
                <a:spcPct val="90000"/>
              </a:lnSpc>
              <a:spcAft>
                <a:spcPts val="600"/>
              </a:spcAft>
              <a:buSzPts val="1800"/>
              <a:buFont typeface="Arial" panose="020B0604020202020204" pitchFamily="34" charset="0"/>
              <a:buChar char="•"/>
            </a:pPr>
            <a:r>
              <a:rPr lang="es-ES" sz="2400">
                <a:sym typeface="Source Code Pro"/>
              </a:rPr>
              <a:t>Se intenta evitar las negativas. </a:t>
            </a:r>
          </a:p>
          <a:p>
            <a:pPr marL="609585" indent="-228600">
              <a:lnSpc>
                <a:spcPct val="90000"/>
              </a:lnSpc>
              <a:spcAft>
                <a:spcPts val="600"/>
              </a:spcAft>
              <a:buSzPts val="1800"/>
              <a:buFont typeface="Arial" panose="020B0604020202020204" pitchFamily="34" charset="0"/>
              <a:buChar char="•"/>
            </a:pPr>
            <a:r>
              <a:rPr lang="es-ES" sz="2400">
                <a:sym typeface="Source Code Pro"/>
              </a:rPr>
              <a:t>Todo ello potenciado por el estilo educativo hedonista: </a:t>
            </a:r>
          </a:p>
          <a:p>
            <a:pPr marL="1066785" lvl="1" indent="-228600">
              <a:lnSpc>
                <a:spcPct val="90000"/>
              </a:lnSpc>
              <a:spcAft>
                <a:spcPts val="600"/>
              </a:spcAft>
              <a:buSzPts val="1800"/>
              <a:buFont typeface="Arial" panose="020B0604020202020204" pitchFamily="34" charset="0"/>
              <a:buChar char="•"/>
            </a:pPr>
            <a:r>
              <a:rPr lang="es-ES" sz="2400">
                <a:sym typeface="Source Code Pro"/>
              </a:rPr>
              <a:t>Permisividad, </a:t>
            </a:r>
          </a:p>
          <a:p>
            <a:pPr marL="1066785" lvl="1" indent="-228600">
              <a:lnSpc>
                <a:spcPct val="90000"/>
              </a:lnSpc>
              <a:spcAft>
                <a:spcPts val="600"/>
              </a:spcAft>
              <a:buSzPts val="1800"/>
              <a:buFont typeface="Arial" panose="020B0604020202020204" pitchFamily="34" charset="0"/>
              <a:buChar char="•"/>
            </a:pPr>
            <a:r>
              <a:rPr lang="es-ES" sz="2400">
                <a:sym typeface="Source Code Pro"/>
              </a:rPr>
              <a:t>Flexibilidad en casi todo, </a:t>
            </a:r>
          </a:p>
          <a:p>
            <a:pPr marL="1066785" lvl="1" indent="-228600">
              <a:lnSpc>
                <a:spcPct val="90000"/>
              </a:lnSpc>
              <a:spcAft>
                <a:spcPts val="600"/>
              </a:spcAft>
              <a:buSzPts val="1800"/>
              <a:buFont typeface="Arial" panose="020B0604020202020204" pitchFamily="34" charset="0"/>
              <a:buChar char="•"/>
            </a:pPr>
            <a:r>
              <a:rPr lang="es-ES" sz="2400">
                <a:sym typeface="Source Code Pro"/>
              </a:rPr>
              <a:t>Valores en la consecución de objetivos a corto plazo y sin esfuerzo.</a:t>
            </a:r>
          </a:p>
          <a:p>
            <a:pPr marL="609585" indent="-228600">
              <a:lnSpc>
                <a:spcPct val="90000"/>
              </a:lnSpc>
              <a:spcAft>
                <a:spcPts val="600"/>
              </a:spcAft>
              <a:buSzPts val="1800"/>
              <a:buFont typeface="Arial" panose="020B0604020202020204" pitchFamily="34" charset="0"/>
              <a:buChar char="•"/>
            </a:pPr>
            <a:r>
              <a:rPr lang="es-ES" sz="2400">
                <a:sym typeface="Source Code Pro"/>
              </a:rPr>
              <a:t>Esto produce los problemas  psicológicos del 1º mundo. </a:t>
            </a:r>
          </a:p>
          <a:p>
            <a:pPr marL="609585" indent="-228600">
              <a:lnSpc>
                <a:spcPct val="90000"/>
              </a:lnSpc>
              <a:spcAft>
                <a:spcPts val="600"/>
              </a:spcAft>
              <a:buSzPts val="1800"/>
              <a:buFont typeface="Arial" panose="020B0604020202020204" pitchFamily="34" charset="0"/>
              <a:buChar char="•"/>
            </a:pPr>
            <a:r>
              <a:rPr lang="es-ES" sz="2400">
                <a:sym typeface="Source Code Pro"/>
              </a:rPr>
              <a:t>El estado de protección social y el supermercado de razonamientos y recetas para casi todo. (libros de autoayuda).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CFCDAF-46CE-4056-866C-5EE9122FD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a:extLst>
              <a:ext uri="{FF2B5EF4-FFF2-40B4-BE49-F238E27FC236}">
                <a16:creationId xmlns:a16="http://schemas.microsoft.com/office/drawing/2014/main" id="{9F587EB1-1674-4B8B-88AD-2A81FFFB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Una foto de primer plano de un libro abierto">
            <a:extLst>
              <a:ext uri="{FF2B5EF4-FFF2-40B4-BE49-F238E27FC236}">
                <a16:creationId xmlns:a16="http://schemas.microsoft.com/office/drawing/2014/main" id="{106DAEF0-CFB7-2B09-1D90-8424BF20C802}"/>
              </a:ext>
            </a:extLst>
          </p:cNvPr>
          <p:cNvPicPr>
            <a:picLocks noChangeAspect="1"/>
          </p:cNvPicPr>
          <p:nvPr/>
        </p:nvPicPr>
        <p:blipFill rotWithShape="1">
          <a:blip r:embed="rId3">
            <a:duotone>
              <a:schemeClr val="accent1">
                <a:shade val="45000"/>
                <a:satMod val="135000"/>
              </a:schemeClr>
              <a:prstClr val="white"/>
            </a:duotone>
            <a:alphaModFix amt="35000"/>
          </a:blip>
          <a:srcRect t="15094"/>
          <a:stretch/>
        </p:blipFill>
        <p:spPr>
          <a:xfrm>
            <a:off x="20" y="10"/>
            <a:ext cx="12191981" cy="6857989"/>
          </a:xfrm>
          <a:prstGeom prst="rect">
            <a:avLst/>
          </a:prstGeom>
        </p:spPr>
      </p:pic>
      <p:sp>
        <p:nvSpPr>
          <p:cNvPr id="3" name="Título 2">
            <a:extLst>
              <a:ext uri="{FF2B5EF4-FFF2-40B4-BE49-F238E27FC236}">
                <a16:creationId xmlns:a16="http://schemas.microsoft.com/office/drawing/2014/main" id="{6BBD1093-34BC-DB3B-A638-7771A12075F8}"/>
              </a:ext>
            </a:extLst>
          </p:cNvPr>
          <p:cNvSpPr>
            <a:spLocks noGrp="1"/>
          </p:cNvSpPr>
          <p:nvPr>
            <p:ph type="title"/>
          </p:nvPr>
        </p:nvSpPr>
        <p:spPr>
          <a:xfrm>
            <a:off x="838199" y="381934"/>
            <a:ext cx="5257801" cy="5181523"/>
          </a:xfrm>
        </p:spPr>
        <p:txBody>
          <a:bodyPr anchor="b">
            <a:normAutofit/>
          </a:bodyPr>
          <a:lstStyle/>
          <a:p>
            <a:r>
              <a:rPr lang="es-ES" sz="8000">
                <a:solidFill>
                  <a:srgbClr val="FFFFFF"/>
                </a:solidFill>
              </a:rPr>
              <a:t>Recetas para sentirse bien y feliz.</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contenido 3">
            <a:extLst>
              <a:ext uri="{FF2B5EF4-FFF2-40B4-BE49-F238E27FC236}">
                <a16:creationId xmlns:a16="http://schemas.microsoft.com/office/drawing/2014/main" id="{96C6EA3B-4EF9-CE67-F079-9761E2FB8E3C}"/>
              </a:ext>
            </a:extLst>
          </p:cNvPr>
          <p:cNvSpPr>
            <a:spLocks noGrp="1"/>
          </p:cNvSpPr>
          <p:nvPr>
            <p:ph idx="1"/>
          </p:nvPr>
        </p:nvSpPr>
        <p:spPr>
          <a:xfrm>
            <a:off x="5792333" y="740315"/>
            <a:ext cx="5708072" cy="5425146"/>
          </a:xfrm>
        </p:spPr>
        <p:txBody>
          <a:bodyPr anchor="b">
            <a:normAutofit fontScale="92500" lnSpcReduction="10000"/>
          </a:bodyPr>
          <a:lstStyle/>
          <a:p>
            <a:r>
              <a:rPr lang="es-ES" sz="2400" dirty="0">
                <a:solidFill>
                  <a:srgbClr val="FFFFFF"/>
                </a:solidFill>
              </a:rPr>
              <a:t>Sentir felicidad a toda costa.</a:t>
            </a:r>
          </a:p>
          <a:p>
            <a:r>
              <a:rPr lang="es-ES" sz="2400" dirty="0">
                <a:solidFill>
                  <a:srgbClr val="FFFFFF"/>
                </a:solidFill>
              </a:rPr>
              <a:t>Aparta, no pienses en eso. </a:t>
            </a:r>
          </a:p>
          <a:p>
            <a:r>
              <a:rPr lang="es-ES" sz="2400" dirty="0">
                <a:solidFill>
                  <a:srgbClr val="FFFFFF"/>
                </a:solidFill>
              </a:rPr>
              <a:t>Quitar esos pensamiento.</a:t>
            </a:r>
          </a:p>
          <a:p>
            <a:r>
              <a:rPr lang="es-ES" sz="2400" dirty="0">
                <a:solidFill>
                  <a:srgbClr val="FFFFFF"/>
                </a:solidFill>
              </a:rPr>
              <a:t>Dame algo para no sentir esto que me impide vivir.</a:t>
            </a:r>
          </a:p>
          <a:p>
            <a:r>
              <a:rPr lang="es-ES" sz="2400" dirty="0">
                <a:solidFill>
                  <a:srgbClr val="FFFFFF"/>
                </a:solidFill>
              </a:rPr>
              <a:t>Libros y libros de autoayuda para sentirse feliz. Ofrecen recetas para sentirse siempre bien.</a:t>
            </a:r>
          </a:p>
          <a:p>
            <a:r>
              <a:rPr lang="es-ES" sz="2400" dirty="0">
                <a:solidFill>
                  <a:srgbClr val="FFFFFF"/>
                </a:solidFill>
              </a:rPr>
              <a:t>Lucha contra eso. No te preocupes. Deja de pensar. </a:t>
            </a:r>
          </a:p>
          <a:p>
            <a:r>
              <a:rPr lang="es-ES" sz="2400" dirty="0">
                <a:solidFill>
                  <a:srgbClr val="FFFFFF"/>
                </a:solidFill>
              </a:rPr>
              <a:t>La psicología cognitiva se ha convertido en un recetario de control de los pensamientos. Evitación. Lucha contra los pensamientos. </a:t>
            </a:r>
          </a:p>
          <a:p>
            <a:r>
              <a:rPr lang="es-ES" sz="2400" dirty="0">
                <a:solidFill>
                  <a:srgbClr val="FFFFFF"/>
                </a:solidFill>
              </a:rPr>
              <a:t>Lo peor, es que hasta que no nos libremos de ellos, no tendremos una buena vida y seremos felices.</a:t>
            </a:r>
          </a:p>
        </p:txBody>
      </p:sp>
      <p:sp>
        <p:nvSpPr>
          <p:cNvPr id="5" name="CuadroTexto 4">
            <a:extLst>
              <a:ext uri="{FF2B5EF4-FFF2-40B4-BE49-F238E27FC236}">
                <a16:creationId xmlns:a16="http://schemas.microsoft.com/office/drawing/2014/main" id="{B9763442-76BD-1B9C-6C4B-CC1871D84FCC}"/>
              </a:ext>
            </a:extLst>
          </p:cNvPr>
          <p:cNvSpPr txBox="1"/>
          <p:nvPr/>
        </p:nvSpPr>
        <p:spPr>
          <a:xfrm>
            <a:off x="1018091" y="6025425"/>
            <a:ext cx="9119331" cy="369332"/>
          </a:xfrm>
          <a:prstGeom prst="rect">
            <a:avLst/>
          </a:prstGeom>
          <a:noFill/>
        </p:spPr>
        <p:txBody>
          <a:bodyPr wrap="square">
            <a:spAutoFit/>
          </a:bodyPr>
          <a:lstStyle/>
          <a:p>
            <a:r>
              <a:rPr lang="es-ES" dirty="0">
                <a:solidFill>
                  <a:schemeClr val="bg2"/>
                </a:solidFill>
                <a:hlinkClick r:id="rId4">
                  <a:extLst>
                    <a:ext uri="{A12FA001-AC4F-418D-AE19-62706E023703}">
                      <ahyp:hlinkClr xmlns:ahyp="http://schemas.microsoft.com/office/drawing/2018/hyperlinkcolor" val="tx"/>
                    </a:ext>
                  </a:extLst>
                </a:hlinkClick>
              </a:rPr>
              <a:t>Tres claves para desactivar una preocupación en la no paras de darle vueltas.</a:t>
            </a:r>
            <a:endParaRPr lang="es-ES" dirty="0">
              <a:solidFill>
                <a:schemeClr val="bg2"/>
              </a:solidFill>
            </a:endParaRPr>
          </a:p>
        </p:txBody>
      </p:sp>
    </p:spTree>
    <p:extLst>
      <p:ext uri="{BB962C8B-B14F-4D97-AF65-F5344CB8AC3E}">
        <p14:creationId xmlns:p14="http://schemas.microsoft.com/office/powerpoint/2010/main" val="3255944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86"/>
          <p:cNvSpPr txBox="1">
            <a:spLocks noGrp="1"/>
          </p:cNvSpPr>
          <p:nvPr>
            <p:ph type="title"/>
          </p:nvPr>
        </p:nvSpPr>
        <p:spPr>
          <a:xfrm>
            <a:off x="838200" y="365126"/>
            <a:ext cx="10515600" cy="793478"/>
          </a:xfrm>
          <a:prstGeom prst="rect">
            <a:avLst/>
          </a:prstGeom>
        </p:spPr>
        <p:txBody>
          <a:bodyPr spcFirstLastPara="1" vert="horz" wrap="square" lIns="121900" tIns="121900" rIns="121900" bIns="121900" rtlCol="0" anchor="t" anchorCtr="0">
            <a:noAutofit/>
          </a:bodyPr>
          <a:lstStyle/>
          <a:p>
            <a:pPr>
              <a:spcBef>
                <a:spcPts val="0"/>
              </a:spcBef>
            </a:pPr>
            <a:r>
              <a:rPr lang="es" dirty="0"/>
              <a:t>Evitación</a:t>
            </a:r>
            <a:endParaRPr sz="1600" dirty="0"/>
          </a:p>
        </p:txBody>
      </p:sp>
      <p:grpSp>
        <p:nvGrpSpPr>
          <p:cNvPr id="1149" name="Google Shape;1149;p86"/>
          <p:cNvGrpSpPr/>
          <p:nvPr/>
        </p:nvGrpSpPr>
        <p:grpSpPr>
          <a:xfrm>
            <a:off x="1534037" y="1225709"/>
            <a:ext cx="9128323" cy="5359164"/>
            <a:chOff x="-33915" y="-101007"/>
            <a:chExt cx="5433957" cy="3352271"/>
          </a:xfrm>
        </p:grpSpPr>
        <p:sp>
          <p:nvSpPr>
            <p:cNvPr id="1150" name="Google Shape;1150;p86"/>
            <p:cNvSpPr/>
            <p:nvPr/>
          </p:nvSpPr>
          <p:spPr>
            <a:xfrm>
              <a:off x="0" y="12170"/>
              <a:ext cx="5400025" cy="3150225"/>
            </a:xfrm>
            <a:prstGeom prst="rect">
              <a:avLst/>
            </a:prstGeom>
            <a:noFill/>
            <a:ln>
              <a:noFill/>
            </a:ln>
          </p:spPr>
          <p:txBody>
            <a:bodyPr spcFirstLastPara="1" wrap="square" lIns="121900" tIns="121900" rIns="121900" bIns="121900" anchor="ctr" anchorCtr="0">
              <a:noAutofit/>
            </a:bodyPr>
            <a:lstStyle/>
            <a:p>
              <a:endParaRPr sz="2400"/>
            </a:p>
          </p:txBody>
        </p:sp>
        <p:sp>
          <p:nvSpPr>
            <p:cNvPr id="1151" name="Google Shape;1151;p86"/>
            <p:cNvSpPr/>
            <p:nvPr/>
          </p:nvSpPr>
          <p:spPr>
            <a:xfrm>
              <a:off x="1180454" y="535539"/>
              <a:ext cx="3039000" cy="2079300"/>
            </a:xfrm>
            <a:prstGeom prst="round2DiagRect">
              <a:avLst>
                <a:gd name="adj1" fmla="val 0"/>
                <a:gd name="adj2" fmla="val 16670"/>
              </a:avLst>
            </a:prstGeom>
            <a:solidFill>
              <a:srgbClr val="599BD5"/>
            </a:solidFill>
            <a:ln w="12700" cap="flat" cmpd="sng">
              <a:solidFill>
                <a:schemeClr val="lt1"/>
              </a:solidFill>
              <a:prstDash val="solid"/>
              <a:miter lim="8000"/>
              <a:headEnd type="none" w="sm" len="sm"/>
              <a:tailEnd type="none" w="sm" len="sm"/>
            </a:ln>
          </p:spPr>
          <p:txBody>
            <a:bodyPr spcFirstLastPara="1" wrap="square" lIns="121900" tIns="121900" rIns="121900" bIns="121900" anchor="ctr" anchorCtr="0">
              <a:noAutofit/>
            </a:bodyPr>
            <a:lstStyle/>
            <a:p>
              <a:endParaRPr sz="2400"/>
            </a:p>
          </p:txBody>
        </p:sp>
        <p:cxnSp>
          <p:nvCxnSpPr>
            <p:cNvPr id="1152" name="Google Shape;1152;p86"/>
            <p:cNvCxnSpPr/>
            <p:nvPr/>
          </p:nvCxnSpPr>
          <p:spPr>
            <a:xfrm>
              <a:off x="2700019" y="756056"/>
              <a:ext cx="600" cy="1638000"/>
            </a:xfrm>
            <a:prstGeom prst="straightConnector1">
              <a:avLst/>
            </a:prstGeom>
            <a:solidFill>
              <a:srgbClr val="599BD5"/>
            </a:solidFill>
            <a:ln w="12700" cap="flat" cmpd="sng">
              <a:solidFill>
                <a:srgbClr val="C3D4EB"/>
              </a:solidFill>
              <a:prstDash val="solid"/>
              <a:miter lim="8000"/>
              <a:headEnd type="none" w="sm" len="sm"/>
              <a:tailEnd type="none" w="sm" len="sm"/>
            </a:ln>
          </p:spPr>
        </p:cxnSp>
        <p:sp>
          <p:nvSpPr>
            <p:cNvPr id="1153" name="Google Shape;1153;p86"/>
            <p:cNvSpPr/>
            <p:nvPr/>
          </p:nvSpPr>
          <p:spPr>
            <a:xfrm>
              <a:off x="1438270" y="731156"/>
              <a:ext cx="1142700" cy="1764000"/>
            </a:xfrm>
            <a:prstGeom prst="rect">
              <a:avLst/>
            </a:prstGeom>
            <a:noFill/>
            <a:ln>
              <a:noFill/>
            </a:ln>
          </p:spPr>
          <p:txBody>
            <a:bodyPr spcFirstLastPara="1" wrap="square" lIns="121900" tIns="121900" rIns="121900" bIns="121900" anchor="ctr" anchorCtr="0">
              <a:noAutofit/>
            </a:bodyPr>
            <a:lstStyle/>
            <a:p>
              <a:endParaRPr sz="2400"/>
            </a:p>
          </p:txBody>
        </p:sp>
        <p:sp>
          <p:nvSpPr>
            <p:cNvPr id="1154" name="Google Shape;1154;p86"/>
            <p:cNvSpPr txBox="1"/>
            <p:nvPr/>
          </p:nvSpPr>
          <p:spPr>
            <a:xfrm>
              <a:off x="1346033" y="743317"/>
              <a:ext cx="1234800" cy="1764000"/>
            </a:xfrm>
            <a:prstGeom prst="rect">
              <a:avLst/>
            </a:prstGeom>
            <a:noFill/>
            <a:ln>
              <a:noFill/>
            </a:ln>
          </p:spPr>
          <p:txBody>
            <a:bodyPr spcFirstLastPara="1" wrap="square" lIns="81267" tIns="81267" rIns="81267" bIns="81267" anchor="t" anchorCtr="0">
              <a:noAutofit/>
            </a:bodyPr>
            <a:lstStyle/>
            <a:p>
              <a:pPr algn="ctr">
                <a:lnSpc>
                  <a:spcPct val="90000"/>
                </a:lnSpc>
                <a:spcAft>
                  <a:spcPts val="747"/>
                </a:spcAft>
              </a:pPr>
              <a:r>
                <a:rPr lang="es" sz="3200">
                  <a:solidFill>
                    <a:srgbClr val="FFFFFF"/>
                  </a:solidFill>
                  <a:latin typeface="Calibri"/>
                  <a:ea typeface="Calibri"/>
                  <a:cs typeface="Calibri"/>
                  <a:sym typeface="Calibri"/>
                </a:rPr>
                <a:t>Tienes que sentirte bien para poder vivir feliz</a:t>
              </a:r>
              <a:endParaRPr sz="3200">
                <a:solidFill>
                  <a:srgbClr val="FFFFFF"/>
                </a:solidFill>
              </a:endParaRPr>
            </a:p>
          </p:txBody>
        </p:sp>
        <p:sp>
          <p:nvSpPr>
            <p:cNvPr id="1155" name="Google Shape;1155;p86"/>
            <p:cNvSpPr/>
            <p:nvPr/>
          </p:nvSpPr>
          <p:spPr>
            <a:xfrm>
              <a:off x="2951668" y="683525"/>
              <a:ext cx="1010700" cy="1764000"/>
            </a:xfrm>
            <a:prstGeom prst="rect">
              <a:avLst/>
            </a:prstGeom>
            <a:noFill/>
            <a:ln>
              <a:noFill/>
            </a:ln>
          </p:spPr>
          <p:txBody>
            <a:bodyPr spcFirstLastPara="1" wrap="square" lIns="121900" tIns="121900" rIns="121900" bIns="121900" anchor="ctr" anchorCtr="0">
              <a:noAutofit/>
            </a:bodyPr>
            <a:lstStyle/>
            <a:p>
              <a:endParaRPr sz="2400"/>
            </a:p>
          </p:txBody>
        </p:sp>
        <p:sp>
          <p:nvSpPr>
            <p:cNvPr id="1156" name="Google Shape;1156;p86"/>
            <p:cNvSpPr txBox="1"/>
            <p:nvPr/>
          </p:nvSpPr>
          <p:spPr>
            <a:xfrm>
              <a:off x="2838552" y="695686"/>
              <a:ext cx="1332900" cy="1764000"/>
            </a:xfrm>
            <a:prstGeom prst="rect">
              <a:avLst/>
            </a:prstGeom>
            <a:noFill/>
            <a:ln>
              <a:noFill/>
            </a:ln>
          </p:spPr>
          <p:txBody>
            <a:bodyPr spcFirstLastPara="1" wrap="square" lIns="81267" tIns="81267" rIns="81267" bIns="81267" anchor="t" anchorCtr="0">
              <a:noAutofit/>
            </a:bodyPr>
            <a:lstStyle/>
            <a:p>
              <a:pPr algn="ctr">
                <a:lnSpc>
                  <a:spcPct val="90000"/>
                </a:lnSpc>
                <a:spcAft>
                  <a:spcPts val="747"/>
                </a:spcAft>
              </a:pPr>
              <a:r>
                <a:rPr lang="es" sz="3200">
                  <a:solidFill>
                    <a:srgbClr val="FFFFFF"/>
                  </a:solidFill>
                  <a:latin typeface="Calibri"/>
                  <a:ea typeface="Calibri"/>
                  <a:cs typeface="Calibri"/>
                  <a:sym typeface="Calibri"/>
                </a:rPr>
                <a:t>Vive y te sentirás bien aunque a veces te sientas mal.</a:t>
              </a:r>
              <a:endParaRPr sz="3200">
                <a:solidFill>
                  <a:srgbClr val="FFFFFF"/>
                </a:solidFill>
              </a:endParaRPr>
            </a:p>
          </p:txBody>
        </p:sp>
        <p:sp>
          <p:nvSpPr>
            <p:cNvPr id="1157" name="Google Shape;1157;p86"/>
            <p:cNvSpPr/>
            <p:nvPr/>
          </p:nvSpPr>
          <p:spPr>
            <a:xfrm rot="-5400000">
              <a:off x="-799965" y="665043"/>
              <a:ext cx="2965500" cy="1433400"/>
            </a:xfrm>
            <a:prstGeom prst="rightArrow">
              <a:avLst>
                <a:gd name="adj1" fmla="val 49830"/>
                <a:gd name="adj2" fmla="val 60660"/>
              </a:avLst>
            </a:prstGeom>
            <a:solidFill>
              <a:srgbClr val="C3D4EB"/>
            </a:solidFill>
            <a:ln w="12700" cap="flat" cmpd="sng">
              <a:solidFill>
                <a:schemeClr val="lt1"/>
              </a:solidFill>
              <a:prstDash val="solid"/>
              <a:miter lim="8000"/>
              <a:headEnd type="none" w="sm" len="sm"/>
              <a:tailEnd type="none" w="sm" len="sm"/>
            </a:ln>
          </p:spPr>
          <p:txBody>
            <a:bodyPr spcFirstLastPara="1" wrap="square" lIns="121900" tIns="121900" rIns="121900" bIns="121900" anchor="ctr" anchorCtr="0">
              <a:noAutofit/>
            </a:bodyPr>
            <a:lstStyle/>
            <a:p>
              <a:endParaRPr sz="2400"/>
            </a:p>
          </p:txBody>
        </p:sp>
        <p:sp>
          <p:nvSpPr>
            <p:cNvPr id="1158" name="Google Shape;1158;p86"/>
            <p:cNvSpPr txBox="1"/>
            <p:nvPr/>
          </p:nvSpPr>
          <p:spPr>
            <a:xfrm rot="-5400000">
              <a:off x="-583334" y="1241192"/>
              <a:ext cx="2532300" cy="714300"/>
            </a:xfrm>
            <a:prstGeom prst="rect">
              <a:avLst/>
            </a:prstGeom>
            <a:noFill/>
            <a:ln>
              <a:noFill/>
            </a:ln>
          </p:spPr>
          <p:txBody>
            <a:bodyPr spcFirstLastPara="1" wrap="square" lIns="91433" tIns="91433" rIns="91433" bIns="91433" anchor="ctr" anchorCtr="0">
              <a:noAutofit/>
            </a:bodyPr>
            <a:lstStyle/>
            <a:p>
              <a:pPr algn="r">
                <a:lnSpc>
                  <a:spcPct val="90000"/>
                </a:lnSpc>
                <a:spcAft>
                  <a:spcPts val="840"/>
                </a:spcAft>
              </a:pPr>
              <a:r>
                <a:rPr lang="es" sz="4000">
                  <a:latin typeface="Calibri"/>
                  <a:ea typeface="Calibri"/>
                  <a:cs typeface="Calibri"/>
                  <a:sym typeface="Calibri"/>
                </a:rPr>
                <a:t>Cada vez se actúa más con este lema</a:t>
              </a:r>
              <a:endParaRPr sz="4000"/>
            </a:p>
          </p:txBody>
        </p:sp>
        <p:sp>
          <p:nvSpPr>
            <p:cNvPr id="1159" name="Google Shape;1159;p86"/>
            <p:cNvSpPr/>
            <p:nvPr/>
          </p:nvSpPr>
          <p:spPr>
            <a:xfrm rot="5400000">
              <a:off x="3200591" y="1051814"/>
              <a:ext cx="2965500" cy="1433400"/>
            </a:xfrm>
            <a:prstGeom prst="rightArrow">
              <a:avLst>
                <a:gd name="adj1" fmla="val 49830"/>
                <a:gd name="adj2" fmla="val 60660"/>
              </a:avLst>
            </a:prstGeom>
            <a:solidFill>
              <a:srgbClr val="C3D4EB"/>
            </a:solidFill>
            <a:ln w="12700" cap="flat" cmpd="sng">
              <a:solidFill>
                <a:schemeClr val="lt1"/>
              </a:solidFill>
              <a:prstDash val="solid"/>
              <a:miter lim="8000"/>
              <a:headEnd type="none" w="sm" len="sm"/>
              <a:tailEnd type="none" w="sm" len="sm"/>
            </a:ln>
          </p:spPr>
          <p:txBody>
            <a:bodyPr spcFirstLastPara="1" wrap="square" lIns="121900" tIns="121900" rIns="121900" bIns="121900" anchor="ctr" anchorCtr="0">
              <a:noAutofit/>
            </a:bodyPr>
            <a:lstStyle/>
            <a:p>
              <a:endParaRPr sz="2400"/>
            </a:p>
          </p:txBody>
        </p:sp>
        <p:sp>
          <p:nvSpPr>
            <p:cNvPr id="1160" name="Google Shape;1160;p86"/>
            <p:cNvSpPr txBox="1"/>
            <p:nvPr/>
          </p:nvSpPr>
          <p:spPr>
            <a:xfrm rot="5400000">
              <a:off x="3417160" y="1194764"/>
              <a:ext cx="2532300" cy="714300"/>
            </a:xfrm>
            <a:prstGeom prst="rect">
              <a:avLst/>
            </a:prstGeom>
            <a:noFill/>
            <a:ln>
              <a:noFill/>
            </a:ln>
          </p:spPr>
          <p:txBody>
            <a:bodyPr spcFirstLastPara="1" wrap="square" lIns="86333" tIns="86333" rIns="86333" bIns="86333" anchor="ctr" anchorCtr="0">
              <a:noAutofit/>
            </a:bodyPr>
            <a:lstStyle/>
            <a:p>
              <a:pPr algn="r">
                <a:lnSpc>
                  <a:spcPct val="90000"/>
                </a:lnSpc>
                <a:spcAft>
                  <a:spcPts val="793"/>
                </a:spcAft>
              </a:pPr>
              <a:r>
                <a:rPr lang="es" sz="3200">
                  <a:latin typeface="Calibri"/>
                  <a:ea typeface="Calibri"/>
                  <a:cs typeface="Calibri"/>
                  <a:sym typeface="Calibri"/>
                </a:rPr>
                <a:t>Cada vez se actúa menos con este lema</a:t>
              </a:r>
              <a:endParaRPr sz="32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9"/>
        <p:cNvGrpSpPr/>
        <p:nvPr/>
      </p:nvGrpSpPr>
      <p:grpSpPr>
        <a:xfrm>
          <a:off x="0" y="0"/>
          <a:ext cx="0" cy="0"/>
          <a:chOff x="0" y="0"/>
          <a:chExt cx="0" cy="0"/>
        </a:xfrm>
      </p:grpSpPr>
      <p:sp>
        <p:nvSpPr>
          <p:cNvPr id="1207" name="Rectangle 1206">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0" name="Google Shape;1200;p90"/>
          <p:cNvSpPr txBox="1">
            <a:spLocks noGrp="1"/>
          </p:cNvSpPr>
          <p:nvPr>
            <p:ph type="title"/>
          </p:nvPr>
        </p:nvSpPr>
        <p:spPr>
          <a:xfrm>
            <a:off x="593954" y="581891"/>
            <a:ext cx="3771009" cy="3740727"/>
          </a:xfrm>
          <a:prstGeom prst="rect">
            <a:avLst/>
          </a:prstGeom>
        </p:spPr>
        <p:txBody>
          <a:bodyPr spcFirstLastPara="1" vert="horz" lIns="91440" tIns="45720" rIns="91440" bIns="45720" rtlCol="0" anchor="b" anchorCtr="0">
            <a:normAutofit/>
          </a:bodyPr>
          <a:lstStyle/>
          <a:p>
            <a:pPr>
              <a:spcBef>
                <a:spcPct val="0"/>
              </a:spcBef>
            </a:pPr>
            <a:r>
              <a:rPr lang="es-ES" sz="5400" kern="1200">
                <a:solidFill>
                  <a:schemeClr val="bg1"/>
                </a:solidFill>
                <a:latin typeface="+mj-lt"/>
                <a:ea typeface="+mj-ea"/>
                <a:cs typeface="+mj-cs"/>
              </a:rPr>
              <a:t>Trastorno de evitación experiencial</a:t>
            </a:r>
          </a:p>
        </p:txBody>
      </p:sp>
      <p:pic>
        <p:nvPicPr>
          <p:cNvPr id="1202" name="Picture 1201" descr="Hilos y garabatos rojos">
            <a:extLst>
              <a:ext uri="{FF2B5EF4-FFF2-40B4-BE49-F238E27FC236}">
                <a16:creationId xmlns:a16="http://schemas.microsoft.com/office/drawing/2014/main" id="{3C9E1FC1-A932-4A2C-5E38-3C0D70D65981}"/>
              </a:ext>
            </a:extLst>
          </p:cNvPr>
          <p:cNvPicPr>
            <a:picLocks noChangeAspect="1"/>
          </p:cNvPicPr>
          <p:nvPr/>
        </p:nvPicPr>
        <p:blipFill rotWithShape="1">
          <a:blip r:embed="rId3"/>
          <a:srcRect t="10714"/>
          <a:stretch/>
        </p:blipFill>
        <p:spPr>
          <a:xfrm>
            <a:off x="5603027" y="1709697"/>
            <a:ext cx="5881662" cy="330844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4"/>
        <p:cNvGrpSpPr/>
        <p:nvPr/>
      </p:nvGrpSpPr>
      <p:grpSpPr>
        <a:xfrm>
          <a:off x="0" y="0"/>
          <a:ext cx="0" cy="0"/>
          <a:chOff x="0" y="0"/>
          <a:chExt cx="0" cy="0"/>
        </a:xfrm>
      </p:grpSpPr>
      <p:sp>
        <p:nvSpPr>
          <p:cNvPr id="1212" name="Rectangle 12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5" name="Google Shape;1205;p91"/>
          <p:cNvSpPr txBox="1">
            <a:spLocks noGrp="1"/>
          </p:cNvSpPr>
          <p:nvPr>
            <p:ph type="title"/>
          </p:nvPr>
        </p:nvSpPr>
        <p:spPr>
          <a:xfrm>
            <a:off x="524741" y="620392"/>
            <a:ext cx="3808268" cy="5504688"/>
          </a:xfrm>
          <a:prstGeom prst="rect">
            <a:avLst/>
          </a:prstGeom>
        </p:spPr>
        <p:txBody>
          <a:bodyPr spcFirstLastPara="1" vert="horz" lIns="91440" tIns="45720" rIns="91440" bIns="45720" rtlCol="0" anchor="ctr" anchorCtr="0">
            <a:normAutofit/>
          </a:bodyPr>
          <a:lstStyle/>
          <a:p>
            <a:pPr>
              <a:spcBef>
                <a:spcPct val="0"/>
              </a:spcBef>
            </a:pPr>
            <a:r>
              <a:rPr lang="en-US" sz="4700" kern="1200">
                <a:solidFill>
                  <a:schemeClr val="bg1"/>
                </a:solidFill>
                <a:latin typeface="+mj-lt"/>
                <a:ea typeface="+mj-ea"/>
                <a:cs typeface="+mj-cs"/>
              </a:rPr>
              <a:t>Características del trastorno de evitación experiencial</a:t>
            </a:r>
          </a:p>
        </p:txBody>
      </p:sp>
      <p:graphicFrame>
        <p:nvGraphicFramePr>
          <p:cNvPr id="1208" name="Google Shape;1206;p91">
            <a:extLst>
              <a:ext uri="{FF2B5EF4-FFF2-40B4-BE49-F238E27FC236}">
                <a16:creationId xmlns:a16="http://schemas.microsoft.com/office/drawing/2014/main" id="{D2D0C73A-2EB5-C955-F38A-A20017E5F1DA}"/>
              </a:ext>
            </a:extLst>
          </p:cNvPr>
          <p:cNvGraphicFramePr/>
          <p:nvPr>
            <p:extLst>
              <p:ext uri="{D42A27DB-BD31-4B8C-83A1-F6EECF244321}">
                <p14:modId xmlns:p14="http://schemas.microsoft.com/office/powerpoint/2010/main" val="361347508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94"/>
          <p:cNvSpPr txBox="1">
            <a:spLocks noGrp="1"/>
          </p:cNvSpPr>
          <p:nvPr>
            <p:ph type="title"/>
          </p:nvPr>
        </p:nvSpPr>
        <p:spPr>
          <a:xfrm>
            <a:off x="812090" y="662175"/>
            <a:ext cx="10378119" cy="658399"/>
          </a:xfrm>
          <a:prstGeom prst="rect">
            <a:avLst/>
          </a:prstGeom>
        </p:spPr>
        <p:txBody>
          <a:bodyPr spcFirstLastPara="1" vert="horz" wrap="square" lIns="121900" tIns="121900" rIns="121900" bIns="121900" rtlCol="0" anchor="t" anchorCtr="0">
            <a:noAutofit/>
          </a:bodyPr>
          <a:lstStyle/>
          <a:p>
            <a:pPr algn="ctr"/>
            <a:r>
              <a:rPr lang="es" sz="3200" dirty="0"/>
              <a:t>Análisis Funcional habitual en nuestros/as alumnos/as</a:t>
            </a:r>
            <a:endParaRPr sz="3200" dirty="0"/>
          </a:p>
        </p:txBody>
      </p:sp>
      <p:sp>
        <p:nvSpPr>
          <p:cNvPr id="1223" name="Google Shape;1223;p94"/>
          <p:cNvSpPr txBox="1">
            <a:spLocks noGrp="1"/>
          </p:cNvSpPr>
          <p:nvPr>
            <p:ph type="body" idx="1"/>
          </p:nvPr>
        </p:nvSpPr>
        <p:spPr>
          <a:xfrm>
            <a:off x="4770833" y="1770073"/>
            <a:ext cx="2960610" cy="1710796"/>
          </a:xfrm>
          <a:prstGeom prst="rect">
            <a:avLst/>
          </a:prstGeom>
        </p:spPr>
        <p:txBody>
          <a:bodyPr spcFirstLastPara="1" vert="horz" wrap="square" lIns="121900" tIns="121900" rIns="121900" bIns="121900" rtlCol="0" anchor="t" anchorCtr="0">
            <a:noAutofit/>
          </a:bodyPr>
          <a:lstStyle/>
          <a:p>
            <a:pPr marL="25400" indent="0" algn="ctr">
              <a:buSzPts val="1400"/>
              <a:buNone/>
            </a:pPr>
            <a:r>
              <a:rPr lang="es" sz="1800" dirty="0"/>
              <a:t>Esfuerzo, Normas, </a:t>
            </a:r>
            <a:r>
              <a:rPr lang="es-ES" sz="1800" dirty="0"/>
              <a:t>Tareas</a:t>
            </a:r>
            <a:endParaRPr sz="1800" dirty="0"/>
          </a:p>
          <a:p>
            <a:pPr marL="25400" indent="0" algn="ctr">
              <a:buSzPts val="1400"/>
              <a:buNone/>
            </a:pPr>
            <a:r>
              <a:rPr lang="es" sz="1800" dirty="0"/>
              <a:t>Seguimiento instrucciones</a:t>
            </a:r>
            <a:endParaRPr sz="1800" dirty="0"/>
          </a:p>
          <a:p>
            <a:pPr marL="25400" indent="0" algn="ctr">
              <a:buSzPts val="1400"/>
              <a:buNone/>
            </a:pPr>
            <a:r>
              <a:rPr lang="es" sz="1800" dirty="0"/>
              <a:t>Cuando las cosas no salen Cuando se les dice no</a:t>
            </a:r>
            <a:endParaRPr sz="1800" dirty="0"/>
          </a:p>
          <a:p>
            <a:pPr marL="25400" indent="0" algn="ctr">
              <a:buSzPts val="1400"/>
              <a:buNone/>
            </a:pPr>
            <a:r>
              <a:rPr lang="es" sz="1800" dirty="0"/>
              <a:t>Cuando tienen que esperar</a:t>
            </a:r>
          </a:p>
          <a:p>
            <a:pPr marL="25400" indent="0" algn="ctr">
              <a:buSzPts val="1400"/>
              <a:buNone/>
            </a:pPr>
            <a:r>
              <a:rPr lang="es" sz="1800" dirty="0"/>
              <a:t>Etc..</a:t>
            </a:r>
            <a:endParaRPr sz="1800" dirty="0"/>
          </a:p>
        </p:txBody>
      </p:sp>
      <p:sp>
        <p:nvSpPr>
          <p:cNvPr id="1224" name="Google Shape;1224;p94"/>
          <p:cNvSpPr txBox="1"/>
          <p:nvPr/>
        </p:nvSpPr>
        <p:spPr>
          <a:xfrm>
            <a:off x="8673451" y="3280328"/>
            <a:ext cx="1357634" cy="1181301"/>
          </a:xfrm>
          <a:prstGeom prst="rect">
            <a:avLst/>
          </a:prstGeom>
          <a:noFill/>
          <a:ln>
            <a:noFill/>
          </a:ln>
        </p:spPr>
        <p:txBody>
          <a:bodyPr spcFirstLastPara="1" wrap="square" lIns="121900" tIns="121900" rIns="121900" bIns="121900" anchor="ctr" anchorCtr="0">
            <a:noAutofit/>
          </a:bodyPr>
          <a:lstStyle/>
          <a:p>
            <a:pPr algn="ctr"/>
            <a:r>
              <a:rPr lang="es" sz="2400" dirty="0">
                <a:latin typeface="Source Code Pro"/>
                <a:ea typeface="Source Code Pro"/>
                <a:cs typeface="Source Code Pro"/>
                <a:sym typeface="Source Code Pro"/>
              </a:rPr>
              <a:t>IRA</a:t>
            </a:r>
            <a:endParaRPr sz="2400" dirty="0">
              <a:latin typeface="Source Code Pro"/>
              <a:ea typeface="Source Code Pro"/>
              <a:cs typeface="Source Code Pro"/>
              <a:sym typeface="Source Code Pro"/>
            </a:endParaRPr>
          </a:p>
          <a:p>
            <a:pPr algn="ctr"/>
            <a:r>
              <a:rPr lang="es" sz="2400" dirty="0">
                <a:latin typeface="Source Code Pro"/>
                <a:ea typeface="Source Code Pro"/>
                <a:cs typeface="Source Code Pro"/>
                <a:sym typeface="Source Code Pro"/>
              </a:rPr>
              <a:t>ENFADO</a:t>
            </a:r>
            <a:endParaRPr sz="2400" dirty="0">
              <a:latin typeface="Source Code Pro"/>
              <a:ea typeface="Source Code Pro"/>
              <a:cs typeface="Source Code Pro"/>
              <a:sym typeface="Source Code Pro"/>
            </a:endParaRPr>
          </a:p>
          <a:p>
            <a:pPr algn="ctr"/>
            <a:r>
              <a:rPr lang="es" sz="2400" dirty="0">
                <a:latin typeface="Source Code Pro"/>
                <a:ea typeface="Source Code Pro"/>
                <a:cs typeface="Source Code Pro"/>
                <a:sym typeface="Source Code Pro"/>
              </a:rPr>
              <a:t>RABIA</a:t>
            </a:r>
            <a:endParaRPr sz="2400" dirty="0">
              <a:latin typeface="Source Code Pro"/>
              <a:ea typeface="Source Code Pro"/>
              <a:cs typeface="Source Code Pro"/>
              <a:sym typeface="Source Code Pro"/>
            </a:endParaRPr>
          </a:p>
        </p:txBody>
      </p:sp>
      <p:cxnSp>
        <p:nvCxnSpPr>
          <p:cNvPr id="1227" name="Google Shape;1227;p94"/>
          <p:cNvCxnSpPr>
            <a:cxnSpLocks/>
            <a:stCxn id="1223" idx="3"/>
            <a:endCxn id="1224" idx="0"/>
          </p:cNvCxnSpPr>
          <p:nvPr/>
        </p:nvCxnSpPr>
        <p:spPr>
          <a:xfrm>
            <a:off x="7731443" y="2625471"/>
            <a:ext cx="1620825" cy="654857"/>
          </a:xfrm>
          <a:prstGeom prst="curvedConnector2">
            <a:avLst/>
          </a:prstGeom>
          <a:noFill/>
          <a:ln w="76200" cap="flat" cmpd="sng">
            <a:solidFill>
              <a:schemeClr val="dk2"/>
            </a:solidFill>
            <a:prstDash val="solid"/>
            <a:round/>
            <a:headEnd type="none" w="med" len="med"/>
            <a:tailEnd type="stealth" w="med" len="med"/>
          </a:ln>
        </p:spPr>
      </p:cxnSp>
      <p:sp>
        <p:nvSpPr>
          <p:cNvPr id="1229" name="Google Shape;1229;p94"/>
          <p:cNvSpPr txBox="1"/>
          <p:nvPr/>
        </p:nvSpPr>
        <p:spPr>
          <a:xfrm>
            <a:off x="5301823" y="4671742"/>
            <a:ext cx="1898629" cy="1220072"/>
          </a:xfrm>
          <a:prstGeom prst="rect">
            <a:avLst/>
          </a:prstGeom>
          <a:noFill/>
          <a:ln>
            <a:noFill/>
          </a:ln>
        </p:spPr>
        <p:txBody>
          <a:bodyPr spcFirstLastPara="1" wrap="square" lIns="121900" tIns="121900" rIns="121900" bIns="121900" anchor="ctr" anchorCtr="0">
            <a:noAutofit/>
          </a:bodyPr>
          <a:lstStyle/>
          <a:p>
            <a:pPr algn="ctr"/>
            <a:r>
              <a:rPr lang="es" sz="2400" dirty="0">
                <a:latin typeface="Source Code Pro"/>
                <a:ea typeface="Source Code Pro"/>
                <a:cs typeface="Source Code Pro"/>
                <a:sym typeface="Source Code Pro"/>
              </a:rPr>
              <a:t>PEGAR INSULTAR</a:t>
            </a:r>
            <a:endParaRPr sz="2400" dirty="0">
              <a:latin typeface="Source Code Pro"/>
              <a:ea typeface="Source Code Pro"/>
              <a:cs typeface="Source Code Pro"/>
              <a:sym typeface="Source Code Pro"/>
            </a:endParaRPr>
          </a:p>
          <a:p>
            <a:pPr algn="ctr"/>
            <a:r>
              <a:rPr lang="es" dirty="0">
                <a:latin typeface="Source Code Pro"/>
                <a:ea typeface="Source Code Pro"/>
                <a:cs typeface="Source Code Pro"/>
                <a:sym typeface="Source Code Pro"/>
              </a:rPr>
              <a:t>NO TRABAJAR</a:t>
            </a:r>
            <a:endParaRPr dirty="0">
              <a:latin typeface="Source Code Pro"/>
              <a:ea typeface="Source Code Pro"/>
              <a:cs typeface="Source Code Pro"/>
              <a:sym typeface="Source Code Pro"/>
            </a:endParaRPr>
          </a:p>
        </p:txBody>
      </p:sp>
      <p:sp>
        <p:nvSpPr>
          <p:cNvPr id="2" name="Google Shape;1225;p94">
            <a:extLst>
              <a:ext uri="{FF2B5EF4-FFF2-40B4-BE49-F238E27FC236}">
                <a16:creationId xmlns:a16="http://schemas.microsoft.com/office/drawing/2014/main" id="{853EB4DB-0F8C-0347-12E6-85F51C15B751}"/>
              </a:ext>
            </a:extLst>
          </p:cNvPr>
          <p:cNvSpPr txBox="1"/>
          <p:nvPr/>
        </p:nvSpPr>
        <p:spPr>
          <a:xfrm>
            <a:off x="1901790" y="3709228"/>
            <a:ext cx="1927035" cy="323500"/>
          </a:xfrm>
          <a:prstGeom prst="rect">
            <a:avLst/>
          </a:prstGeom>
          <a:noFill/>
          <a:ln>
            <a:noFill/>
          </a:ln>
        </p:spPr>
        <p:txBody>
          <a:bodyPr spcFirstLastPara="1" wrap="square" lIns="121900" tIns="121900" rIns="121900" bIns="121900" anchor="ctr" anchorCtr="0">
            <a:noAutofit/>
          </a:bodyPr>
          <a:lstStyle/>
          <a:p>
            <a:pPr algn="ctr"/>
            <a:r>
              <a:rPr lang="es" sz="2400" dirty="0">
                <a:latin typeface="Source Code Pro"/>
                <a:ea typeface="Source Code Pro"/>
                <a:cs typeface="Source Code Pro"/>
                <a:sym typeface="Source Code Pro"/>
              </a:rPr>
              <a:t>EVITACIÓN</a:t>
            </a:r>
            <a:endParaRPr sz="2400" dirty="0">
              <a:latin typeface="Source Code Pro"/>
              <a:ea typeface="Source Code Pro"/>
              <a:cs typeface="Source Code Pro"/>
              <a:sym typeface="Source Code Pro"/>
            </a:endParaRPr>
          </a:p>
        </p:txBody>
      </p:sp>
      <p:cxnSp>
        <p:nvCxnSpPr>
          <p:cNvPr id="15" name="Google Shape;1227;p94">
            <a:extLst>
              <a:ext uri="{FF2B5EF4-FFF2-40B4-BE49-F238E27FC236}">
                <a16:creationId xmlns:a16="http://schemas.microsoft.com/office/drawing/2014/main" id="{35C3BF44-69AA-302F-CDD7-C50724AB1398}"/>
              </a:ext>
            </a:extLst>
          </p:cNvPr>
          <p:cNvCxnSpPr>
            <a:cxnSpLocks/>
            <a:stCxn id="1224" idx="2"/>
            <a:endCxn id="1229" idx="3"/>
          </p:cNvCxnSpPr>
          <p:nvPr/>
        </p:nvCxnSpPr>
        <p:spPr>
          <a:xfrm rot="5400000">
            <a:off x="7866286" y="3795795"/>
            <a:ext cx="820149" cy="2151816"/>
          </a:xfrm>
          <a:prstGeom prst="curvedConnector2">
            <a:avLst/>
          </a:prstGeom>
          <a:noFill/>
          <a:ln w="76200" cap="flat" cmpd="sng">
            <a:solidFill>
              <a:schemeClr val="dk2"/>
            </a:solidFill>
            <a:prstDash val="solid"/>
            <a:round/>
            <a:headEnd type="none" w="med" len="med"/>
            <a:tailEnd type="stealth" w="med" len="med"/>
          </a:ln>
        </p:spPr>
      </p:cxnSp>
      <p:cxnSp>
        <p:nvCxnSpPr>
          <p:cNvPr id="18" name="Google Shape;1227;p94">
            <a:extLst>
              <a:ext uri="{FF2B5EF4-FFF2-40B4-BE49-F238E27FC236}">
                <a16:creationId xmlns:a16="http://schemas.microsoft.com/office/drawing/2014/main" id="{9C739D5C-546C-732F-9070-75807110178D}"/>
              </a:ext>
            </a:extLst>
          </p:cNvPr>
          <p:cNvCxnSpPr>
            <a:cxnSpLocks/>
            <a:stCxn id="1229" idx="1"/>
            <a:endCxn id="2" idx="2"/>
          </p:cNvCxnSpPr>
          <p:nvPr/>
        </p:nvCxnSpPr>
        <p:spPr>
          <a:xfrm rot="10800000">
            <a:off x="2865309" y="4032728"/>
            <a:ext cx="2436515" cy="1249050"/>
          </a:xfrm>
          <a:prstGeom prst="curvedConnector2">
            <a:avLst/>
          </a:prstGeom>
          <a:noFill/>
          <a:ln w="76200" cap="flat" cmpd="sng">
            <a:solidFill>
              <a:schemeClr val="dk2"/>
            </a:solidFill>
            <a:prstDash val="solid"/>
            <a:round/>
            <a:headEnd type="none" w="med" len="med"/>
            <a:tailEnd type="stealth" w="med" len="med"/>
          </a:ln>
        </p:spPr>
      </p:cxnSp>
      <p:cxnSp>
        <p:nvCxnSpPr>
          <p:cNvPr id="41" name="Google Shape;1227;p94">
            <a:extLst>
              <a:ext uri="{FF2B5EF4-FFF2-40B4-BE49-F238E27FC236}">
                <a16:creationId xmlns:a16="http://schemas.microsoft.com/office/drawing/2014/main" id="{FBC01DF8-4FBB-A32A-5E24-B79470DDAE91}"/>
              </a:ext>
            </a:extLst>
          </p:cNvPr>
          <p:cNvCxnSpPr>
            <a:cxnSpLocks/>
            <a:stCxn id="2" idx="0"/>
            <a:endCxn id="1223" idx="1"/>
          </p:cNvCxnSpPr>
          <p:nvPr/>
        </p:nvCxnSpPr>
        <p:spPr>
          <a:xfrm rot="5400000" flipH="1" flipV="1">
            <a:off x="3276192" y="2214588"/>
            <a:ext cx="1083757" cy="1905525"/>
          </a:xfrm>
          <a:prstGeom prst="curvedConnector2">
            <a:avLst/>
          </a:prstGeom>
          <a:noFill/>
          <a:ln w="76200" cap="flat" cmpd="sng">
            <a:solidFill>
              <a:schemeClr val="dk2"/>
            </a:solidFill>
            <a:prstDash val="solid"/>
            <a:round/>
            <a:headEnd type="none" w="med" len="med"/>
            <a:tailEnd type="stealth"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1210"/>
        <p:cNvGrpSpPr/>
        <p:nvPr/>
      </p:nvGrpSpPr>
      <p:grpSpPr>
        <a:xfrm>
          <a:off x="0" y="0"/>
          <a:ext cx="0" cy="0"/>
          <a:chOff x="0" y="0"/>
          <a:chExt cx="0" cy="0"/>
        </a:xfrm>
      </p:grpSpPr>
      <p:sp>
        <p:nvSpPr>
          <p:cNvPr id="1216" name="Rectangle 1215">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13" name="Rectangle 1217">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Google Shape;1211;p92"/>
          <p:cNvSpPr txBox="1">
            <a:spLocks noGrp="1"/>
          </p:cNvSpPr>
          <p:nvPr>
            <p:ph type="title"/>
          </p:nvPr>
        </p:nvSpPr>
        <p:spPr>
          <a:xfrm>
            <a:off x="739302" y="1608667"/>
            <a:ext cx="3311997" cy="4501127"/>
          </a:xfrm>
          <a:prstGeom prst="rect">
            <a:avLst/>
          </a:prstGeom>
        </p:spPr>
        <p:txBody>
          <a:bodyPr spcFirstLastPara="1" vert="horz" lIns="91440" tIns="45720" rIns="91440" bIns="45720" rtlCol="0" anchor="t" anchorCtr="0">
            <a:normAutofit/>
          </a:bodyPr>
          <a:lstStyle/>
          <a:p>
            <a:pPr algn="ctr">
              <a:spcBef>
                <a:spcPct val="0"/>
              </a:spcBef>
            </a:pPr>
            <a:r>
              <a:rPr lang="es-ES" sz="6000" kern="1200" dirty="0">
                <a:solidFill>
                  <a:srgbClr val="FFFFFF"/>
                </a:solidFill>
                <a:latin typeface="+mj-lt"/>
                <a:ea typeface="+mj-ea"/>
                <a:cs typeface="+mj-cs"/>
              </a:rPr>
              <a:t>El problema</a:t>
            </a:r>
            <a:br>
              <a:rPr lang="es-ES" sz="6000" kern="1200" dirty="0">
                <a:solidFill>
                  <a:srgbClr val="FFFFFF"/>
                </a:solidFill>
                <a:latin typeface="+mj-lt"/>
                <a:ea typeface="+mj-ea"/>
                <a:cs typeface="+mj-cs"/>
              </a:rPr>
            </a:br>
            <a:r>
              <a:rPr lang="es-ES" sz="6000" kern="1200" dirty="0">
                <a:solidFill>
                  <a:srgbClr val="FFFFFF"/>
                </a:solidFill>
                <a:latin typeface="+mj-lt"/>
                <a:ea typeface="+mj-ea"/>
                <a:cs typeface="+mj-cs"/>
              </a:rPr>
              <a:t>es:</a:t>
            </a:r>
          </a:p>
        </p:txBody>
      </p:sp>
      <p:sp>
        <p:nvSpPr>
          <p:cNvPr id="2" name="Marcador de contenido 1">
            <a:extLst>
              <a:ext uri="{FF2B5EF4-FFF2-40B4-BE49-F238E27FC236}">
                <a16:creationId xmlns:a16="http://schemas.microsoft.com/office/drawing/2014/main" id="{C5C3245B-AB32-6E99-C6CA-0CE66C9ABA7E}"/>
              </a:ext>
            </a:extLst>
          </p:cNvPr>
          <p:cNvSpPr>
            <a:spLocks noGrp="1"/>
          </p:cNvSpPr>
          <p:nvPr>
            <p:ph sz="half" idx="1"/>
          </p:nvPr>
        </p:nvSpPr>
        <p:spPr>
          <a:xfrm>
            <a:off x="4547698" y="1090719"/>
            <a:ext cx="3421958" cy="4501127"/>
          </a:xfrm>
        </p:spPr>
        <p:txBody>
          <a:bodyPr>
            <a:normAutofit/>
          </a:bodyPr>
          <a:lstStyle/>
          <a:p>
            <a:pPr marL="0" indent="0">
              <a:buNone/>
            </a:pPr>
            <a:r>
              <a:rPr lang="en-US" sz="3600" b="1" dirty="0">
                <a:latin typeface="+mj-lt"/>
                <a:ea typeface="+mj-ea"/>
                <a:cs typeface="+mj-cs"/>
              </a:rPr>
              <a:t>1. La lucha y </a:t>
            </a:r>
            <a:r>
              <a:rPr lang="en-US" sz="3600" b="1" dirty="0" err="1">
                <a:latin typeface="+mj-lt"/>
                <a:ea typeface="+mj-ea"/>
                <a:cs typeface="+mj-cs"/>
              </a:rPr>
              <a:t>el</a:t>
            </a:r>
            <a:r>
              <a:rPr lang="en-US" sz="3600" b="1" dirty="0">
                <a:latin typeface="+mj-lt"/>
                <a:ea typeface="+mj-ea"/>
                <a:cs typeface="+mj-cs"/>
              </a:rPr>
              <a:t> control.</a:t>
            </a:r>
          </a:p>
          <a:p>
            <a:pPr marL="0" indent="0">
              <a:buNone/>
            </a:pPr>
            <a:r>
              <a:rPr lang="es-ES" dirty="0">
                <a:latin typeface="+mj-lt"/>
                <a:ea typeface="+mj-ea"/>
                <a:cs typeface="+mj-cs"/>
              </a:rPr>
              <a:t>El problema no es el tener eventos privados aversivos. </a:t>
            </a:r>
            <a:endParaRPr lang="es-ES" dirty="0"/>
          </a:p>
          <a:p>
            <a:pPr marL="0" indent="0">
              <a:buNone/>
            </a:pPr>
            <a:r>
              <a:rPr lang="es-ES" dirty="0"/>
              <a:t>El problema es la lucha contra ellos para que desaparezcan o tenerlos bajo control.</a:t>
            </a:r>
            <a:endParaRPr lang="en-US" dirty="0"/>
          </a:p>
          <a:p>
            <a:endParaRPr lang="es-ES" dirty="0"/>
          </a:p>
        </p:txBody>
      </p:sp>
      <p:sp>
        <p:nvSpPr>
          <p:cNvPr id="3" name="Marcador de contenido 2">
            <a:extLst>
              <a:ext uri="{FF2B5EF4-FFF2-40B4-BE49-F238E27FC236}">
                <a16:creationId xmlns:a16="http://schemas.microsoft.com/office/drawing/2014/main" id="{7799032E-28B4-A5B9-F682-ACB63BBE4473}"/>
              </a:ext>
            </a:extLst>
          </p:cNvPr>
          <p:cNvSpPr>
            <a:spLocks noGrp="1"/>
          </p:cNvSpPr>
          <p:nvPr>
            <p:ph sz="half" idx="2"/>
          </p:nvPr>
        </p:nvSpPr>
        <p:spPr>
          <a:xfrm>
            <a:off x="8289696" y="1090719"/>
            <a:ext cx="3421957" cy="4501127"/>
          </a:xfrm>
        </p:spPr>
        <p:txBody>
          <a:bodyPr>
            <a:normAutofit/>
          </a:bodyPr>
          <a:lstStyle/>
          <a:p>
            <a:pPr marL="0" indent="0">
              <a:buNone/>
            </a:pPr>
            <a:r>
              <a:rPr lang="es-ES" sz="3600" b="1" dirty="0">
                <a:latin typeface="+mj-lt"/>
                <a:ea typeface="+mj-ea"/>
                <a:cs typeface="+mj-cs"/>
              </a:rPr>
              <a:t>2. Evitación o </a:t>
            </a:r>
            <a:r>
              <a:rPr lang="es-ES" sz="3600" b="1" dirty="0" err="1">
                <a:latin typeface="+mj-lt"/>
                <a:ea typeface="+mj-ea"/>
                <a:cs typeface="+mj-cs"/>
              </a:rPr>
              <a:t>huída</a:t>
            </a:r>
            <a:r>
              <a:rPr lang="es-ES" sz="3600" b="1" dirty="0">
                <a:latin typeface="+mj-lt"/>
                <a:ea typeface="+mj-ea"/>
                <a:cs typeface="+mj-cs"/>
              </a:rPr>
              <a:t>.</a:t>
            </a:r>
          </a:p>
          <a:p>
            <a:pPr marL="0" lvl="0" indent="0">
              <a:buNone/>
            </a:pPr>
            <a:r>
              <a:rPr lang="es-ES" dirty="0"/>
              <a:t>La evitación experiencial No es algo negativo. </a:t>
            </a:r>
            <a:endParaRPr lang="en-US" dirty="0"/>
          </a:p>
          <a:p>
            <a:pPr marL="0" lvl="0" indent="0">
              <a:buNone/>
            </a:pPr>
            <a:r>
              <a:rPr lang="es-ES" dirty="0"/>
              <a:t>Lo es cuando acaba limitando lo que la persona quiere hacer con su vida.</a:t>
            </a:r>
            <a:endParaRPr lang="en-US" dirty="0"/>
          </a:p>
          <a:p>
            <a:endParaRPr lang="es-ES" dirty="0"/>
          </a:p>
        </p:txBody>
      </p:sp>
    </p:spTree>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5BF4DF2C-F028-4921-9C23-41303F650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ítulo 3">
            <a:extLst>
              <a:ext uri="{FF2B5EF4-FFF2-40B4-BE49-F238E27FC236}">
                <a16:creationId xmlns:a16="http://schemas.microsoft.com/office/drawing/2014/main" id="{BA00496C-BFBB-4FB5-93A8-7AD4286835B5}"/>
              </a:ext>
            </a:extLst>
          </p:cNvPr>
          <p:cNvSpPr>
            <a:spLocks noGrp="1"/>
          </p:cNvSpPr>
          <p:nvPr>
            <p:ph type="ctrTitle"/>
          </p:nvPr>
        </p:nvSpPr>
        <p:spPr>
          <a:xfrm>
            <a:off x="457200" y="1598246"/>
            <a:ext cx="4412419" cy="3626217"/>
          </a:xfrm>
        </p:spPr>
        <p:txBody>
          <a:bodyPr anchor="t">
            <a:normAutofit/>
          </a:bodyPr>
          <a:lstStyle/>
          <a:p>
            <a:pPr algn="r"/>
            <a:r>
              <a:rPr lang="es-ES" sz="7400">
                <a:solidFill>
                  <a:srgbClr val="FFFFFF"/>
                </a:solidFill>
              </a:rPr>
              <a:t>Elementos de ACT</a:t>
            </a:r>
          </a:p>
        </p:txBody>
      </p:sp>
      <p:sp>
        <p:nvSpPr>
          <p:cNvPr id="5" name="Subtítulo 4">
            <a:extLst>
              <a:ext uri="{FF2B5EF4-FFF2-40B4-BE49-F238E27FC236}">
                <a16:creationId xmlns:a16="http://schemas.microsoft.com/office/drawing/2014/main" id="{1FBD4A1B-7CA0-4CFE-961E-FA0AD6E7B27D}"/>
              </a:ext>
            </a:extLst>
          </p:cNvPr>
          <p:cNvSpPr>
            <a:spLocks noGrp="1"/>
          </p:cNvSpPr>
          <p:nvPr>
            <p:ph type="subTitle" idx="1"/>
          </p:nvPr>
        </p:nvSpPr>
        <p:spPr>
          <a:xfrm>
            <a:off x="457202" y="3958123"/>
            <a:ext cx="4412417" cy="1031537"/>
          </a:xfrm>
        </p:spPr>
        <p:txBody>
          <a:bodyPr>
            <a:normAutofit fontScale="92500" lnSpcReduction="10000"/>
          </a:bodyPr>
          <a:lstStyle/>
          <a:p>
            <a:pPr algn="r"/>
            <a:r>
              <a:rPr lang="es-ES" sz="3200" dirty="0">
                <a:solidFill>
                  <a:srgbClr val="FFFFFF"/>
                </a:solidFill>
              </a:rPr>
              <a:t>Terapia de </a:t>
            </a:r>
          </a:p>
          <a:p>
            <a:pPr algn="r"/>
            <a:r>
              <a:rPr lang="es-ES" sz="3200" dirty="0">
                <a:solidFill>
                  <a:srgbClr val="FFFFFF"/>
                </a:solidFill>
              </a:rPr>
              <a:t>Aceptación y Compromiso</a:t>
            </a:r>
          </a:p>
        </p:txBody>
      </p:sp>
      <p:cxnSp>
        <p:nvCxnSpPr>
          <p:cNvPr id="22"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7" name="Vídeo 6">
            <a:extLst>
              <a:ext uri="{FF2B5EF4-FFF2-40B4-BE49-F238E27FC236}">
                <a16:creationId xmlns:a16="http://schemas.microsoft.com/office/drawing/2014/main" id="{D76FF43E-C086-DA80-13D0-CB4366C15B1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5986925" y="2369610"/>
            <a:ext cx="5664133" cy="3177026"/>
          </a:xfrm>
          <a:prstGeom prst="rect">
            <a:avLst/>
          </a:prstGeom>
        </p:spPr>
      </p:pic>
      <p:grpSp>
        <p:nvGrpSpPr>
          <p:cNvPr id="24" name="Group 23">
            <a:extLst>
              <a:ext uri="{FF2B5EF4-FFF2-40B4-BE49-F238E27FC236}">
                <a16:creationId xmlns:a16="http://schemas.microsoft.com/office/drawing/2014/main" id="{892B7B61-D701-474B-AE8F-EA238B550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2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26"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sp>
        <p:nvSpPr>
          <p:cNvPr id="2" name="Subtítulo 4">
            <a:extLst>
              <a:ext uri="{FF2B5EF4-FFF2-40B4-BE49-F238E27FC236}">
                <a16:creationId xmlns:a16="http://schemas.microsoft.com/office/drawing/2014/main" id="{FFF9A359-3B26-7B8E-EAAD-7B1FFF011D18}"/>
              </a:ext>
            </a:extLst>
          </p:cNvPr>
          <p:cNvSpPr txBox="1">
            <a:spLocks/>
          </p:cNvSpPr>
          <p:nvPr/>
        </p:nvSpPr>
        <p:spPr>
          <a:xfrm>
            <a:off x="540942" y="5259754"/>
            <a:ext cx="4412417" cy="103153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sz="3200" dirty="0">
                <a:solidFill>
                  <a:srgbClr val="FFFFFF"/>
                </a:solidFill>
              </a:rPr>
              <a:t>Intervención Educativa</a:t>
            </a:r>
          </a:p>
          <a:p>
            <a:pPr algn="r"/>
            <a:r>
              <a:rPr lang="es-ES" sz="3200" dirty="0">
                <a:solidFill>
                  <a:srgbClr val="FFFFFF"/>
                </a:solidFill>
              </a:rPr>
              <a:t>Aceptación y Compromiso</a:t>
            </a:r>
          </a:p>
        </p:txBody>
      </p:sp>
      <p:sp>
        <p:nvSpPr>
          <p:cNvPr id="6" name="Flecha: curvada hacia la izquierda 5">
            <a:extLst>
              <a:ext uri="{FF2B5EF4-FFF2-40B4-BE49-F238E27FC236}">
                <a16:creationId xmlns:a16="http://schemas.microsoft.com/office/drawing/2014/main" id="{7D7508A3-2283-997B-1F46-E0C4AADCE23E}"/>
              </a:ext>
            </a:extLst>
          </p:cNvPr>
          <p:cNvSpPr/>
          <p:nvPr/>
        </p:nvSpPr>
        <p:spPr>
          <a:xfrm>
            <a:off x="4953358" y="4137181"/>
            <a:ext cx="763239" cy="1528262"/>
          </a:xfrm>
          <a:prstGeom prst="curvedLef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016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1"/>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C5D03D23-3871-0C9D-EB15-D416FCB8A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844675"/>
            <a:ext cx="5827713" cy="4449763"/>
          </a:xfrm>
          <a:prstGeom prst="rect">
            <a:avLst/>
          </a:prstGeom>
          <a:extLst>
            <a:ext uri="{909E8E84-426E-40DD-AFC4-6F175D3DCCD1}">
              <a14:hiddenFill xmlns:a14="http://schemas.microsoft.com/office/drawing/2010/main">
                <a:solidFill>
                  <a:srgbClr val="FFFFFF"/>
                </a:solidFill>
              </a14:hiddenFill>
            </a:ext>
          </a:extLst>
        </p:spPr>
      </p:pic>
      <p:pic>
        <p:nvPicPr>
          <p:cNvPr id="1256" name="Graphic 1255" descr="Aceptar">
            <a:extLst>
              <a:ext uri="{FF2B5EF4-FFF2-40B4-BE49-F238E27FC236}">
                <a16:creationId xmlns:a16="http://schemas.microsoft.com/office/drawing/2014/main" id="{9C2F9EFB-DD48-94DC-18F5-C33D1EC512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9900" y="1844675"/>
            <a:ext cx="4449763" cy="4449763"/>
          </a:xfrm>
          <a:prstGeom prst="rect">
            <a:avLst/>
          </a:prstGeom>
        </p:spPr>
      </p:pic>
      <p:sp>
        <p:nvSpPr>
          <p:cNvPr id="1252" name="Google Shape;1252;p98"/>
          <p:cNvSpPr txBox="1">
            <a:spLocks noGrp="1"/>
          </p:cNvSpPr>
          <p:nvPr>
            <p:ph type="title"/>
          </p:nvPr>
        </p:nvSpPr>
        <p:spPr>
          <a:xfrm>
            <a:off x="838200" y="644236"/>
            <a:ext cx="10515600" cy="1046452"/>
          </a:xfrm>
          <a:prstGeom prst="rect">
            <a:avLst/>
          </a:prstGeom>
        </p:spPr>
        <p:txBody>
          <a:bodyPr spcFirstLastPara="1" vert="horz" lIns="91440" tIns="45720" rIns="91440" bIns="45720" rtlCol="0" anchor="ctr" anchorCtr="0">
            <a:normAutofit/>
          </a:bodyPr>
          <a:lstStyle/>
          <a:p>
            <a:pPr algn="ctr">
              <a:spcBef>
                <a:spcPct val="0"/>
              </a:spcBef>
            </a:pPr>
            <a:r>
              <a:rPr lang="es-ES" sz="5400" kern="1200">
                <a:solidFill>
                  <a:schemeClr val="tx1"/>
                </a:solidFill>
                <a:latin typeface="+mj-lt"/>
                <a:ea typeface="+mj-ea"/>
                <a:cs typeface="+mj-cs"/>
              </a:rPr>
              <a:t>Aceptación y Compromiso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E5AD7B-D271-98D3-21BC-DDADD7C627C3}"/>
              </a:ext>
            </a:extLst>
          </p:cNvPr>
          <p:cNvSpPr>
            <a:spLocks noGrp="1"/>
          </p:cNvSpPr>
          <p:nvPr>
            <p:ph type="title"/>
          </p:nvPr>
        </p:nvSpPr>
        <p:spPr>
          <a:xfrm>
            <a:off x="524741" y="620392"/>
            <a:ext cx="3808268" cy="5504688"/>
          </a:xfrm>
        </p:spPr>
        <p:txBody>
          <a:bodyPr>
            <a:normAutofit/>
          </a:bodyPr>
          <a:lstStyle/>
          <a:p>
            <a:r>
              <a:rPr lang="es-ES" sz="3800">
                <a:solidFill>
                  <a:schemeClr val="accent5"/>
                </a:solidFill>
              </a:rPr>
              <a:t>Cuando un alumno/niño/hijo dice:</a:t>
            </a:r>
          </a:p>
        </p:txBody>
      </p:sp>
      <p:graphicFrame>
        <p:nvGraphicFramePr>
          <p:cNvPr id="5" name="Marcador de contenido 2">
            <a:extLst>
              <a:ext uri="{FF2B5EF4-FFF2-40B4-BE49-F238E27FC236}">
                <a16:creationId xmlns:a16="http://schemas.microsoft.com/office/drawing/2014/main" id="{BB15BD27-9A60-8F4F-2A43-4E3DED4D0E9C}"/>
              </a:ext>
            </a:extLst>
          </p:cNvPr>
          <p:cNvGraphicFramePr>
            <a:graphicFrameLocks noGrp="1"/>
          </p:cNvGraphicFramePr>
          <p:nvPr>
            <p:ph idx="1"/>
            <p:extLst>
              <p:ext uri="{D42A27DB-BD31-4B8C-83A1-F6EECF244321}">
                <p14:modId xmlns:p14="http://schemas.microsoft.com/office/powerpoint/2010/main" val="390963434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452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2"/>
        <p:cNvGrpSpPr/>
        <p:nvPr/>
      </p:nvGrpSpPr>
      <p:grpSpPr>
        <a:xfrm>
          <a:off x="0" y="0"/>
          <a:ext cx="0" cy="0"/>
          <a:chOff x="0" y="0"/>
          <a:chExt cx="0" cy="0"/>
        </a:xfrm>
      </p:grpSpPr>
      <p:sp>
        <p:nvSpPr>
          <p:cNvPr id="1279" name="Rectangle 127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3" name="Google Shape;1263;p100"/>
          <p:cNvSpPr txBox="1">
            <a:spLocks noGrp="1"/>
          </p:cNvSpPr>
          <p:nvPr>
            <p:ph type="title"/>
          </p:nvPr>
        </p:nvSpPr>
        <p:spPr>
          <a:xfrm>
            <a:off x="524740" y="620392"/>
            <a:ext cx="4187937" cy="5504688"/>
          </a:xfrm>
          <a:prstGeom prst="rect">
            <a:avLst/>
          </a:prstGeom>
        </p:spPr>
        <p:txBody>
          <a:bodyPr spcFirstLastPara="1" vert="horz" lIns="91440" tIns="45720" rIns="91440" bIns="45720" rtlCol="0" anchor="ctr" anchorCtr="0">
            <a:normAutofit/>
          </a:bodyPr>
          <a:lstStyle/>
          <a:p>
            <a:pPr>
              <a:spcBef>
                <a:spcPct val="0"/>
              </a:spcBef>
            </a:pPr>
            <a:r>
              <a:rPr lang="es-ES" sz="6000" kern="1200" dirty="0">
                <a:solidFill>
                  <a:schemeClr val="bg1"/>
                </a:solidFill>
                <a:latin typeface="+mj-lt"/>
                <a:ea typeface="+mj-ea"/>
                <a:cs typeface="+mj-cs"/>
              </a:rPr>
              <a:t>Aceptación y Compromiso </a:t>
            </a:r>
          </a:p>
        </p:txBody>
      </p:sp>
      <p:graphicFrame>
        <p:nvGraphicFramePr>
          <p:cNvPr id="1275" name="Google Shape;1264;p100">
            <a:extLst>
              <a:ext uri="{FF2B5EF4-FFF2-40B4-BE49-F238E27FC236}">
                <a16:creationId xmlns:a16="http://schemas.microsoft.com/office/drawing/2014/main" id="{7B0EEB49-5250-3420-35F6-FBAF08E21C01}"/>
              </a:ext>
            </a:extLst>
          </p:cNvPr>
          <p:cNvGraphicFramePr/>
          <p:nvPr>
            <p:extLst>
              <p:ext uri="{D42A27DB-BD31-4B8C-83A1-F6EECF244321}">
                <p14:modId xmlns:p14="http://schemas.microsoft.com/office/powerpoint/2010/main" val="209944613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8"/>
        <p:cNvGrpSpPr/>
        <p:nvPr/>
      </p:nvGrpSpPr>
      <p:grpSpPr>
        <a:xfrm>
          <a:off x="0" y="0"/>
          <a:ext cx="0" cy="0"/>
          <a:chOff x="0" y="0"/>
          <a:chExt cx="0" cy="0"/>
        </a:xfrm>
      </p:grpSpPr>
      <p:sp>
        <p:nvSpPr>
          <p:cNvPr id="1275" name="Rectangle 1274">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7" name="Rectangle 127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9" name="Rectangle 1278">
            <a:extLst>
              <a:ext uri="{FF2B5EF4-FFF2-40B4-BE49-F238E27FC236}">
                <a16:creationId xmlns:a16="http://schemas.microsoft.com/office/drawing/2014/main" id="{4525F6AD-9418-4374-8ECA-3780082B1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Google Shape;1269;p101"/>
          <p:cNvSpPr txBox="1">
            <a:spLocks noGrp="1"/>
          </p:cNvSpPr>
          <p:nvPr>
            <p:ph type="title"/>
          </p:nvPr>
        </p:nvSpPr>
        <p:spPr>
          <a:xfrm>
            <a:off x="4956403" y="576263"/>
            <a:ext cx="5905738" cy="2967606"/>
          </a:xfrm>
          <a:prstGeom prst="rect">
            <a:avLst/>
          </a:prstGeom>
        </p:spPr>
        <p:txBody>
          <a:bodyPr spcFirstLastPara="1" vert="horz" lIns="91440" tIns="45720" rIns="91440" bIns="45720" rtlCol="0" anchor="b" anchorCtr="0">
            <a:normAutofit/>
          </a:bodyPr>
          <a:lstStyle/>
          <a:p>
            <a:pPr>
              <a:spcBef>
                <a:spcPct val="0"/>
              </a:spcBef>
            </a:pPr>
            <a:r>
              <a:rPr lang="en-US" sz="4800">
                <a:solidFill>
                  <a:schemeClr val="tx1"/>
                </a:solidFill>
              </a:rPr>
              <a:t>Desesperanza creativa</a:t>
            </a:r>
          </a:p>
        </p:txBody>
      </p:sp>
      <p:pic>
        <p:nvPicPr>
          <p:cNvPr id="1271" name="Picture 1270" descr="Personas trabajando en ideas">
            <a:extLst>
              <a:ext uri="{FF2B5EF4-FFF2-40B4-BE49-F238E27FC236}">
                <a16:creationId xmlns:a16="http://schemas.microsoft.com/office/drawing/2014/main" id="{7BAD9845-E12F-6673-A09B-589B61E84AFE}"/>
              </a:ext>
            </a:extLst>
          </p:cNvPr>
          <p:cNvPicPr>
            <a:picLocks noChangeAspect="1"/>
          </p:cNvPicPr>
          <p:nvPr/>
        </p:nvPicPr>
        <p:blipFill rotWithShape="1">
          <a:blip r:embed="rId3"/>
          <a:srcRect l="25545" r="33518" b="2"/>
          <a:stretch/>
        </p:blipFill>
        <p:spPr>
          <a:xfrm>
            <a:off x="-1521" y="-1"/>
            <a:ext cx="4286246" cy="6857993"/>
          </a:xfrm>
          <a:prstGeom prst="rect">
            <a:avLst/>
          </a:prstGeom>
        </p:spPr>
      </p:pic>
      <p:sp>
        <p:nvSpPr>
          <p:cNvPr id="1281" name="Rectangle 1280">
            <a:extLst>
              <a:ext uri="{FF2B5EF4-FFF2-40B4-BE49-F238E27FC236}">
                <a16:creationId xmlns:a16="http://schemas.microsoft.com/office/drawing/2014/main" id="{3B083774-A903-4B1B-BC6A-94C1F048E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284831" y="0"/>
            <a:ext cx="324851" cy="68579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283" name="Straight Connector 1282">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85" name="Straight Connector 1284">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3"/>
        <p:cNvGrpSpPr/>
        <p:nvPr/>
      </p:nvGrpSpPr>
      <p:grpSpPr>
        <a:xfrm>
          <a:off x="0" y="0"/>
          <a:ext cx="0" cy="0"/>
          <a:chOff x="0" y="0"/>
          <a:chExt cx="0" cy="0"/>
        </a:xfrm>
      </p:grpSpPr>
      <p:sp>
        <p:nvSpPr>
          <p:cNvPr id="1281" name="Rectangle 128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4" name="Google Shape;1274;p102"/>
          <p:cNvSpPr txBox="1">
            <a:spLocks noGrp="1"/>
          </p:cNvSpPr>
          <p:nvPr>
            <p:ph type="title"/>
          </p:nvPr>
        </p:nvSpPr>
        <p:spPr>
          <a:xfrm>
            <a:off x="524741" y="620392"/>
            <a:ext cx="3808268" cy="5504688"/>
          </a:xfrm>
          <a:prstGeom prst="rect">
            <a:avLst/>
          </a:prstGeom>
        </p:spPr>
        <p:txBody>
          <a:bodyPr spcFirstLastPara="1" vert="horz" lIns="91440" tIns="45720" rIns="91440" bIns="45720" rtlCol="0" anchor="ctr" anchorCtr="0">
            <a:normAutofit/>
          </a:bodyPr>
          <a:lstStyle/>
          <a:p>
            <a:pPr>
              <a:spcBef>
                <a:spcPct val="0"/>
              </a:spcBef>
            </a:pPr>
            <a:r>
              <a:rPr lang="es-ES" sz="4800" kern="1200">
                <a:solidFill>
                  <a:schemeClr val="bg1"/>
                </a:solidFill>
                <a:latin typeface="+mj-lt"/>
                <a:ea typeface="+mj-ea"/>
                <a:cs typeface="+mj-cs"/>
              </a:rPr>
              <a:t>Desesperanza creativa.</a:t>
            </a:r>
          </a:p>
        </p:txBody>
      </p:sp>
      <p:graphicFrame>
        <p:nvGraphicFramePr>
          <p:cNvPr id="1277" name="Google Shape;1275;p102">
            <a:extLst>
              <a:ext uri="{FF2B5EF4-FFF2-40B4-BE49-F238E27FC236}">
                <a16:creationId xmlns:a16="http://schemas.microsoft.com/office/drawing/2014/main" id="{E484E899-FEC7-36F2-AAE0-03B643FA3928}"/>
              </a:ext>
            </a:extLst>
          </p:cNvPr>
          <p:cNvGraphicFramePr/>
          <p:nvPr>
            <p:extLst>
              <p:ext uri="{D42A27DB-BD31-4B8C-83A1-F6EECF244321}">
                <p14:modId xmlns:p14="http://schemas.microsoft.com/office/powerpoint/2010/main" val="218835173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irco - Cocó na Fralda">
            <a:extLst>
              <a:ext uri="{FF2B5EF4-FFF2-40B4-BE49-F238E27FC236}">
                <a16:creationId xmlns:a16="http://schemas.microsoft.com/office/drawing/2014/main" id="{1ADD838C-AFCA-5685-A084-C9B8B2E3F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1863"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53BC987-BB2B-3272-46C6-615A668FD185}"/>
              </a:ext>
            </a:extLst>
          </p:cNvPr>
          <p:cNvSpPr>
            <a:spLocks noGrp="1"/>
          </p:cNvSpPr>
          <p:nvPr>
            <p:ph type="title"/>
          </p:nvPr>
        </p:nvSpPr>
        <p:spPr>
          <a:xfrm>
            <a:off x="371093" y="1161288"/>
            <a:ext cx="7362321" cy="905254"/>
          </a:xfrm>
        </p:spPr>
        <p:txBody>
          <a:bodyPr vert="horz" lIns="91440" tIns="45720" rIns="91440" bIns="45720" rtlCol="0" anchor="b">
            <a:normAutofit/>
          </a:bodyPr>
          <a:lstStyle/>
          <a:p>
            <a:pPr>
              <a:spcBef>
                <a:spcPct val="0"/>
              </a:spcBef>
            </a:pPr>
            <a:r>
              <a:rPr lang="es-ES" sz="4000" dirty="0"/>
              <a:t>Presentarlo en un espectáculo</a:t>
            </a: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E5A4F753-01C3-968B-69AE-DC18DAAF4EC2}"/>
              </a:ext>
            </a:extLst>
          </p:cNvPr>
          <p:cNvSpPr>
            <a:spLocks noGrp="1"/>
          </p:cNvSpPr>
          <p:nvPr>
            <p:ph type="body" idx="1"/>
          </p:nvPr>
        </p:nvSpPr>
        <p:spPr>
          <a:xfrm>
            <a:off x="371093" y="2718054"/>
            <a:ext cx="5024515" cy="3207258"/>
          </a:xfrm>
        </p:spPr>
        <p:txBody>
          <a:bodyPr vert="horz" lIns="91440" tIns="45720" rIns="91440" bIns="45720" rtlCol="0" anchor="t">
            <a:normAutofit/>
          </a:bodyPr>
          <a:lstStyle/>
          <a:p>
            <a:pPr indent="-228600">
              <a:spcAft>
                <a:spcPts val="600"/>
              </a:spcAft>
              <a:buFont typeface="Arial" panose="020B0604020202020204" pitchFamily="34" charset="0"/>
              <a:buChar char="•"/>
            </a:pPr>
            <a:r>
              <a:rPr lang="es-ES" sz="3600"/>
              <a:t>De forma adecuada.</a:t>
            </a:r>
          </a:p>
          <a:p>
            <a:pPr indent="-228600">
              <a:spcAft>
                <a:spcPts val="600"/>
              </a:spcAft>
              <a:buFont typeface="Arial" panose="020B0604020202020204" pitchFamily="34" charset="0"/>
              <a:buChar char="•"/>
            </a:pPr>
            <a:r>
              <a:rPr lang="es-ES" sz="3600"/>
              <a:t>Con su mal comportamiento. </a:t>
            </a:r>
          </a:p>
        </p:txBody>
      </p:sp>
    </p:spTree>
    <p:extLst>
      <p:ext uri="{BB962C8B-B14F-4D97-AF65-F5344CB8AC3E}">
        <p14:creationId xmlns:p14="http://schemas.microsoft.com/office/powerpoint/2010/main" val="2224576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e contamos todo lo que sabemos sobre Spider-Man Sin camino a casa:  reparto, personajes, teorías y estreno">
            <a:extLst>
              <a:ext uri="{FF2B5EF4-FFF2-40B4-BE49-F238E27FC236}">
                <a16:creationId xmlns:a16="http://schemas.microsoft.com/office/drawing/2014/main" id="{62AF0988-03B5-E882-6EF3-F66690452B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87" r="16309" b="252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ECBA669-BE24-124E-EB34-E884CB9F30D0}"/>
              </a:ext>
            </a:extLst>
          </p:cNvPr>
          <p:cNvSpPr>
            <a:spLocks noGrp="1"/>
          </p:cNvSpPr>
          <p:nvPr>
            <p:ph type="title"/>
          </p:nvPr>
        </p:nvSpPr>
        <p:spPr>
          <a:xfrm>
            <a:off x="371094" y="1161288"/>
            <a:ext cx="6334506" cy="822956"/>
          </a:xfrm>
        </p:spPr>
        <p:txBody>
          <a:bodyPr vert="horz" lIns="91440" tIns="45720" rIns="91440" bIns="45720" rtlCol="0" anchor="b">
            <a:normAutofit/>
          </a:bodyPr>
          <a:lstStyle/>
          <a:p>
            <a:pPr>
              <a:spcBef>
                <a:spcPct val="0"/>
              </a:spcBef>
            </a:pPr>
            <a:r>
              <a:rPr lang="en-US" sz="3600" dirty="0" err="1"/>
              <a:t>Su</a:t>
            </a:r>
            <a:r>
              <a:rPr lang="en-US" sz="3600" dirty="0"/>
              <a:t> </a:t>
            </a:r>
            <a:r>
              <a:rPr lang="en-US" sz="3600" dirty="0" err="1"/>
              <a:t>personaje</a:t>
            </a:r>
            <a:r>
              <a:rPr lang="en-US" sz="3600" dirty="0"/>
              <a:t> </a:t>
            </a:r>
            <a:r>
              <a:rPr lang="en-US" sz="3600" dirty="0" err="1"/>
              <a:t>favorito</a:t>
            </a:r>
            <a:r>
              <a:rPr lang="en-US" sz="3600" dirty="0"/>
              <a:t> le </a:t>
            </a:r>
            <a:r>
              <a:rPr lang="en-US" sz="3600" dirty="0" err="1"/>
              <a:t>observa</a:t>
            </a:r>
            <a:endParaRPr lang="en-US" sz="3600" dirty="0"/>
          </a:p>
        </p:txBody>
      </p:sp>
      <p:sp>
        <p:nvSpPr>
          <p:cNvPr id="2059" name="Rectangle 205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682BECCF-BC7A-7601-EC7C-BDAC49767638}"/>
              </a:ext>
            </a:extLst>
          </p:cNvPr>
          <p:cNvSpPr>
            <a:spLocks noGrp="1"/>
          </p:cNvSpPr>
          <p:nvPr>
            <p:ph type="body" idx="1"/>
          </p:nvPr>
        </p:nvSpPr>
        <p:spPr>
          <a:xfrm>
            <a:off x="371093" y="2718054"/>
            <a:ext cx="5625670" cy="3207258"/>
          </a:xfrm>
        </p:spPr>
        <p:txBody>
          <a:bodyPr vert="horz" lIns="91440" tIns="45720" rIns="91440" bIns="45720" rtlCol="0" anchor="t">
            <a:normAutofit/>
          </a:bodyPr>
          <a:lstStyle/>
          <a:p>
            <a:pPr indent="-228600">
              <a:buFont typeface="Arial" panose="020B0604020202020204" pitchFamily="34" charset="0"/>
              <a:buChar char="•"/>
            </a:pPr>
            <a:r>
              <a:rPr lang="en-US" sz="4400" dirty="0"/>
              <a:t>Se le dice mal </a:t>
            </a:r>
            <a:r>
              <a:rPr lang="en-US" sz="4400" dirty="0" err="1"/>
              <a:t>comportamiento</a:t>
            </a:r>
            <a:r>
              <a:rPr lang="en-US" sz="4400" dirty="0"/>
              <a:t>.</a:t>
            </a:r>
          </a:p>
          <a:p>
            <a:pPr indent="-228600">
              <a:buFont typeface="Arial" panose="020B0604020202020204" pitchFamily="34" charset="0"/>
              <a:buChar char="•"/>
            </a:pPr>
            <a:r>
              <a:rPr lang="en-US" sz="4400" dirty="0"/>
              <a:t>Se le dice </a:t>
            </a:r>
            <a:r>
              <a:rPr lang="en-US" sz="4400" dirty="0" err="1"/>
              <a:t>buen</a:t>
            </a:r>
            <a:r>
              <a:rPr lang="en-US" sz="4400" dirty="0"/>
              <a:t> </a:t>
            </a:r>
            <a:r>
              <a:rPr lang="en-US" sz="4400" dirty="0" err="1"/>
              <a:t>comportamiento</a:t>
            </a:r>
            <a:r>
              <a:rPr lang="en-US" sz="4400" dirty="0"/>
              <a:t>.</a:t>
            </a:r>
          </a:p>
        </p:txBody>
      </p:sp>
    </p:spTree>
    <p:extLst>
      <p:ext uri="{BB962C8B-B14F-4D97-AF65-F5344CB8AC3E}">
        <p14:creationId xmlns:p14="http://schemas.microsoft.com/office/powerpoint/2010/main" val="3205392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C855EF-FBC1-36D1-44AC-079D9BF5D1D8}"/>
              </a:ext>
            </a:extLst>
          </p:cNvPr>
          <p:cNvPicPr>
            <a:picLocks noChangeAspect="1"/>
          </p:cNvPicPr>
          <p:nvPr/>
        </p:nvPicPr>
        <p:blipFill>
          <a:blip r:embed="rId3"/>
          <a:stretch>
            <a:fillRect/>
          </a:stretch>
        </p:blipFill>
        <p:spPr>
          <a:xfrm>
            <a:off x="4459266" y="1049233"/>
            <a:ext cx="3870280" cy="3824316"/>
          </a:xfrm>
          <a:prstGeom prst="rect">
            <a:avLst/>
          </a:prstGeom>
        </p:spPr>
      </p:pic>
      <p:pic>
        <p:nvPicPr>
          <p:cNvPr id="11" name="Imagen 10">
            <a:extLst>
              <a:ext uri="{FF2B5EF4-FFF2-40B4-BE49-F238E27FC236}">
                <a16:creationId xmlns:a16="http://schemas.microsoft.com/office/drawing/2014/main" id="{23E0C3F5-5EA8-957A-6DFE-05B295B691C1}"/>
              </a:ext>
            </a:extLst>
          </p:cNvPr>
          <p:cNvPicPr>
            <a:picLocks noChangeAspect="1"/>
          </p:cNvPicPr>
          <p:nvPr/>
        </p:nvPicPr>
        <p:blipFill>
          <a:blip r:embed="rId4"/>
          <a:stretch>
            <a:fillRect/>
          </a:stretch>
        </p:blipFill>
        <p:spPr>
          <a:xfrm>
            <a:off x="7732735" y="1147165"/>
            <a:ext cx="1899022" cy="3726384"/>
          </a:xfrm>
          <a:prstGeom prst="rect">
            <a:avLst/>
          </a:prstGeom>
        </p:spPr>
      </p:pic>
      <p:pic>
        <p:nvPicPr>
          <p:cNvPr id="15" name="Imagen 14">
            <a:extLst>
              <a:ext uri="{FF2B5EF4-FFF2-40B4-BE49-F238E27FC236}">
                <a16:creationId xmlns:a16="http://schemas.microsoft.com/office/drawing/2014/main" id="{72B98C27-C11E-09AC-78E1-ECA26F1C482A}"/>
              </a:ext>
            </a:extLst>
          </p:cNvPr>
          <p:cNvPicPr>
            <a:picLocks noChangeAspect="1"/>
          </p:cNvPicPr>
          <p:nvPr/>
        </p:nvPicPr>
        <p:blipFill>
          <a:blip r:embed="rId5"/>
          <a:stretch>
            <a:fillRect/>
          </a:stretch>
        </p:blipFill>
        <p:spPr>
          <a:xfrm>
            <a:off x="3303835" y="1147165"/>
            <a:ext cx="1899022" cy="3726384"/>
          </a:xfrm>
          <a:prstGeom prst="rect">
            <a:avLst/>
          </a:prstGeom>
        </p:spPr>
      </p:pic>
      <p:grpSp>
        <p:nvGrpSpPr>
          <p:cNvPr id="9" name="Grupo 8">
            <a:extLst>
              <a:ext uri="{FF2B5EF4-FFF2-40B4-BE49-F238E27FC236}">
                <a16:creationId xmlns:a16="http://schemas.microsoft.com/office/drawing/2014/main" id="{B5BE75A2-1EC6-3DA2-1506-30F15CF925CB}"/>
              </a:ext>
            </a:extLst>
          </p:cNvPr>
          <p:cNvGrpSpPr/>
          <p:nvPr/>
        </p:nvGrpSpPr>
        <p:grpSpPr>
          <a:xfrm>
            <a:off x="4476081" y="1098199"/>
            <a:ext cx="3836649" cy="3726384"/>
            <a:chOff x="4459266" y="2082383"/>
            <a:chExt cx="3836649" cy="3726384"/>
          </a:xfrm>
        </p:grpSpPr>
        <p:pic>
          <p:nvPicPr>
            <p:cNvPr id="7" name="Imagen 6">
              <a:extLst>
                <a:ext uri="{FF2B5EF4-FFF2-40B4-BE49-F238E27FC236}">
                  <a16:creationId xmlns:a16="http://schemas.microsoft.com/office/drawing/2014/main" id="{1A48B2BF-1253-C876-5F4E-023EFF79CBC7}"/>
                </a:ext>
              </a:extLst>
            </p:cNvPr>
            <p:cNvPicPr>
              <a:picLocks noChangeAspect="1"/>
            </p:cNvPicPr>
            <p:nvPr/>
          </p:nvPicPr>
          <p:blipFill>
            <a:blip r:embed="rId4"/>
            <a:stretch>
              <a:fillRect/>
            </a:stretch>
          </p:blipFill>
          <p:spPr>
            <a:xfrm>
              <a:off x="6396893" y="2082383"/>
              <a:ext cx="1899022" cy="3726384"/>
            </a:xfrm>
            <a:prstGeom prst="rect">
              <a:avLst/>
            </a:prstGeom>
          </p:spPr>
        </p:pic>
        <p:pic>
          <p:nvPicPr>
            <p:cNvPr id="8" name="Imagen 7">
              <a:extLst>
                <a:ext uri="{FF2B5EF4-FFF2-40B4-BE49-F238E27FC236}">
                  <a16:creationId xmlns:a16="http://schemas.microsoft.com/office/drawing/2014/main" id="{F3120DFF-108E-22C5-B952-F905C7CB18D3}"/>
                </a:ext>
              </a:extLst>
            </p:cNvPr>
            <p:cNvPicPr>
              <a:picLocks noChangeAspect="1"/>
            </p:cNvPicPr>
            <p:nvPr/>
          </p:nvPicPr>
          <p:blipFill>
            <a:blip r:embed="rId5"/>
            <a:stretch>
              <a:fillRect/>
            </a:stretch>
          </p:blipFill>
          <p:spPr>
            <a:xfrm>
              <a:off x="4459266" y="2082383"/>
              <a:ext cx="1899022" cy="3726384"/>
            </a:xfrm>
            <a:prstGeom prst="rect">
              <a:avLst/>
            </a:prstGeom>
          </p:spPr>
        </p:pic>
      </p:grpSp>
    </p:spTree>
    <p:extLst>
      <p:ext uri="{BB962C8B-B14F-4D97-AF65-F5344CB8AC3E}">
        <p14:creationId xmlns:p14="http://schemas.microsoft.com/office/powerpoint/2010/main" val="276859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1.11111E-6 L 0.09805 0.00023 " pathEditMode="relative" rAng="0" ptsTypes="AA">
                                      <p:cBhvr>
                                        <p:cTn id="6" dur="2000" fill="hold"/>
                                        <p:tgtEl>
                                          <p:spTgt spid="15"/>
                                        </p:tgtEl>
                                        <p:attrNameLst>
                                          <p:attrName>ppt_x</p:attrName>
                                          <p:attrName>ppt_y</p:attrName>
                                        </p:attrNameLst>
                                      </p:cBhvr>
                                      <p:rCtr x="4896" y="0"/>
                                    </p:animMotion>
                                  </p:childTnLst>
                                </p:cTn>
                              </p:par>
                              <p:par>
                                <p:cTn id="7" presetID="42" presetClass="path" presetSubtype="0" accel="50000" decel="50000" fill="hold" nodeType="withEffect">
                                  <p:stCondLst>
                                    <p:cond delay="0"/>
                                  </p:stCondLst>
                                  <p:childTnLst>
                                    <p:animMotion origin="layout" path="M 6.25E-7 1.11111E-6 L -0.11159 0.00579 " pathEditMode="relative" rAng="0" ptsTypes="AA">
                                      <p:cBhvr>
                                        <p:cTn id="8" dur="2000" fill="hold"/>
                                        <p:tgtEl>
                                          <p:spTgt spid="11"/>
                                        </p:tgtEl>
                                        <p:attrNameLst>
                                          <p:attrName>ppt_x</p:attrName>
                                          <p:attrName>ppt_y</p:attrName>
                                        </p:attrNameLst>
                                      </p:cBhvr>
                                      <p:rCtr x="-5586" y="278"/>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F13D6-70A4-A003-BF6C-BDDAB5FBEB85}"/>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D2F69C27-55FA-5FAF-A72C-DE1AA985E96A}"/>
              </a:ext>
            </a:extLst>
          </p:cNvPr>
          <p:cNvSpPr>
            <a:spLocks noGrp="1"/>
          </p:cNvSpPr>
          <p:nvPr>
            <p:ph type="body" idx="1"/>
          </p:nvPr>
        </p:nvSpPr>
        <p:spPr/>
        <p:txBody>
          <a:bodyPr/>
          <a:lstStyle/>
          <a:p>
            <a:endParaRPr lang="es-ES"/>
          </a:p>
        </p:txBody>
      </p:sp>
      <p:pic>
        <p:nvPicPr>
          <p:cNvPr id="6" name="Imagen 5">
            <a:extLst>
              <a:ext uri="{FF2B5EF4-FFF2-40B4-BE49-F238E27FC236}">
                <a16:creationId xmlns:a16="http://schemas.microsoft.com/office/drawing/2014/main" id="{BD0BBB94-3D19-F9BB-730E-C70890BC2890}"/>
              </a:ext>
            </a:extLst>
          </p:cNvPr>
          <p:cNvPicPr>
            <a:picLocks noChangeAspect="1"/>
          </p:cNvPicPr>
          <p:nvPr/>
        </p:nvPicPr>
        <p:blipFill>
          <a:blip r:embed="rId3"/>
          <a:stretch>
            <a:fillRect/>
          </a:stretch>
        </p:blipFill>
        <p:spPr>
          <a:xfrm>
            <a:off x="2256687" y="412780"/>
            <a:ext cx="7678625" cy="6032439"/>
          </a:xfrm>
          <a:prstGeom prst="rect">
            <a:avLst/>
          </a:prstGeom>
        </p:spPr>
      </p:pic>
    </p:spTree>
    <p:extLst>
      <p:ext uri="{BB962C8B-B14F-4D97-AF65-F5344CB8AC3E}">
        <p14:creationId xmlns:p14="http://schemas.microsoft.com/office/powerpoint/2010/main" val="1854393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0653CC7B-9212-B1EA-F052-498296B2DB87}"/>
              </a:ext>
            </a:extLst>
          </p:cNvPr>
          <p:cNvSpPr>
            <a:spLocks noGrp="1"/>
          </p:cNvSpPr>
          <p:nvPr>
            <p:ph type="title"/>
          </p:nvPr>
        </p:nvSpPr>
        <p:spPr>
          <a:xfrm>
            <a:off x="958506" y="800392"/>
            <a:ext cx="10264697" cy="1212102"/>
          </a:xfrm>
        </p:spPr>
        <p:txBody>
          <a:bodyPr vert="horz" lIns="91440" tIns="45720" rIns="91440" bIns="45720" rtlCol="0" anchor="ctr">
            <a:normAutofit/>
          </a:bodyPr>
          <a:lstStyle/>
          <a:p>
            <a:pPr>
              <a:spcBef>
                <a:spcPct val="0"/>
              </a:spcBef>
            </a:pPr>
            <a:r>
              <a:rPr lang="en-US" sz="4000" b="1" kern="1200">
                <a:solidFill>
                  <a:srgbClr val="FFFFFF"/>
                </a:solidFill>
                <a:latin typeface="+mj-lt"/>
                <a:ea typeface="+mj-ea"/>
                <a:cs typeface="+mj-cs"/>
              </a:rPr>
              <a:t>Gymkhana de Conflictos Resolver</a:t>
            </a:r>
            <a:endParaRPr lang="en-US" sz="4000" kern="1200">
              <a:solidFill>
                <a:srgbClr val="FFFFFF"/>
              </a:solidFill>
              <a:latin typeface="+mj-lt"/>
              <a:ea typeface="+mj-ea"/>
              <a:cs typeface="+mj-cs"/>
            </a:endParaRPr>
          </a:p>
        </p:txBody>
      </p:sp>
      <p:sp>
        <p:nvSpPr>
          <p:cNvPr id="3" name="Marcador de texto 2">
            <a:extLst>
              <a:ext uri="{FF2B5EF4-FFF2-40B4-BE49-F238E27FC236}">
                <a16:creationId xmlns:a16="http://schemas.microsoft.com/office/drawing/2014/main" id="{BA061B9E-660E-06DE-2008-0156B0CB6B45}"/>
              </a:ext>
            </a:extLst>
          </p:cNvPr>
          <p:cNvSpPr>
            <a:spLocks noGrp="1"/>
          </p:cNvSpPr>
          <p:nvPr>
            <p:ph type="body" idx="1"/>
          </p:nvPr>
        </p:nvSpPr>
        <p:spPr>
          <a:xfrm>
            <a:off x="1367624" y="2490436"/>
            <a:ext cx="9708995" cy="3567173"/>
          </a:xfrm>
        </p:spPr>
        <p:txBody>
          <a:bodyPr vert="horz" lIns="91440" tIns="45720" rIns="91440" bIns="45720" rtlCol="0" anchor="ctr">
            <a:normAutofit fontScale="92500" lnSpcReduction="10000"/>
          </a:bodyPr>
          <a:lstStyle/>
          <a:p>
            <a:pPr indent="-228600" fontAlgn="base">
              <a:spcBef>
                <a:spcPts val="0"/>
              </a:spcBef>
              <a:spcAft>
                <a:spcPts val="600"/>
              </a:spcAft>
              <a:buFont typeface="Arial" panose="020B0604020202020204" pitchFamily="34" charset="0"/>
              <a:buChar char="•"/>
            </a:pPr>
            <a:r>
              <a:rPr lang="es-ES" sz="1400" b="0" i="0" u="none" strike="noStrike">
                <a:effectLst/>
              </a:rPr>
              <a:t>Hablan alto en clase.</a:t>
            </a:r>
          </a:p>
          <a:p>
            <a:pPr indent="-228600" fontAlgn="base">
              <a:spcBef>
                <a:spcPts val="0"/>
              </a:spcBef>
              <a:spcAft>
                <a:spcPts val="600"/>
              </a:spcAft>
              <a:buFont typeface="Arial" panose="020B0604020202020204" pitchFamily="34" charset="0"/>
              <a:buChar char="•"/>
            </a:pPr>
            <a:r>
              <a:rPr lang="es-ES" sz="1400" b="0" i="0" u="none" strike="noStrike">
                <a:effectLst/>
              </a:rPr>
              <a:t>En la fila. Tengo ganas de colarme o se cuelan otros.</a:t>
            </a:r>
          </a:p>
          <a:p>
            <a:pPr indent="-228600" fontAlgn="base">
              <a:spcBef>
                <a:spcPts val="0"/>
              </a:spcBef>
              <a:spcAft>
                <a:spcPts val="600"/>
              </a:spcAft>
              <a:buFont typeface="Arial" panose="020B0604020202020204" pitchFamily="34" charset="0"/>
              <a:buChar char="•"/>
            </a:pPr>
            <a:r>
              <a:rPr lang="es-ES" sz="1400" b="0" i="0" u="none" strike="noStrike">
                <a:effectLst/>
              </a:rPr>
              <a:t>No me sale un ejercicio.</a:t>
            </a:r>
          </a:p>
          <a:p>
            <a:pPr indent="-228600" fontAlgn="base">
              <a:spcBef>
                <a:spcPts val="0"/>
              </a:spcBef>
              <a:spcAft>
                <a:spcPts val="600"/>
              </a:spcAft>
              <a:buFont typeface="Arial" panose="020B0604020202020204" pitchFamily="34" charset="0"/>
              <a:buChar char="•"/>
            </a:pPr>
            <a:r>
              <a:rPr lang="es-ES" sz="1400" b="0" i="0" u="none" strike="noStrike">
                <a:effectLst/>
              </a:rPr>
              <a:t>Pierdo en el juego.</a:t>
            </a:r>
          </a:p>
          <a:p>
            <a:pPr indent="-228600" fontAlgn="base">
              <a:spcBef>
                <a:spcPts val="0"/>
              </a:spcBef>
              <a:spcAft>
                <a:spcPts val="600"/>
              </a:spcAft>
              <a:buFont typeface="Arial" panose="020B0604020202020204" pitchFamily="34" charset="0"/>
              <a:buChar char="•"/>
            </a:pPr>
            <a:r>
              <a:rPr lang="es-ES" sz="1400" b="0" i="0" u="none" strike="noStrike">
                <a:effectLst/>
              </a:rPr>
              <a:t>Venir de casa enfadado y no saber colocar la chaqueta en la percha.</a:t>
            </a:r>
          </a:p>
          <a:p>
            <a:pPr indent="-228600" fontAlgn="base">
              <a:spcBef>
                <a:spcPts val="0"/>
              </a:spcBef>
              <a:spcAft>
                <a:spcPts val="600"/>
              </a:spcAft>
              <a:buFont typeface="Arial" panose="020B0604020202020204" pitchFamily="34" charset="0"/>
              <a:buChar char="•"/>
            </a:pPr>
            <a:r>
              <a:rPr lang="es-ES" sz="1400" b="0" i="0" u="none" strike="noStrike">
                <a:effectLst/>
              </a:rPr>
              <a:t>En el recreo un niño de otra clase le da una colleja.</a:t>
            </a:r>
          </a:p>
          <a:p>
            <a:pPr indent="-228600" fontAlgn="base">
              <a:spcBef>
                <a:spcPts val="0"/>
              </a:spcBef>
              <a:spcAft>
                <a:spcPts val="600"/>
              </a:spcAft>
              <a:buFont typeface="Arial" panose="020B0604020202020204" pitchFamily="34" charset="0"/>
              <a:buChar char="•"/>
            </a:pPr>
            <a:r>
              <a:rPr lang="es-ES" sz="1400" b="0" i="0" u="none" strike="noStrike">
                <a:effectLst/>
              </a:rPr>
              <a:t>Querer resolver un problema cuando la profesora está haciendo otro en la pizarra, me enfado y le doy golpes con el libro en la mesa.</a:t>
            </a:r>
          </a:p>
          <a:p>
            <a:pPr indent="-228600" fontAlgn="base">
              <a:spcBef>
                <a:spcPts val="0"/>
              </a:spcBef>
              <a:spcAft>
                <a:spcPts val="600"/>
              </a:spcAft>
              <a:buFont typeface="Arial" panose="020B0604020202020204" pitchFamily="34" charset="0"/>
              <a:buChar char="•"/>
            </a:pPr>
            <a:r>
              <a:rPr lang="es-ES" sz="1400" b="0" i="0" u="none" strike="noStrike">
                <a:effectLst/>
              </a:rPr>
              <a:t>Ganas de pegar..</a:t>
            </a:r>
          </a:p>
          <a:p>
            <a:pPr indent="-228600" fontAlgn="base">
              <a:spcBef>
                <a:spcPts val="0"/>
              </a:spcBef>
              <a:spcAft>
                <a:spcPts val="600"/>
              </a:spcAft>
              <a:buFont typeface="Arial" panose="020B0604020202020204" pitchFamily="34" charset="0"/>
              <a:buChar char="•"/>
            </a:pPr>
            <a:r>
              <a:rPr lang="es-ES" sz="1400" b="0" i="0" u="none" strike="noStrike">
                <a:effectLst/>
              </a:rPr>
              <a:t>Hay mucho ruido en la clase.</a:t>
            </a:r>
          </a:p>
          <a:p>
            <a:pPr indent="-228600" fontAlgn="base">
              <a:spcBef>
                <a:spcPts val="0"/>
              </a:spcBef>
              <a:spcAft>
                <a:spcPts val="600"/>
              </a:spcAft>
              <a:buFont typeface="Arial" panose="020B0604020202020204" pitchFamily="34" charset="0"/>
              <a:buChar char="•"/>
            </a:pPr>
            <a:r>
              <a:rPr lang="es-ES" sz="1400" b="0" i="0" u="none" strike="noStrike">
                <a:effectLst/>
              </a:rPr>
              <a:t>La profesora está enfadada con otro alumno/a. </a:t>
            </a:r>
          </a:p>
          <a:p>
            <a:pPr indent="-228600" fontAlgn="base">
              <a:spcBef>
                <a:spcPts val="0"/>
              </a:spcBef>
              <a:spcAft>
                <a:spcPts val="600"/>
              </a:spcAft>
              <a:buFont typeface="Arial" panose="020B0604020202020204" pitchFamily="34" charset="0"/>
              <a:buChar char="•"/>
            </a:pPr>
            <a:r>
              <a:rPr lang="es-ES" sz="1400" b="0" i="0" u="none" strike="noStrike">
                <a:effectLst/>
              </a:rPr>
              <a:t>Ganas de romper algo, como la hoja del libro o el examen si me sale mal.</a:t>
            </a:r>
          </a:p>
          <a:p>
            <a:pPr indent="-228600" fontAlgn="base">
              <a:spcBef>
                <a:spcPts val="0"/>
              </a:spcBef>
              <a:spcAft>
                <a:spcPts val="600"/>
              </a:spcAft>
              <a:buFont typeface="Arial" panose="020B0604020202020204" pitchFamily="34" charset="0"/>
              <a:buChar char="•"/>
            </a:pPr>
            <a:r>
              <a:rPr lang="es-ES" sz="1400" b="0" i="0" u="none" strike="noStrike">
                <a:effectLst/>
              </a:rPr>
              <a:t>Me canso y me quiro ir a casa y salgo de clase sin pedir permiso.</a:t>
            </a:r>
          </a:p>
          <a:p>
            <a:pPr indent="-228600" fontAlgn="base">
              <a:spcBef>
                <a:spcPts val="0"/>
              </a:spcBef>
              <a:spcAft>
                <a:spcPts val="600"/>
              </a:spcAft>
              <a:buFont typeface="Arial" panose="020B0604020202020204" pitchFamily="34" charset="0"/>
              <a:buChar char="•"/>
            </a:pPr>
            <a:r>
              <a:rPr lang="es-ES" sz="1400" b="0" i="0" u="none" strike="noStrike">
                <a:effectLst/>
              </a:rPr>
              <a:t>Me aburro y no quiero hacer las actividades.</a:t>
            </a:r>
          </a:p>
          <a:p>
            <a:pPr indent="-228600" fontAlgn="base">
              <a:spcBef>
                <a:spcPts val="0"/>
              </a:spcBef>
              <a:spcAft>
                <a:spcPts val="600"/>
              </a:spcAft>
              <a:buFont typeface="Arial" panose="020B0604020202020204" pitchFamily="34" charset="0"/>
              <a:buChar char="•"/>
            </a:pPr>
            <a:r>
              <a:rPr lang="es-ES" sz="1400" b="0" i="0" u="none" strike="noStrike">
                <a:effectLst/>
              </a:rPr>
              <a:t>No atiendo cuando me explica la profesora o me hablan.</a:t>
            </a:r>
          </a:p>
        </p:txBody>
      </p:sp>
    </p:spTree>
    <p:extLst>
      <p:ext uri="{BB962C8B-B14F-4D97-AF65-F5344CB8AC3E}">
        <p14:creationId xmlns:p14="http://schemas.microsoft.com/office/powerpoint/2010/main" val="2812836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08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6" name="Rectangle 308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F050CA48-016A-3D02-6025-93CDA939E76B}"/>
              </a:ext>
            </a:extLst>
          </p:cNvPr>
          <p:cNvSpPr>
            <a:spLocks noGrp="1"/>
          </p:cNvSpPr>
          <p:nvPr>
            <p:ph type="title"/>
          </p:nvPr>
        </p:nvSpPr>
        <p:spPr>
          <a:xfrm>
            <a:off x="1047280" y="759805"/>
            <a:ext cx="10306520" cy="1325563"/>
          </a:xfrm>
        </p:spPr>
        <p:txBody>
          <a:bodyPr vert="horz" lIns="91440" tIns="45720" rIns="91440" bIns="45720" rtlCol="0" anchor="ctr">
            <a:normAutofit/>
          </a:bodyPr>
          <a:lstStyle/>
          <a:p>
            <a:pPr>
              <a:spcBef>
                <a:spcPct val="0"/>
              </a:spcBef>
            </a:pPr>
            <a:r>
              <a:rPr lang="en-US" sz="4000" kern="1200">
                <a:solidFill>
                  <a:srgbClr val="FFFFFF"/>
                </a:solidFill>
                <a:latin typeface="+mj-lt"/>
                <a:ea typeface="+mj-ea"/>
                <a:cs typeface="+mj-cs"/>
              </a:rPr>
              <a:t>Exposición en vivo y en imaginación emotiva.</a:t>
            </a:r>
          </a:p>
        </p:txBody>
      </p:sp>
      <p:pic>
        <p:nvPicPr>
          <p:cNvPr id="3074" name="Picture 2" descr="391,727 imágenes de Respiracion - Imágenes, fotos y vectores de stock |  Shutterstock">
            <a:extLst>
              <a:ext uri="{FF2B5EF4-FFF2-40B4-BE49-F238E27FC236}">
                <a16:creationId xmlns:a16="http://schemas.microsoft.com/office/drawing/2014/main" id="{896C315D-9D16-CBF3-F872-9843070ADE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98"/>
          <a:stretch/>
        </p:blipFill>
        <p:spPr bwMode="auto">
          <a:xfrm>
            <a:off x="1119322" y="2606679"/>
            <a:ext cx="3990774" cy="332070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a:extLst>
              <a:ext uri="{FF2B5EF4-FFF2-40B4-BE49-F238E27FC236}">
                <a16:creationId xmlns:a16="http://schemas.microsoft.com/office/drawing/2014/main" id="{8C86390F-11B9-5100-F53F-7AF933D0CC9A}"/>
              </a:ext>
            </a:extLst>
          </p:cNvPr>
          <p:cNvSpPr>
            <a:spLocks noGrp="1"/>
          </p:cNvSpPr>
          <p:nvPr>
            <p:ph type="body" idx="1"/>
          </p:nvPr>
        </p:nvSpPr>
        <p:spPr>
          <a:xfrm>
            <a:off x="4940261" y="2494450"/>
            <a:ext cx="6337339" cy="3563159"/>
          </a:xfrm>
        </p:spPr>
        <p:txBody>
          <a:bodyPr vert="horz" lIns="91440" tIns="45720" rIns="91440" bIns="45720" rtlCol="0">
            <a:normAutofit lnSpcReduction="10000"/>
          </a:bodyPr>
          <a:lstStyle/>
          <a:p>
            <a:pPr indent="-228600">
              <a:spcAft>
                <a:spcPts val="600"/>
              </a:spcAft>
              <a:buFont typeface="Arial" panose="020B0604020202020204" pitchFamily="34" charset="0"/>
              <a:buChar char="•"/>
            </a:pPr>
            <a:r>
              <a:rPr lang="es-ES" sz="2400"/>
              <a:t>Se le puede enseñar a relajarse para proceder después a tener los recuerdos de su conducta negativa y sus consecuencias y también se le plantean los recuerdos de su conducta positiva y posible y sus consecuencias valiosas para él. </a:t>
            </a:r>
          </a:p>
          <a:p>
            <a:pPr indent="-228600">
              <a:spcAft>
                <a:spcPts val="600"/>
              </a:spcAft>
              <a:buFont typeface="Arial" panose="020B0604020202020204" pitchFamily="34" charset="0"/>
              <a:buChar char="•"/>
            </a:pPr>
            <a:r>
              <a:rPr lang="es-ES" sz="2400"/>
              <a:t>Se le pueden traer los pensamientos o recuerdos inadecuados al momento presente verbalmente y eneseñarle a dejarlos pasar sin hacer nada como si fuera un observador del tráfico en la calle. </a:t>
            </a:r>
          </a:p>
        </p:txBody>
      </p:sp>
    </p:spTree>
    <p:extLst>
      <p:ext uri="{BB962C8B-B14F-4D97-AF65-F5344CB8AC3E}">
        <p14:creationId xmlns:p14="http://schemas.microsoft.com/office/powerpoint/2010/main" val="1931483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45530A-978B-823F-FB34-1D5C2A48E6AB}"/>
              </a:ext>
            </a:extLst>
          </p:cNvPr>
          <p:cNvSpPr>
            <a:spLocks noGrp="1"/>
          </p:cNvSpPr>
          <p:nvPr>
            <p:ph type="title"/>
          </p:nvPr>
        </p:nvSpPr>
        <p:spPr>
          <a:xfrm>
            <a:off x="433320" y="620905"/>
            <a:ext cx="3571810" cy="3573516"/>
          </a:xfrm>
        </p:spPr>
        <p:txBody>
          <a:bodyPr vert="horz" lIns="91440" tIns="45720" rIns="91440" bIns="45720" rtlCol="0" anchor="b">
            <a:normAutofit/>
          </a:bodyPr>
          <a:lstStyle/>
          <a:p>
            <a:pPr>
              <a:spcBef>
                <a:spcPct val="0"/>
              </a:spcBef>
            </a:pPr>
            <a:r>
              <a:rPr lang="en-US" sz="6100" kern="1200" dirty="0">
                <a:solidFill>
                  <a:schemeClr val="tx1"/>
                </a:solidFill>
                <a:latin typeface="+mj-lt"/>
                <a:ea typeface="+mj-ea"/>
                <a:cs typeface="+mj-cs"/>
              </a:rPr>
              <a:t>La </a:t>
            </a:r>
            <a:r>
              <a:rPr lang="en-US" sz="6100" kern="1200" dirty="0" err="1">
                <a:solidFill>
                  <a:schemeClr val="tx1"/>
                </a:solidFill>
                <a:latin typeface="+mj-lt"/>
                <a:ea typeface="+mj-ea"/>
                <a:cs typeface="+mj-cs"/>
              </a:rPr>
              <a:t>metáfora</a:t>
            </a:r>
            <a:r>
              <a:rPr lang="en-US" sz="6100" kern="1200" dirty="0">
                <a:solidFill>
                  <a:schemeClr val="tx1"/>
                </a:solidFill>
                <a:latin typeface="+mj-lt"/>
                <a:ea typeface="+mj-ea"/>
                <a:cs typeface="+mj-cs"/>
              </a:rPr>
              <a:t> del </a:t>
            </a:r>
            <a:r>
              <a:rPr lang="en-US" sz="6100" kern="1200" dirty="0" err="1">
                <a:solidFill>
                  <a:schemeClr val="tx1"/>
                </a:solidFill>
                <a:latin typeface="+mj-lt"/>
                <a:ea typeface="+mj-ea"/>
                <a:cs typeface="+mj-cs"/>
              </a:rPr>
              <a:t>autobús</a:t>
            </a:r>
            <a:endParaRPr lang="en-US" sz="61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AF62DCD3-A3AF-4759-6792-3D4D0ED2157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586716" y="-1"/>
            <a:ext cx="8605284" cy="6862714"/>
          </a:xfrm>
          <a:prstGeom prst="rect">
            <a:avLst/>
          </a:prstGeom>
        </p:spPr>
      </p:pic>
    </p:spTree>
    <p:extLst>
      <p:ext uri="{BB962C8B-B14F-4D97-AF65-F5344CB8AC3E}">
        <p14:creationId xmlns:p14="http://schemas.microsoft.com/office/powerpoint/2010/main" val="225073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mpecabezas blanco con una pieza roja">
            <a:extLst>
              <a:ext uri="{FF2B5EF4-FFF2-40B4-BE49-F238E27FC236}">
                <a16:creationId xmlns:a16="http://schemas.microsoft.com/office/drawing/2014/main" id="{2AF268DD-B764-F671-7FC7-1DC76C1C13B9}"/>
              </a:ext>
            </a:extLst>
          </p:cNvPr>
          <p:cNvPicPr>
            <a:picLocks noChangeAspect="1"/>
          </p:cNvPicPr>
          <p:nvPr/>
        </p:nvPicPr>
        <p:blipFill rotWithShape="1">
          <a:blip r:embed="rId3"/>
          <a:srcRect l="11126" r="9562"/>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5F627A9-DF37-F6CE-C832-EE82BC614145}"/>
              </a:ext>
            </a:extLst>
          </p:cNvPr>
          <p:cNvSpPr>
            <a:spLocks noGrp="1"/>
          </p:cNvSpPr>
          <p:nvPr>
            <p:ph type="title"/>
          </p:nvPr>
        </p:nvSpPr>
        <p:spPr>
          <a:xfrm>
            <a:off x="6878782" y="365125"/>
            <a:ext cx="4475017" cy="1899912"/>
          </a:xfrm>
        </p:spPr>
        <p:txBody>
          <a:bodyPr spcFirstLastPara="1" vert="horz" lIns="91440" tIns="45720" rIns="91440" bIns="45720" rtlCol="0" anchor="ctr" anchorCtr="0">
            <a:normAutofit/>
          </a:bodyPr>
          <a:lstStyle/>
          <a:p>
            <a:pPr>
              <a:spcBef>
                <a:spcPct val="0"/>
              </a:spcBef>
            </a:pPr>
            <a:r>
              <a:rPr lang="es-ES" sz="5400"/>
              <a:t>Contenidos</a:t>
            </a:r>
          </a:p>
        </p:txBody>
      </p:sp>
      <p:sp>
        <p:nvSpPr>
          <p:cNvPr id="3" name="Marcador de texto 2">
            <a:extLst>
              <a:ext uri="{FF2B5EF4-FFF2-40B4-BE49-F238E27FC236}">
                <a16:creationId xmlns:a16="http://schemas.microsoft.com/office/drawing/2014/main" id="{487B6EC6-5272-5C28-EF5C-57240319D6D6}"/>
              </a:ext>
            </a:extLst>
          </p:cNvPr>
          <p:cNvSpPr>
            <a:spLocks noGrp="1"/>
          </p:cNvSpPr>
          <p:nvPr>
            <p:ph type="body" idx="1"/>
          </p:nvPr>
        </p:nvSpPr>
        <p:spPr>
          <a:xfrm>
            <a:off x="6816436" y="2434201"/>
            <a:ext cx="4537363" cy="3742762"/>
          </a:xfrm>
        </p:spPr>
        <p:txBody>
          <a:bodyPr spcFirstLastPara="1" vert="horz" lIns="91440" tIns="45720" rIns="91440" bIns="45720" rtlCol="0" anchorCtr="0">
            <a:normAutofit/>
          </a:bodyPr>
          <a:lstStyle/>
          <a:p>
            <a:pPr indent="-228600">
              <a:spcAft>
                <a:spcPts val="800"/>
              </a:spcAft>
              <a:buFont typeface="Arial" panose="020B0604020202020204" pitchFamily="34" charset="0"/>
              <a:buChar char="•"/>
            </a:pPr>
            <a:r>
              <a:rPr lang="es-ES" dirty="0"/>
              <a:t>Breve introducción a la Terapia de Aceptación y Compromiso.</a:t>
            </a:r>
          </a:p>
          <a:p>
            <a:pPr indent="-228600">
              <a:spcAft>
                <a:spcPts val="800"/>
              </a:spcAft>
              <a:buFont typeface="Arial" panose="020B0604020202020204" pitchFamily="34" charset="0"/>
              <a:buChar char="•"/>
            </a:pPr>
            <a:r>
              <a:rPr lang="es-ES" dirty="0"/>
              <a:t>Procedencia de ACT.</a:t>
            </a:r>
          </a:p>
          <a:p>
            <a:pPr indent="-228600">
              <a:spcAft>
                <a:spcPts val="800"/>
              </a:spcAft>
              <a:buFont typeface="Arial" panose="020B0604020202020204" pitchFamily="34" charset="0"/>
              <a:buChar char="•"/>
            </a:pPr>
            <a:r>
              <a:rPr lang="es-ES" dirty="0"/>
              <a:t>Elementos </a:t>
            </a:r>
            <a:r>
              <a:rPr lang="es-ES" dirty="0" err="1"/>
              <a:t>Act</a:t>
            </a:r>
            <a:r>
              <a:rPr lang="es-ES" dirty="0"/>
              <a:t>.</a:t>
            </a:r>
          </a:p>
          <a:p>
            <a:pPr indent="-228600">
              <a:spcAft>
                <a:spcPts val="800"/>
              </a:spcAft>
              <a:buFont typeface="Arial" panose="020B0604020202020204" pitchFamily="34" charset="0"/>
              <a:buChar char="•"/>
            </a:pPr>
            <a:r>
              <a:rPr lang="es-ES" dirty="0"/>
              <a:t>Mostrar elementos de ACT de nuestros alumnos.</a:t>
            </a:r>
          </a:p>
        </p:txBody>
      </p:sp>
    </p:spTree>
    <p:extLst>
      <p:ext uri="{BB962C8B-B14F-4D97-AF65-F5344CB8AC3E}">
        <p14:creationId xmlns:p14="http://schemas.microsoft.com/office/powerpoint/2010/main" val="4008289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FB8EAEB-AFB3-05E6-7C59-F87A2C18CEB4}"/>
              </a:ext>
            </a:extLst>
          </p:cNvPr>
          <p:cNvPicPr>
            <a:picLocks noChangeAspect="1"/>
          </p:cNvPicPr>
          <p:nvPr/>
        </p:nvPicPr>
        <p:blipFill>
          <a:blip r:embed="rId3"/>
          <a:stretch>
            <a:fillRect/>
          </a:stretch>
        </p:blipFill>
        <p:spPr>
          <a:xfrm>
            <a:off x="1272824" y="0"/>
            <a:ext cx="9646351" cy="6858000"/>
          </a:xfrm>
          <a:prstGeom prst="rect">
            <a:avLst/>
          </a:prstGeom>
        </p:spPr>
      </p:pic>
    </p:spTree>
    <p:extLst>
      <p:ext uri="{BB962C8B-B14F-4D97-AF65-F5344CB8AC3E}">
        <p14:creationId xmlns:p14="http://schemas.microsoft.com/office/powerpoint/2010/main" val="1912856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0"/>
        <p:cNvGrpSpPr/>
        <p:nvPr/>
      </p:nvGrpSpPr>
      <p:grpSpPr>
        <a:xfrm>
          <a:off x="0" y="0"/>
          <a:ext cx="0" cy="0"/>
          <a:chOff x="0" y="0"/>
          <a:chExt cx="0" cy="0"/>
        </a:xfrm>
      </p:grpSpPr>
      <p:sp>
        <p:nvSpPr>
          <p:cNvPr id="477" name="Rectangle 476">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Google Shape;471;p44"/>
          <p:cNvSpPr txBox="1">
            <a:spLocks noGrp="1"/>
          </p:cNvSpPr>
          <p:nvPr>
            <p:ph type="title"/>
          </p:nvPr>
        </p:nvSpPr>
        <p:spPr>
          <a:xfrm>
            <a:off x="838200" y="624568"/>
            <a:ext cx="3766457" cy="5412920"/>
          </a:xfrm>
          <a:prstGeom prst="rect">
            <a:avLst/>
          </a:prstGeom>
        </p:spPr>
        <p:txBody>
          <a:bodyPr spcFirstLastPara="1" vert="horz" lIns="91440" tIns="45720" rIns="91440" bIns="45720" rtlCol="0" anchor="ctr" anchorCtr="0">
            <a:normAutofit/>
          </a:bodyPr>
          <a:lstStyle/>
          <a:p>
            <a:pPr>
              <a:spcBef>
                <a:spcPct val="0"/>
              </a:spcBef>
            </a:pPr>
            <a:r>
              <a:rPr lang="en-US" kern="1200" dirty="0" err="1">
                <a:solidFill>
                  <a:srgbClr val="FFFFFF"/>
                </a:solidFill>
                <a:latin typeface="+mj-lt"/>
                <a:ea typeface="+mj-ea"/>
                <a:cs typeface="+mj-cs"/>
              </a:rPr>
              <a:t>Ejemplos</a:t>
            </a:r>
            <a:r>
              <a:rPr lang="en-US" kern="1200" dirty="0">
                <a:solidFill>
                  <a:srgbClr val="FFFFFF"/>
                </a:solidFill>
                <a:latin typeface="+mj-lt"/>
                <a:ea typeface="+mj-ea"/>
                <a:cs typeface="+mj-cs"/>
              </a:rPr>
              <a:t> de </a:t>
            </a:r>
            <a:r>
              <a:rPr lang="en-US" kern="1200" dirty="0" err="1">
                <a:solidFill>
                  <a:srgbClr val="FFFFFF"/>
                </a:solidFill>
                <a:latin typeface="+mj-lt"/>
                <a:ea typeface="+mj-ea"/>
                <a:cs typeface="+mj-cs"/>
              </a:rPr>
              <a:t>metáforas</a:t>
            </a:r>
            <a:r>
              <a:rPr lang="en-US" kern="1200" dirty="0">
                <a:solidFill>
                  <a:srgbClr val="FFFFFF"/>
                </a:solidFill>
                <a:latin typeface="+mj-lt"/>
                <a:ea typeface="+mj-ea"/>
                <a:cs typeface="+mj-cs"/>
              </a:rPr>
              <a:t> con </a:t>
            </a:r>
            <a:r>
              <a:rPr lang="en-US" kern="1200" dirty="0" err="1">
                <a:solidFill>
                  <a:srgbClr val="FFFFFF"/>
                </a:solidFill>
                <a:latin typeface="+mj-lt"/>
                <a:ea typeface="+mj-ea"/>
                <a:cs typeface="+mj-cs"/>
              </a:rPr>
              <a:t>niños</a:t>
            </a:r>
            <a:r>
              <a:rPr lang="en-US" kern="1200" dirty="0">
                <a:solidFill>
                  <a:srgbClr val="FFFFFF"/>
                </a:solidFill>
                <a:latin typeface="+mj-lt"/>
                <a:ea typeface="+mj-ea"/>
                <a:cs typeface="+mj-cs"/>
              </a:rPr>
              <a:t>:</a:t>
            </a:r>
          </a:p>
        </p:txBody>
      </p:sp>
      <p:sp>
        <p:nvSpPr>
          <p:cNvPr id="472" name="Google Shape;472;p44"/>
          <p:cNvSpPr txBox="1">
            <a:spLocks noGrp="1"/>
          </p:cNvSpPr>
          <p:nvPr>
            <p:ph type="body" idx="1"/>
          </p:nvPr>
        </p:nvSpPr>
        <p:spPr>
          <a:xfrm>
            <a:off x="5600700" y="624568"/>
            <a:ext cx="5753098" cy="5412920"/>
          </a:xfrm>
          <a:prstGeom prst="rect">
            <a:avLst/>
          </a:prstGeom>
        </p:spPr>
        <p:txBody>
          <a:bodyPr spcFirstLastPara="1" vert="horz" lIns="91440" tIns="45720" rIns="91440" bIns="45720" rtlCol="0" anchor="ctr" anchorCtr="0">
            <a:normAutofit/>
          </a:bodyPr>
          <a:lstStyle/>
          <a:p>
            <a:pPr indent="-228600">
              <a:spcAft>
                <a:spcPts val="600"/>
              </a:spcAft>
              <a:buSzPts val="1800"/>
              <a:buFont typeface="Arial" panose="020B0604020202020204" pitchFamily="34" charset="0"/>
              <a:buChar char="•"/>
            </a:pPr>
            <a:r>
              <a:rPr lang="en-US" sz="2000"/>
              <a:t>El tigre como mascota que va creciendo a medida que se le va echando comida cuando protesta → y el miedo o la ansiedad de dormir es lo que le hace llamar a su madre. </a:t>
            </a:r>
          </a:p>
          <a:p>
            <a:pPr lvl="1" indent="-228600">
              <a:spcBef>
                <a:spcPts val="0"/>
              </a:spcBef>
              <a:spcAft>
                <a:spcPts val="600"/>
              </a:spcAft>
              <a:buSzPts val="1400"/>
              <a:buFont typeface="Arial" panose="020B0604020202020204" pitchFamily="34" charset="0"/>
              <a:buChar char="•"/>
            </a:pPr>
            <a:r>
              <a:rPr lang="en-US" sz="2000"/>
              <a:t>Tigre = Miedo</a:t>
            </a:r>
          </a:p>
          <a:p>
            <a:pPr lvl="1" indent="-228600">
              <a:spcBef>
                <a:spcPts val="0"/>
              </a:spcBef>
              <a:spcAft>
                <a:spcPts val="600"/>
              </a:spcAft>
              <a:buSzPts val="1400"/>
              <a:buFont typeface="Arial" panose="020B0604020202020204" pitchFamily="34" charset="0"/>
              <a:buChar char="•"/>
            </a:pPr>
            <a:r>
              <a:rPr lang="en-US" sz="2000"/>
              <a:t>Alimento = llamada a su madre y viene</a:t>
            </a:r>
          </a:p>
          <a:p>
            <a:pPr lvl="1" indent="-228600">
              <a:spcBef>
                <a:spcPts val="0"/>
              </a:spcBef>
              <a:spcAft>
                <a:spcPts val="600"/>
              </a:spcAft>
              <a:buSzPts val="1400"/>
              <a:buFont typeface="Arial" panose="020B0604020202020204" pitchFamily="34" charset="0"/>
              <a:buChar char="•"/>
            </a:pPr>
            <a:r>
              <a:rPr lang="en-US" sz="2000"/>
              <a:t>No alimentar al tigre = tener miedo sin llamar a tu madre (aceptación).</a:t>
            </a:r>
          </a:p>
          <a:p>
            <a:pPr indent="-228600">
              <a:spcAft>
                <a:spcPts val="600"/>
              </a:spcAft>
              <a:buSzPts val="1800"/>
              <a:buFont typeface="Arial" panose="020B0604020202020204" pitchFamily="34" charset="0"/>
              <a:buChar char="•"/>
            </a:pPr>
            <a:r>
              <a:rPr lang="en-US" sz="2000"/>
              <a:t>Las olas que te invaden cuando las cosas no salen como quieres y luchas pegándoles para romperlas:</a:t>
            </a:r>
          </a:p>
          <a:p>
            <a:pPr lvl="1" indent="-228600">
              <a:spcBef>
                <a:spcPts val="0"/>
              </a:spcBef>
              <a:spcAft>
                <a:spcPts val="600"/>
              </a:spcAft>
              <a:buSzPts val="1400"/>
              <a:buFont typeface="Arial" panose="020B0604020202020204" pitchFamily="34" charset="0"/>
              <a:buChar char="•"/>
            </a:pPr>
            <a:r>
              <a:rPr lang="en-US" sz="2000"/>
              <a:t>Las olas = rabia y rechazo (órdenes que te mandan que no te gustan)</a:t>
            </a:r>
          </a:p>
          <a:p>
            <a:pPr lvl="1" indent="-228600">
              <a:spcBef>
                <a:spcPts val="0"/>
              </a:spcBef>
              <a:spcAft>
                <a:spcPts val="600"/>
              </a:spcAft>
              <a:buSzPts val="1400"/>
              <a:buFont typeface="Arial" panose="020B0604020202020204" pitchFamily="34" charset="0"/>
              <a:buChar char="•"/>
            </a:pPr>
            <a:r>
              <a:rPr lang="en-US" sz="2000"/>
              <a:t>La lucha = Pegar, protestar, tirar/romper.</a:t>
            </a:r>
          </a:p>
          <a:p>
            <a:pPr lvl="1" indent="-228600">
              <a:spcBef>
                <a:spcPts val="0"/>
              </a:spcBef>
              <a:spcAft>
                <a:spcPts val="600"/>
              </a:spcAft>
              <a:buSzPts val="1400"/>
              <a:buFont typeface="Arial" panose="020B0604020202020204" pitchFamily="34" charset="0"/>
              <a:buChar char="•"/>
            </a:pPr>
            <a:r>
              <a:rPr lang="en-US" sz="2000"/>
              <a:t>Dejar de luchar = situarte como observador en el paseo marítimo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5"/>
        <p:cNvGrpSpPr/>
        <p:nvPr/>
      </p:nvGrpSpPr>
      <p:grpSpPr>
        <a:xfrm>
          <a:off x="0" y="0"/>
          <a:ext cx="0" cy="0"/>
          <a:chOff x="0" y="0"/>
          <a:chExt cx="0" cy="0"/>
        </a:xfrm>
      </p:grpSpPr>
      <p:sp useBgFill="1">
        <p:nvSpPr>
          <p:cNvPr id="1291" name="Rectangle 1290">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Google Shape;1286;p104"/>
          <p:cNvSpPr txBox="1">
            <a:spLocks noGrp="1"/>
          </p:cNvSpPr>
          <p:nvPr>
            <p:ph type="title"/>
          </p:nvPr>
        </p:nvSpPr>
        <p:spPr>
          <a:xfrm>
            <a:off x="4853988" y="320041"/>
            <a:ext cx="6707084" cy="3892668"/>
          </a:xfrm>
          <a:prstGeom prst="rect">
            <a:avLst/>
          </a:prstGeom>
        </p:spPr>
        <p:txBody>
          <a:bodyPr spcFirstLastPara="1" vert="horz" lIns="91440" tIns="45720" rIns="91440" bIns="45720" rtlCol="0" anchor="b" anchorCtr="0">
            <a:normAutofit/>
          </a:bodyPr>
          <a:lstStyle/>
          <a:p>
            <a:pPr>
              <a:spcBef>
                <a:spcPct val="0"/>
              </a:spcBef>
            </a:pPr>
            <a:r>
              <a:rPr lang="en-US" sz="6600" kern="1200">
                <a:solidFill>
                  <a:schemeClr val="tx1"/>
                </a:solidFill>
                <a:latin typeface="+mj-lt"/>
                <a:ea typeface="+mj-ea"/>
                <a:cs typeface="+mj-cs"/>
              </a:rPr>
              <a:t>LA FUSIÓN-DEFUSIÓN</a:t>
            </a:r>
          </a:p>
        </p:txBody>
      </p:sp>
      <p:pic>
        <p:nvPicPr>
          <p:cNvPr id="138" name="Graphic 137" descr="Contorno de corazón">
            <a:extLst>
              <a:ext uri="{FF2B5EF4-FFF2-40B4-BE49-F238E27FC236}">
                <a16:creationId xmlns:a16="http://schemas.microsoft.com/office/drawing/2014/main" id="{C9266C75-393F-440A-B3E2-40246B94A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129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06636-34F7-5F30-C15F-AD6B32B4B53F}"/>
              </a:ext>
            </a:extLst>
          </p:cNvPr>
          <p:cNvSpPr>
            <a:spLocks noGrp="1"/>
          </p:cNvSpPr>
          <p:nvPr>
            <p:ph type="title"/>
          </p:nvPr>
        </p:nvSpPr>
        <p:spPr/>
        <p:txBody>
          <a:bodyPr/>
          <a:lstStyle/>
          <a:p>
            <a:r>
              <a:rPr lang="es-ES" dirty="0"/>
              <a:t>Marco de Coordinación: Darse cuenta o discriminación del Yo.</a:t>
            </a:r>
          </a:p>
        </p:txBody>
      </p:sp>
      <p:pic>
        <p:nvPicPr>
          <p:cNvPr id="3" name="Google Shape;1491;p117" descr="https://docs.google.com/drawings/d/sK8irXYxdy7oZSi8rtipmbQ/image?w=643&amp;h=326&amp;rev=204&amp;ac=1&amp;parent=1vVE9qd_C07mkQN-FpqaQkYDiYJ_SeKZFTrmbpF-4o7w">
            <a:extLst>
              <a:ext uri="{FF2B5EF4-FFF2-40B4-BE49-F238E27FC236}">
                <a16:creationId xmlns:a16="http://schemas.microsoft.com/office/drawing/2014/main" id="{7936DE94-5273-07F3-74FC-E30E8E792993}"/>
              </a:ext>
            </a:extLst>
          </p:cNvPr>
          <p:cNvPicPr preferRelativeResize="0"/>
          <p:nvPr/>
        </p:nvPicPr>
        <p:blipFill rotWithShape="1">
          <a:blip r:embed="rId3">
            <a:alphaModFix/>
          </a:blip>
          <a:srcRect/>
          <a:stretch/>
        </p:blipFill>
        <p:spPr>
          <a:xfrm>
            <a:off x="1469374" y="1675188"/>
            <a:ext cx="9807028" cy="4972149"/>
          </a:xfrm>
          <a:prstGeom prst="rect">
            <a:avLst/>
          </a:prstGeom>
          <a:noFill/>
          <a:ln>
            <a:noFill/>
          </a:ln>
        </p:spPr>
      </p:pic>
      <p:sp>
        <p:nvSpPr>
          <p:cNvPr id="5" name="Google Shape;1493;p117">
            <a:extLst>
              <a:ext uri="{FF2B5EF4-FFF2-40B4-BE49-F238E27FC236}">
                <a16:creationId xmlns:a16="http://schemas.microsoft.com/office/drawing/2014/main" id="{1B3BF301-09E8-CA68-F8DB-4EE639867070}"/>
              </a:ext>
            </a:extLst>
          </p:cNvPr>
          <p:cNvSpPr txBox="1"/>
          <p:nvPr/>
        </p:nvSpPr>
        <p:spPr>
          <a:xfrm>
            <a:off x="1285276" y="1585813"/>
            <a:ext cx="2158424" cy="690054"/>
          </a:xfrm>
          <a:prstGeom prst="rect">
            <a:avLst/>
          </a:prstGeom>
          <a:noFill/>
          <a:ln>
            <a:noFill/>
          </a:ln>
        </p:spPr>
        <p:txBody>
          <a:bodyPr spcFirstLastPara="1" wrap="square" lIns="91433" tIns="45700" rIns="91433" bIns="45700" anchor="t" anchorCtr="0">
            <a:noAutofit/>
          </a:bodyPr>
          <a:lstStyle/>
          <a:p>
            <a:pPr algn="r"/>
            <a:r>
              <a:rPr lang="es" sz="1400" dirty="0">
                <a:solidFill>
                  <a:schemeClr val="dk2"/>
                </a:solidFill>
                <a:latin typeface="Calibri"/>
                <a:ea typeface="Calibri"/>
                <a:cs typeface="Calibri"/>
                <a:sym typeface="Calibri"/>
              </a:rPr>
              <a:t>Las preguntas que tendrían </a:t>
            </a:r>
            <a:endParaRPr sz="1100" dirty="0">
              <a:solidFill>
                <a:schemeClr val="dk2"/>
              </a:solidFill>
            </a:endParaRPr>
          </a:p>
          <a:p>
            <a:pPr algn="r"/>
            <a:r>
              <a:rPr lang="es" sz="1400" dirty="0">
                <a:solidFill>
                  <a:schemeClr val="dk2"/>
                </a:solidFill>
                <a:latin typeface="Calibri"/>
                <a:ea typeface="Calibri"/>
                <a:cs typeface="Calibri"/>
                <a:sym typeface="Calibri"/>
              </a:rPr>
              <a:t>Que hacer los Padres o los </a:t>
            </a:r>
            <a:endParaRPr sz="1100" dirty="0">
              <a:solidFill>
                <a:schemeClr val="dk2"/>
              </a:solidFill>
            </a:endParaRPr>
          </a:p>
          <a:p>
            <a:pPr algn="r"/>
            <a:r>
              <a:rPr lang="es" sz="1400" dirty="0">
                <a:solidFill>
                  <a:schemeClr val="dk2"/>
                </a:solidFill>
                <a:latin typeface="Calibri"/>
                <a:ea typeface="Calibri"/>
                <a:cs typeface="Calibri"/>
                <a:sym typeface="Calibri"/>
              </a:rPr>
              <a:t>Profesores Muchas veces</a:t>
            </a:r>
            <a:endParaRPr sz="1100" dirty="0">
              <a:solidFill>
                <a:schemeClr val="dk2"/>
              </a:solidFill>
            </a:endParaRPr>
          </a:p>
        </p:txBody>
      </p:sp>
    </p:spTree>
    <p:extLst>
      <p:ext uri="{BB962C8B-B14F-4D97-AF65-F5344CB8AC3E}">
        <p14:creationId xmlns:p14="http://schemas.microsoft.com/office/powerpoint/2010/main" val="325810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15404A5-2989-998A-4483-5F53DA8415FD}"/>
              </a:ext>
            </a:extLst>
          </p:cNvPr>
          <p:cNvSpPr>
            <a:spLocks noGrp="1"/>
          </p:cNvSpPr>
          <p:nvPr>
            <p:ph type="ctrTitle"/>
          </p:nvPr>
        </p:nvSpPr>
        <p:spPr>
          <a:xfrm>
            <a:off x="640080" y="640080"/>
            <a:ext cx="6894575" cy="3566160"/>
          </a:xfrm>
        </p:spPr>
        <p:txBody>
          <a:bodyPr>
            <a:normAutofit/>
          </a:bodyPr>
          <a:lstStyle/>
          <a:p>
            <a:pPr algn="l"/>
            <a:r>
              <a:rPr lang="es-ES" sz="6600"/>
              <a:t>YO soy más grade</a:t>
            </a:r>
            <a:br>
              <a:rPr lang="es-ES" sz="6600"/>
            </a:br>
            <a:r>
              <a:rPr lang="es-ES" sz="6600"/>
              <a:t>Yo mando</a:t>
            </a:r>
          </a:p>
        </p:txBody>
      </p:sp>
      <p:sp>
        <p:nvSpPr>
          <p:cNvPr id="4" name="Subtítulo 3">
            <a:extLst>
              <a:ext uri="{FF2B5EF4-FFF2-40B4-BE49-F238E27FC236}">
                <a16:creationId xmlns:a16="http://schemas.microsoft.com/office/drawing/2014/main" id="{0D2B3D57-59BC-8F93-0053-C4DB0B9EAF29}"/>
              </a:ext>
            </a:extLst>
          </p:cNvPr>
          <p:cNvSpPr>
            <a:spLocks noGrp="1"/>
          </p:cNvSpPr>
          <p:nvPr>
            <p:ph type="subTitle" idx="1"/>
          </p:nvPr>
        </p:nvSpPr>
        <p:spPr>
          <a:xfrm>
            <a:off x="640080" y="4636008"/>
            <a:ext cx="6894576" cy="1572768"/>
          </a:xfrm>
        </p:spPr>
        <p:txBody>
          <a:bodyPr>
            <a:normAutofit fontScale="85000" lnSpcReduction="20000"/>
          </a:bodyPr>
          <a:lstStyle/>
          <a:p>
            <a:pPr algn="l"/>
            <a:r>
              <a:rPr lang="es-ES" sz="2000" dirty="0"/>
              <a:t>Ganas de pegar, insultar.</a:t>
            </a:r>
          </a:p>
          <a:p>
            <a:pPr algn="l"/>
            <a:r>
              <a:rPr lang="es-ES" sz="2000" dirty="0"/>
              <a:t>De no obedecer.</a:t>
            </a:r>
          </a:p>
          <a:p>
            <a:pPr algn="l"/>
            <a:r>
              <a:rPr lang="es-ES" sz="2000" dirty="0"/>
              <a:t>De distraerme.</a:t>
            </a:r>
          </a:p>
          <a:p>
            <a:pPr algn="l"/>
            <a:r>
              <a:rPr lang="es-ES" sz="2000" dirty="0"/>
              <a:t>De no trabajar.</a:t>
            </a:r>
          </a:p>
          <a:p>
            <a:pPr algn="l"/>
            <a:r>
              <a:rPr lang="es-ES" sz="2000" dirty="0"/>
              <a:t>Mis pensamientos, mis recuerdos, mis sentimientos.</a:t>
            </a:r>
          </a:p>
        </p:txBody>
      </p:sp>
      <p:sp>
        <p:nvSpPr>
          <p:cNvPr id="15" name="sketchy line">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6BE0F97A-F934-4D8F-5CCC-00B3BE545DD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4312"/>
          <a:stretch/>
        </p:blipFill>
        <p:spPr>
          <a:xfrm>
            <a:off x="7835703" y="-15728"/>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spTree>
    <p:extLst>
      <p:ext uri="{BB962C8B-B14F-4D97-AF65-F5344CB8AC3E}">
        <p14:creationId xmlns:p14="http://schemas.microsoft.com/office/powerpoint/2010/main" val="790785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7"/>
          <p:cNvSpPr txBox="1">
            <a:spLocks noGrp="1"/>
          </p:cNvSpPr>
          <p:nvPr>
            <p:ph type="title"/>
          </p:nvPr>
        </p:nvSpPr>
        <p:spPr>
          <a:xfrm>
            <a:off x="838200" y="365126"/>
            <a:ext cx="10515600" cy="60920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s-ES"/>
              <a:t>Ejemplo interacción clínica.</a:t>
            </a:r>
            <a:endParaRPr/>
          </a:p>
        </p:txBody>
      </p:sp>
      <p:sp>
        <p:nvSpPr>
          <p:cNvPr id="662" name="Google Shape;662;p37"/>
          <p:cNvSpPr/>
          <p:nvPr/>
        </p:nvSpPr>
        <p:spPr>
          <a:xfrm>
            <a:off x="5013435" y="1254064"/>
            <a:ext cx="1786758" cy="46245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2800" b="1">
                <a:solidFill>
                  <a:schemeClr val="lt1"/>
                </a:solidFill>
                <a:latin typeface="Calibri"/>
                <a:ea typeface="Calibri"/>
                <a:cs typeface="Calibri"/>
                <a:sym typeface="Calibri"/>
              </a:rPr>
              <a:t>Gustavo</a:t>
            </a:r>
            <a:endParaRPr/>
          </a:p>
        </p:txBody>
      </p:sp>
      <p:sp>
        <p:nvSpPr>
          <p:cNvPr id="663" name="Google Shape;663;p37"/>
          <p:cNvSpPr txBox="1"/>
          <p:nvPr/>
        </p:nvSpPr>
        <p:spPr>
          <a:xfrm>
            <a:off x="8366234" y="977460"/>
            <a:ext cx="2444900" cy="1015663"/>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6000" b="1">
                <a:solidFill>
                  <a:schemeClr val="lt1"/>
                </a:solidFill>
                <a:latin typeface="Calibri"/>
                <a:ea typeface="Calibri"/>
                <a:cs typeface="Calibri"/>
                <a:sym typeface="Calibri"/>
              </a:rPr>
              <a:t>MIEDO</a:t>
            </a:r>
            <a:endParaRPr/>
          </a:p>
        </p:txBody>
      </p:sp>
      <p:grpSp>
        <p:nvGrpSpPr>
          <p:cNvPr id="664" name="Google Shape;664;p37"/>
          <p:cNvGrpSpPr/>
          <p:nvPr/>
        </p:nvGrpSpPr>
        <p:grpSpPr>
          <a:xfrm>
            <a:off x="406622" y="1716518"/>
            <a:ext cx="5500192" cy="2754417"/>
            <a:chOff x="406622" y="1716518"/>
            <a:chExt cx="5500192" cy="2754417"/>
          </a:xfrm>
        </p:grpSpPr>
        <p:sp>
          <p:nvSpPr>
            <p:cNvPr id="665" name="Google Shape;665;p37"/>
            <p:cNvSpPr/>
            <p:nvPr/>
          </p:nvSpPr>
          <p:spPr>
            <a:xfrm>
              <a:off x="406622" y="3759366"/>
              <a:ext cx="602028" cy="71156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Rol </a:t>
              </a:r>
              <a:endParaRPr/>
            </a:p>
            <a:p>
              <a:pPr marL="0" marR="0" lvl="0" indent="0" algn="ctr" rtl="0">
                <a:spcBef>
                  <a:spcPts val="0"/>
                </a:spcBef>
                <a:spcAft>
                  <a:spcPts val="0"/>
                </a:spcAft>
                <a:buNone/>
              </a:pPr>
              <a:r>
                <a:rPr lang="es-ES" sz="1800">
                  <a:solidFill>
                    <a:schemeClr val="lt1"/>
                  </a:solidFill>
                  <a:latin typeface="Calibri"/>
                  <a:ea typeface="Calibri"/>
                  <a:cs typeface="Calibri"/>
                  <a:sym typeface="Calibri"/>
                </a:rPr>
                <a:t>hijo</a:t>
              </a:r>
              <a:endParaRPr/>
            </a:p>
          </p:txBody>
        </p:sp>
        <p:cxnSp>
          <p:nvCxnSpPr>
            <p:cNvPr id="666" name="Google Shape;666;p37"/>
            <p:cNvCxnSpPr>
              <a:stCxn id="662" idx="2"/>
              <a:endCxn id="665" idx="0"/>
            </p:cNvCxnSpPr>
            <p:nvPr/>
          </p:nvCxnSpPr>
          <p:spPr>
            <a:xfrm flipH="1">
              <a:off x="707514" y="1716518"/>
              <a:ext cx="5199300" cy="20427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67" name="Google Shape;667;p37"/>
          <p:cNvGrpSpPr/>
          <p:nvPr/>
        </p:nvGrpSpPr>
        <p:grpSpPr>
          <a:xfrm>
            <a:off x="5388869" y="1716518"/>
            <a:ext cx="980400" cy="2454165"/>
            <a:chOff x="5388869" y="1716518"/>
            <a:chExt cx="980400" cy="2454165"/>
          </a:xfrm>
        </p:grpSpPr>
        <p:sp>
          <p:nvSpPr>
            <p:cNvPr id="668" name="Google Shape;668;p37"/>
            <p:cNvSpPr/>
            <p:nvPr/>
          </p:nvSpPr>
          <p:spPr>
            <a:xfrm>
              <a:off x="5388869" y="3708229"/>
              <a:ext cx="980400" cy="46245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Gallinas</a:t>
              </a:r>
              <a:endParaRPr/>
            </a:p>
          </p:txBody>
        </p:sp>
        <p:cxnSp>
          <p:nvCxnSpPr>
            <p:cNvPr id="669" name="Google Shape;669;p37"/>
            <p:cNvCxnSpPr>
              <a:stCxn id="662" idx="2"/>
              <a:endCxn id="668" idx="0"/>
            </p:cNvCxnSpPr>
            <p:nvPr/>
          </p:nvCxnSpPr>
          <p:spPr>
            <a:xfrm flipH="1">
              <a:off x="5879214" y="1716518"/>
              <a:ext cx="27600" cy="19917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70" name="Google Shape;670;p37"/>
          <p:cNvGrpSpPr/>
          <p:nvPr/>
        </p:nvGrpSpPr>
        <p:grpSpPr>
          <a:xfrm>
            <a:off x="5906814" y="1716518"/>
            <a:ext cx="1590911" cy="2450829"/>
            <a:chOff x="5906814" y="1716518"/>
            <a:chExt cx="1590911" cy="2450829"/>
          </a:xfrm>
        </p:grpSpPr>
        <p:sp>
          <p:nvSpPr>
            <p:cNvPr id="671" name="Google Shape;671;p37"/>
            <p:cNvSpPr/>
            <p:nvPr/>
          </p:nvSpPr>
          <p:spPr>
            <a:xfrm>
              <a:off x="6593683" y="3704893"/>
              <a:ext cx="904042" cy="46245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Fútbol</a:t>
              </a:r>
              <a:endParaRPr/>
            </a:p>
          </p:txBody>
        </p:sp>
        <p:cxnSp>
          <p:nvCxnSpPr>
            <p:cNvPr id="672" name="Google Shape;672;p37"/>
            <p:cNvCxnSpPr>
              <a:stCxn id="662" idx="2"/>
              <a:endCxn id="671" idx="0"/>
            </p:cNvCxnSpPr>
            <p:nvPr/>
          </p:nvCxnSpPr>
          <p:spPr>
            <a:xfrm>
              <a:off x="5906814" y="1716518"/>
              <a:ext cx="1138800" cy="19884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73" name="Google Shape;673;p37"/>
          <p:cNvGrpSpPr/>
          <p:nvPr/>
        </p:nvGrpSpPr>
        <p:grpSpPr>
          <a:xfrm>
            <a:off x="5906814" y="1716518"/>
            <a:ext cx="2873819" cy="2666293"/>
            <a:chOff x="5906814" y="1716518"/>
            <a:chExt cx="2873819" cy="2666293"/>
          </a:xfrm>
        </p:grpSpPr>
        <p:sp>
          <p:nvSpPr>
            <p:cNvPr id="674" name="Google Shape;674;p37"/>
            <p:cNvSpPr/>
            <p:nvPr/>
          </p:nvSpPr>
          <p:spPr>
            <a:xfrm>
              <a:off x="7798496" y="3692906"/>
              <a:ext cx="982137" cy="689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Es primo</a:t>
              </a:r>
              <a:endParaRPr/>
            </a:p>
          </p:txBody>
        </p:sp>
        <p:cxnSp>
          <p:nvCxnSpPr>
            <p:cNvPr id="675" name="Google Shape;675;p37"/>
            <p:cNvCxnSpPr>
              <a:stCxn id="662" idx="2"/>
              <a:endCxn id="674" idx="0"/>
            </p:cNvCxnSpPr>
            <p:nvPr/>
          </p:nvCxnSpPr>
          <p:spPr>
            <a:xfrm>
              <a:off x="5906814" y="1716518"/>
              <a:ext cx="2382900" cy="19764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76" name="Google Shape;676;p37"/>
          <p:cNvGrpSpPr/>
          <p:nvPr/>
        </p:nvGrpSpPr>
        <p:grpSpPr>
          <a:xfrm>
            <a:off x="5906814" y="1716518"/>
            <a:ext cx="4367453" cy="2438843"/>
            <a:chOff x="5906814" y="1716518"/>
            <a:chExt cx="4367453" cy="2438843"/>
          </a:xfrm>
        </p:grpSpPr>
        <p:sp>
          <p:nvSpPr>
            <p:cNvPr id="677" name="Google Shape;677;p37"/>
            <p:cNvSpPr/>
            <p:nvPr/>
          </p:nvSpPr>
          <p:spPr>
            <a:xfrm>
              <a:off x="9091267" y="3692907"/>
              <a:ext cx="1183000" cy="46245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arquitecto</a:t>
              </a:r>
              <a:endParaRPr/>
            </a:p>
          </p:txBody>
        </p:sp>
        <p:cxnSp>
          <p:nvCxnSpPr>
            <p:cNvPr id="678" name="Google Shape;678;p37"/>
            <p:cNvCxnSpPr>
              <a:stCxn id="662" idx="2"/>
              <a:endCxn id="677" idx="0"/>
            </p:cNvCxnSpPr>
            <p:nvPr/>
          </p:nvCxnSpPr>
          <p:spPr>
            <a:xfrm>
              <a:off x="5906814" y="1716518"/>
              <a:ext cx="3776100" cy="19764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79" name="Google Shape;679;p37"/>
          <p:cNvGrpSpPr/>
          <p:nvPr/>
        </p:nvGrpSpPr>
        <p:grpSpPr>
          <a:xfrm>
            <a:off x="5906814" y="1716518"/>
            <a:ext cx="5886447" cy="2573619"/>
            <a:chOff x="5906814" y="1716518"/>
            <a:chExt cx="5886447" cy="2573619"/>
          </a:xfrm>
        </p:grpSpPr>
        <p:sp>
          <p:nvSpPr>
            <p:cNvPr id="680" name="Google Shape;680;p37"/>
            <p:cNvSpPr/>
            <p:nvPr/>
          </p:nvSpPr>
          <p:spPr>
            <a:xfrm>
              <a:off x="10610261" y="3692906"/>
              <a:ext cx="1183000" cy="5972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a:solidFill>
                    <a:schemeClr val="lt1"/>
                  </a:solidFill>
                  <a:latin typeface="Calibri"/>
                  <a:ea typeface="Calibri"/>
                  <a:cs typeface="Calibri"/>
                  <a:sym typeface="Calibri"/>
                </a:rPr>
                <a:t>Imaginarse </a:t>
              </a:r>
              <a:endParaRPr/>
            </a:p>
            <a:p>
              <a:pPr marL="0" marR="0" lvl="0" indent="0" algn="ctr" rtl="0">
                <a:spcBef>
                  <a:spcPts val="0"/>
                </a:spcBef>
                <a:spcAft>
                  <a:spcPts val="0"/>
                </a:spcAft>
                <a:buNone/>
              </a:pPr>
              <a:r>
                <a:rPr lang="es-ES" sz="1600">
                  <a:solidFill>
                    <a:schemeClr val="lt1"/>
                  </a:solidFill>
                  <a:latin typeface="Calibri"/>
                  <a:ea typeface="Calibri"/>
                  <a:cs typeface="Calibri"/>
                  <a:sym typeface="Calibri"/>
                </a:rPr>
                <a:t>la casa</a:t>
              </a:r>
              <a:endParaRPr/>
            </a:p>
          </p:txBody>
        </p:sp>
        <p:cxnSp>
          <p:nvCxnSpPr>
            <p:cNvPr id="681" name="Google Shape;681;p37"/>
            <p:cNvCxnSpPr>
              <a:stCxn id="662" idx="2"/>
              <a:endCxn id="680" idx="0"/>
            </p:cNvCxnSpPr>
            <p:nvPr/>
          </p:nvCxnSpPr>
          <p:spPr>
            <a:xfrm>
              <a:off x="5906814" y="1716518"/>
              <a:ext cx="5295000" cy="19764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82" name="Google Shape;682;p37"/>
          <p:cNvGrpSpPr/>
          <p:nvPr/>
        </p:nvGrpSpPr>
        <p:grpSpPr>
          <a:xfrm>
            <a:off x="1233064" y="1716518"/>
            <a:ext cx="4673750" cy="2497001"/>
            <a:chOff x="1233064" y="1716518"/>
            <a:chExt cx="4673750" cy="2497001"/>
          </a:xfrm>
        </p:grpSpPr>
        <p:sp>
          <p:nvSpPr>
            <p:cNvPr id="683" name="Google Shape;683;p37"/>
            <p:cNvSpPr/>
            <p:nvPr/>
          </p:nvSpPr>
          <p:spPr>
            <a:xfrm>
              <a:off x="1233064" y="3751065"/>
              <a:ext cx="776858" cy="46245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Mates</a:t>
              </a:r>
              <a:endParaRPr/>
            </a:p>
          </p:txBody>
        </p:sp>
        <p:cxnSp>
          <p:nvCxnSpPr>
            <p:cNvPr id="684" name="Google Shape;684;p37"/>
            <p:cNvCxnSpPr>
              <a:stCxn id="662" idx="2"/>
              <a:endCxn id="683" idx="0"/>
            </p:cNvCxnSpPr>
            <p:nvPr/>
          </p:nvCxnSpPr>
          <p:spPr>
            <a:xfrm flipH="1">
              <a:off x="1621614" y="1716518"/>
              <a:ext cx="4285200" cy="20346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85" name="Google Shape;685;p37"/>
          <p:cNvGrpSpPr/>
          <p:nvPr/>
        </p:nvGrpSpPr>
        <p:grpSpPr>
          <a:xfrm>
            <a:off x="2208426" y="1716518"/>
            <a:ext cx="3698388" cy="3200902"/>
            <a:chOff x="2208426" y="1716518"/>
            <a:chExt cx="3698388" cy="3200902"/>
          </a:xfrm>
        </p:grpSpPr>
        <p:sp>
          <p:nvSpPr>
            <p:cNvPr id="686" name="Google Shape;686;p37"/>
            <p:cNvSpPr/>
            <p:nvPr/>
          </p:nvSpPr>
          <p:spPr>
            <a:xfrm>
              <a:off x="2208426" y="3710146"/>
              <a:ext cx="1567232" cy="120727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Coge la botella en este momento</a:t>
              </a:r>
              <a:endParaRPr/>
            </a:p>
          </p:txBody>
        </p:sp>
        <p:cxnSp>
          <p:nvCxnSpPr>
            <p:cNvPr id="687" name="Google Shape;687;p37"/>
            <p:cNvCxnSpPr>
              <a:stCxn id="662" idx="2"/>
              <a:endCxn id="686" idx="0"/>
            </p:cNvCxnSpPr>
            <p:nvPr/>
          </p:nvCxnSpPr>
          <p:spPr>
            <a:xfrm flipH="1">
              <a:off x="2992014" y="1716518"/>
              <a:ext cx="2914800" cy="1993500"/>
            </a:xfrm>
            <a:prstGeom prst="straightConnector1">
              <a:avLst/>
            </a:prstGeom>
            <a:noFill/>
            <a:ln w="38100" cap="flat" cmpd="sng">
              <a:solidFill>
                <a:srgbClr val="4472C4"/>
              </a:solidFill>
              <a:prstDash val="solid"/>
              <a:miter lim="800000"/>
              <a:headEnd type="none" w="sm" len="sm"/>
              <a:tailEnd type="triangle" w="med" len="med"/>
            </a:ln>
          </p:spPr>
        </p:cxnSp>
      </p:grpSp>
      <p:grpSp>
        <p:nvGrpSpPr>
          <p:cNvPr id="688" name="Google Shape;688;p37"/>
          <p:cNvGrpSpPr/>
          <p:nvPr/>
        </p:nvGrpSpPr>
        <p:grpSpPr>
          <a:xfrm>
            <a:off x="4032073" y="1716518"/>
            <a:ext cx="1874741" cy="2438843"/>
            <a:chOff x="4032073" y="1716518"/>
            <a:chExt cx="1874741" cy="2438843"/>
          </a:xfrm>
        </p:grpSpPr>
        <p:sp>
          <p:nvSpPr>
            <p:cNvPr id="689" name="Google Shape;689;p37"/>
            <p:cNvSpPr/>
            <p:nvPr/>
          </p:nvSpPr>
          <p:spPr>
            <a:xfrm>
              <a:off x="4032073" y="3692907"/>
              <a:ext cx="980400" cy="46245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Miedo</a:t>
              </a:r>
              <a:endParaRPr/>
            </a:p>
          </p:txBody>
        </p:sp>
        <p:cxnSp>
          <p:nvCxnSpPr>
            <p:cNvPr id="690" name="Google Shape;690;p37"/>
            <p:cNvCxnSpPr>
              <a:stCxn id="662" idx="2"/>
              <a:endCxn id="689" idx="0"/>
            </p:cNvCxnSpPr>
            <p:nvPr/>
          </p:nvCxnSpPr>
          <p:spPr>
            <a:xfrm flipH="1">
              <a:off x="4522314" y="1716518"/>
              <a:ext cx="1384500" cy="1976400"/>
            </a:xfrm>
            <a:prstGeom prst="straightConnector1">
              <a:avLst/>
            </a:prstGeom>
            <a:noFill/>
            <a:ln w="38100" cap="flat" cmpd="sng">
              <a:solidFill>
                <a:srgbClr val="4472C4"/>
              </a:solidFill>
              <a:prstDash val="solid"/>
              <a:miter lim="800000"/>
              <a:headEnd type="none" w="sm" len="sm"/>
              <a:tailEnd type="triangle" w="med" len="med"/>
            </a:ln>
          </p:spPr>
        </p:cxnSp>
      </p:grpSp>
      <p:sp>
        <p:nvSpPr>
          <p:cNvPr id="691" name="Google Shape;691;p37"/>
          <p:cNvSpPr txBox="1"/>
          <p:nvPr/>
        </p:nvSpPr>
        <p:spPr>
          <a:xfrm>
            <a:off x="378012" y="5003377"/>
            <a:ext cx="1138663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Podría llegar a hacer una metáfora como la siguiente. YO soy la botella y el miedo es una gotita de agua. El miedo es una experiencia que yo tengo como otras experiencias. El miedo no es más que el miedo. Hay mucho más que todo eso. Que contiene a todos los roles, todos los pensamientos y recuerdos que ha tenido y que tendrá, puede tratar al miedo de una manera distanciada, los pensamientos, las emociones tienen un inicio y un fin, por definición son transitorios, vamos pasando de un pensamiento a otro y de una emoción  a otra y por tanto, bueno, el miedo es algo que yo puedo permitirme sentir y elegir, yo puedo mandar qué puedo hacer y no solo por el miedo.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4"/>
                                        </p:tgtEl>
                                        <p:attrNameLst>
                                          <p:attrName>style.visibility</p:attrName>
                                        </p:attrNameLst>
                                      </p:cBhvr>
                                      <p:to>
                                        <p:strVal val="visible"/>
                                      </p:to>
                                    </p:set>
                                    <p:animEffect transition="in" filter="fade">
                                      <p:cBhvr>
                                        <p:cTn id="15" dur="500"/>
                                        <p:tgtEl>
                                          <p:spTgt spid="6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0"/>
                                        </p:tgtEl>
                                        <p:attrNameLst>
                                          <p:attrName>style.visibility</p:attrName>
                                        </p:attrNameLst>
                                      </p:cBhvr>
                                      <p:to>
                                        <p:strVal val="visible"/>
                                      </p:to>
                                    </p:set>
                                    <p:animEffect transition="in" filter="fade">
                                      <p:cBhvr>
                                        <p:cTn id="20" dur="500"/>
                                        <p:tgtEl>
                                          <p:spTgt spid="67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73"/>
                                        </p:tgtEl>
                                        <p:attrNameLst>
                                          <p:attrName>style.visibility</p:attrName>
                                        </p:attrNameLst>
                                      </p:cBhvr>
                                      <p:to>
                                        <p:strVal val="visible"/>
                                      </p:to>
                                    </p:set>
                                    <p:animEffect transition="in" filter="fade">
                                      <p:cBhvr>
                                        <p:cTn id="25" dur="500"/>
                                        <p:tgtEl>
                                          <p:spTgt spid="6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76"/>
                                        </p:tgtEl>
                                        <p:attrNameLst>
                                          <p:attrName>style.visibility</p:attrName>
                                        </p:attrNameLst>
                                      </p:cBhvr>
                                      <p:to>
                                        <p:strVal val="visible"/>
                                      </p:to>
                                    </p:set>
                                    <p:animEffect transition="in" filter="fade">
                                      <p:cBhvr>
                                        <p:cTn id="30" dur="500"/>
                                        <p:tgtEl>
                                          <p:spTgt spid="6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79"/>
                                        </p:tgtEl>
                                        <p:attrNameLst>
                                          <p:attrName>style.visibility</p:attrName>
                                        </p:attrNameLst>
                                      </p:cBhvr>
                                      <p:to>
                                        <p:strVal val="visible"/>
                                      </p:to>
                                    </p:set>
                                    <p:animEffect transition="in" filter="fade">
                                      <p:cBhvr>
                                        <p:cTn id="35" dur="500"/>
                                        <p:tgtEl>
                                          <p:spTgt spid="67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7"/>
                                        </p:tgtEl>
                                        <p:attrNameLst>
                                          <p:attrName>style.visibility</p:attrName>
                                        </p:attrNameLst>
                                      </p:cBhvr>
                                      <p:to>
                                        <p:strVal val="visible"/>
                                      </p:to>
                                    </p:set>
                                    <p:animEffect transition="in" filter="fade">
                                      <p:cBhvr>
                                        <p:cTn id="40" dur="500"/>
                                        <p:tgtEl>
                                          <p:spTgt spid="66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82"/>
                                        </p:tgtEl>
                                        <p:attrNameLst>
                                          <p:attrName>style.visibility</p:attrName>
                                        </p:attrNameLst>
                                      </p:cBhvr>
                                      <p:to>
                                        <p:strVal val="visible"/>
                                      </p:to>
                                    </p:set>
                                    <p:animEffect transition="in" filter="fade">
                                      <p:cBhvr>
                                        <p:cTn id="45" dur="500"/>
                                        <p:tgtEl>
                                          <p:spTgt spid="6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85"/>
                                        </p:tgtEl>
                                        <p:attrNameLst>
                                          <p:attrName>style.visibility</p:attrName>
                                        </p:attrNameLst>
                                      </p:cBhvr>
                                      <p:to>
                                        <p:strVal val="visible"/>
                                      </p:to>
                                    </p:set>
                                    <p:animEffect transition="in" filter="fade">
                                      <p:cBhvr>
                                        <p:cTn id="50" dur="500"/>
                                        <p:tgtEl>
                                          <p:spTgt spid="68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88"/>
                                        </p:tgtEl>
                                        <p:attrNameLst>
                                          <p:attrName>style.visibility</p:attrName>
                                        </p:attrNameLst>
                                      </p:cBhvr>
                                      <p:to>
                                        <p:strVal val="visible"/>
                                      </p:to>
                                    </p:set>
                                    <p:animEffect transition="in" filter="fade">
                                      <p:cBhvr>
                                        <p:cTn id="55" dur="500"/>
                                        <p:tgtEl>
                                          <p:spTgt spid="688"/>
                                        </p:tgtEl>
                                      </p:cBhvr>
                                    </p:animEffect>
                                  </p:childTnLst>
                                </p:cTn>
                              </p:par>
                            </p:childTnLst>
                          </p:cTn>
                        </p:par>
                        <p:par>
                          <p:cTn id="56" fill="hold">
                            <p:stCondLst>
                              <p:cond delay="500"/>
                            </p:stCondLst>
                            <p:childTnLst>
                              <p:par>
                                <p:cTn id="57" presetID="10" presetClass="exit" presetSubtype="0" fill="hold" nodeType="afterEffect">
                                  <p:stCondLst>
                                    <p:cond delay="0"/>
                                  </p:stCondLst>
                                  <p:childTnLst>
                                    <p:animEffect transition="out" filter="fade">
                                      <p:cBhvr>
                                        <p:cTn id="58" dur="500"/>
                                        <p:tgtEl>
                                          <p:spTgt spid="663"/>
                                        </p:tgtEl>
                                      </p:cBhvr>
                                    </p:animEffect>
                                    <p:set>
                                      <p:cBhvr>
                                        <p:cTn id="59" dur="1" fill="hold">
                                          <p:stCondLst>
                                            <p:cond delay="500"/>
                                          </p:stCondLst>
                                        </p:cTn>
                                        <p:tgtEl>
                                          <p:spTgt spid="66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91"/>
                                        </p:tgtEl>
                                        <p:attrNameLst>
                                          <p:attrName>style.visibility</p:attrName>
                                        </p:attrNameLst>
                                      </p:cBhvr>
                                      <p:to>
                                        <p:strVal val="visible"/>
                                      </p:to>
                                    </p:set>
                                    <p:animEffect transition="in" filter="fade">
                                      <p:cBhvr>
                                        <p:cTn id="64" dur="5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930A920-9F51-B698-E338-E3299E47A496}"/>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2385494" y="494890"/>
            <a:ext cx="7421011" cy="5868219"/>
          </a:xfrm>
          <a:prstGeom prst="rect">
            <a:avLst/>
          </a:prstGeom>
        </p:spPr>
      </p:pic>
    </p:spTree>
    <p:extLst>
      <p:ext uri="{BB962C8B-B14F-4D97-AF65-F5344CB8AC3E}">
        <p14:creationId xmlns:p14="http://schemas.microsoft.com/office/powerpoint/2010/main" val="2192389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F9E22505-7D5E-8F29-6F70-68087ADE77FD}"/>
              </a:ext>
            </a:extLst>
          </p:cNvPr>
          <p:cNvSpPr/>
          <p:nvPr/>
        </p:nvSpPr>
        <p:spPr>
          <a:xfrm>
            <a:off x="2330181" y="2185481"/>
            <a:ext cx="9552561" cy="4208834"/>
          </a:xfrm>
          <a:custGeom>
            <a:avLst/>
            <a:gdLst>
              <a:gd name="connsiteX0" fmla="*/ 123217 w 9552561"/>
              <a:gd name="connsiteY0" fmla="*/ 408562 h 4208834"/>
              <a:gd name="connsiteX1" fmla="*/ 123217 w 9552561"/>
              <a:gd name="connsiteY1" fmla="*/ 408562 h 4208834"/>
              <a:gd name="connsiteX2" fmla="*/ 214008 w 9552561"/>
              <a:gd name="connsiteY2" fmla="*/ 330740 h 4208834"/>
              <a:gd name="connsiteX3" fmla="*/ 395591 w 9552561"/>
              <a:gd name="connsiteY3" fmla="*/ 233464 h 4208834"/>
              <a:gd name="connsiteX4" fmla="*/ 447472 w 9552561"/>
              <a:gd name="connsiteY4" fmla="*/ 207523 h 4208834"/>
              <a:gd name="connsiteX5" fmla="*/ 492868 w 9552561"/>
              <a:gd name="connsiteY5" fmla="*/ 188068 h 4208834"/>
              <a:gd name="connsiteX6" fmla="*/ 551234 w 9552561"/>
              <a:gd name="connsiteY6" fmla="*/ 162128 h 4208834"/>
              <a:gd name="connsiteX7" fmla="*/ 577174 w 9552561"/>
              <a:gd name="connsiteY7" fmla="*/ 149157 h 4208834"/>
              <a:gd name="connsiteX8" fmla="*/ 726332 w 9552561"/>
              <a:gd name="connsiteY8" fmla="*/ 136187 h 4208834"/>
              <a:gd name="connsiteX9" fmla="*/ 920885 w 9552561"/>
              <a:gd name="connsiteY9" fmla="*/ 110247 h 4208834"/>
              <a:gd name="connsiteX10" fmla="*/ 972766 w 9552561"/>
              <a:gd name="connsiteY10" fmla="*/ 103762 h 4208834"/>
              <a:gd name="connsiteX11" fmla="*/ 1018161 w 9552561"/>
              <a:gd name="connsiteY11" fmla="*/ 97277 h 4208834"/>
              <a:gd name="connsiteX12" fmla="*/ 1368357 w 9552561"/>
              <a:gd name="connsiteY12" fmla="*/ 90791 h 4208834"/>
              <a:gd name="connsiteX13" fmla="*/ 1601821 w 9552561"/>
              <a:gd name="connsiteY13" fmla="*/ 84306 h 4208834"/>
              <a:gd name="connsiteX14" fmla="*/ 2016868 w 9552561"/>
              <a:gd name="connsiteY14" fmla="*/ 64851 h 4208834"/>
              <a:gd name="connsiteX15" fmla="*/ 2140085 w 9552561"/>
              <a:gd name="connsiteY15" fmla="*/ 51881 h 4208834"/>
              <a:gd name="connsiteX16" fmla="*/ 2386519 w 9552561"/>
              <a:gd name="connsiteY16" fmla="*/ 32425 h 4208834"/>
              <a:gd name="connsiteX17" fmla="*/ 2626468 w 9552561"/>
              <a:gd name="connsiteY17" fmla="*/ 19455 h 4208834"/>
              <a:gd name="connsiteX18" fmla="*/ 2821021 w 9552561"/>
              <a:gd name="connsiteY18" fmla="*/ 6485 h 4208834"/>
              <a:gd name="connsiteX19" fmla="*/ 3294434 w 9552561"/>
              <a:gd name="connsiteY19" fmla="*/ 0 h 4208834"/>
              <a:gd name="connsiteX20" fmla="*/ 3787302 w 9552561"/>
              <a:gd name="connsiteY20" fmla="*/ 25940 h 4208834"/>
              <a:gd name="connsiteX21" fmla="*/ 4105072 w 9552561"/>
              <a:gd name="connsiteY21" fmla="*/ 97277 h 4208834"/>
              <a:gd name="connsiteX22" fmla="*/ 4234774 w 9552561"/>
              <a:gd name="connsiteY22" fmla="*/ 116732 h 4208834"/>
              <a:gd name="connsiteX23" fmla="*/ 5058383 w 9552561"/>
              <a:gd name="connsiteY23" fmla="*/ 123217 h 4208834"/>
              <a:gd name="connsiteX24" fmla="*/ 5622587 w 9552561"/>
              <a:gd name="connsiteY24" fmla="*/ 149157 h 4208834"/>
              <a:gd name="connsiteX25" fmla="*/ 6498076 w 9552561"/>
              <a:gd name="connsiteY25" fmla="*/ 155643 h 4208834"/>
              <a:gd name="connsiteX26" fmla="*/ 7036340 w 9552561"/>
              <a:gd name="connsiteY26" fmla="*/ 162128 h 4208834"/>
              <a:gd name="connsiteX27" fmla="*/ 7496783 w 9552561"/>
              <a:gd name="connsiteY27" fmla="*/ 175098 h 4208834"/>
              <a:gd name="connsiteX28" fmla="*/ 7957225 w 9552561"/>
              <a:gd name="connsiteY28" fmla="*/ 233464 h 4208834"/>
              <a:gd name="connsiteX29" fmla="*/ 8806774 w 9552561"/>
              <a:gd name="connsiteY29" fmla="*/ 343711 h 4208834"/>
              <a:gd name="connsiteX30" fmla="*/ 9040238 w 9552561"/>
              <a:gd name="connsiteY30" fmla="*/ 428017 h 4208834"/>
              <a:gd name="connsiteX31" fmla="*/ 9254247 w 9552561"/>
              <a:gd name="connsiteY31" fmla="*/ 661481 h 4208834"/>
              <a:gd name="connsiteX32" fmla="*/ 9435829 w 9552561"/>
              <a:gd name="connsiteY32" fmla="*/ 1005191 h 4208834"/>
              <a:gd name="connsiteX33" fmla="*/ 9494195 w 9552561"/>
              <a:gd name="connsiteY33" fmla="*/ 1180289 h 4208834"/>
              <a:gd name="connsiteX34" fmla="*/ 9507166 w 9552561"/>
              <a:gd name="connsiteY34" fmla="*/ 1303506 h 4208834"/>
              <a:gd name="connsiteX35" fmla="*/ 9539591 w 9552561"/>
              <a:gd name="connsiteY35" fmla="*/ 1491574 h 4208834"/>
              <a:gd name="connsiteX36" fmla="*/ 9552561 w 9552561"/>
              <a:gd name="connsiteY36" fmla="*/ 1705583 h 4208834"/>
              <a:gd name="connsiteX37" fmla="*/ 9487710 w 9552561"/>
              <a:gd name="connsiteY37" fmla="*/ 2490281 h 4208834"/>
              <a:gd name="connsiteX38" fmla="*/ 9332068 w 9552561"/>
              <a:gd name="connsiteY38" fmla="*/ 2840477 h 4208834"/>
              <a:gd name="connsiteX39" fmla="*/ 9124544 w 9552561"/>
              <a:gd name="connsiteY39" fmla="*/ 3145277 h 4208834"/>
              <a:gd name="connsiteX40" fmla="*/ 8942961 w 9552561"/>
              <a:gd name="connsiteY40" fmla="*/ 3320374 h 4208834"/>
              <a:gd name="connsiteX41" fmla="*/ 8845685 w 9552561"/>
              <a:gd name="connsiteY41" fmla="*/ 3417651 h 4208834"/>
              <a:gd name="connsiteX42" fmla="*/ 8703012 w 9552561"/>
              <a:gd name="connsiteY42" fmla="*/ 3501957 h 4208834"/>
              <a:gd name="connsiteX43" fmla="*/ 7931285 w 9552561"/>
              <a:gd name="connsiteY43" fmla="*/ 3774332 h 4208834"/>
              <a:gd name="connsiteX44" fmla="*/ 7522723 w 9552561"/>
              <a:gd name="connsiteY44" fmla="*/ 3865123 h 4208834"/>
              <a:gd name="connsiteX45" fmla="*/ 7230893 w 9552561"/>
              <a:gd name="connsiteY45" fmla="*/ 3891064 h 4208834"/>
              <a:gd name="connsiteX46" fmla="*/ 6887183 w 9552561"/>
              <a:gd name="connsiteY46" fmla="*/ 3942945 h 4208834"/>
              <a:gd name="connsiteX47" fmla="*/ 6251642 w 9552561"/>
              <a:gd name="connsiteY47" fmla="*/ 3968885 h 4208834"/>
              <a:gd name="connsiteX48" fmla="*/ 5693923 w 9552561"/>
              <a:gd name="connsiteY48" fmla="*/ 4001311 h 4208834"/>
              <a:gd name="connsiteX49" fmla="*/ 5278876 w 9552561"/>
              <a:gd name="connsiteY49" fmla="*/ 4053191 h 4208834"/>
              <a:gd name="connsiteX50" fmla="*/ 4643336 w 9552561"/>
              <a:gd name="connsiteY50" fmla="*/ 4118043 h 4208834"/>
              <a:gd name="connsiteX51" fmla="*/ 4228289 w 9552561"/>
              <a:gd name="connsiteY51" fmla="*/ 4163438 h 4208834"/>
              <a:gd name="connsiteX52" fmla="*/ 3456561 w 9552561"/>
              <a:gd name="connsiteY52" fmla="*/ 4202349 h 4208834"/>
              <a:gd name="connsiteX53" fmla="*/ 3099881 w 9552561"/>
              <a:gd name="connsiteY53" fmla="*/ 4208834 h 4208834"/>
              <a:gd name="connsiteX54" fmla="*/ 1504544 w 9552561"/>
              <a:gd name="connsiteY54" fmla="*/ 4176408 h 4208834"/>
              <a:gd name="connsiteX55" fmla="*/ 1381327 w 9552561"/>
              <a:gd name="connsiteY55" fmla="*/ 4156953 h 4208834"/>
              <a:gd name="connsiteX56" fmla="*/ 901429 w 9552561"/>
              <a:gd name="connsiteY56" fmla="*/ 4020766 h 4208834"/>
              <a:gd name="connsiteX57" fmla="*/ 758757 w 9552561"/>
              <a:gd name="connsiteY57" fmla="*/ 3988340 h 4208834"/>
              <a:gd name="connsiteX58" fmla="*/ 551234 w 9552561"/>
              <a:gd name="connsiteY58" fmla="*/ 3929974 h 4208834"/>
              <a:gd name="connsiteX59" fmla="*/ 492868 w 9552561"/>
              <a:gd name="connsiteY59" fmla="*/ 3897549 h 4208834"/>
              <a:gd name="connsiteX60" fmla="*/ 460442 w 9552561"/>
              <a:gd name="connsiteY60" fmla="*/ 3884579 h 4208834"/>
              <a:gd name="connsiteX61" fmla="*/ 389106 w 9552561"/>
              <a:gd name="connsiteY61" fmla="*/ 3806757 h 4208834"/>
              <a:gd name="connsiteX62" fmla="*/ 285344 w 9552561"/>
              <a:gd name="connsiteY62" fmla="*/ 3728936 h 4208834"/>
              <a:gd name="connsiteX63" fmla="*/ 246434 w 9552561"/>
              <a:gd name="connsiteY63" fmla="*/ 3696511 h 4208834"/>
              <a:gd name="connsiteX64" fmla="*/ 129702 w 9552561"/>
              <a:gd name="connsiteY64" fmla="*/ 3612204 h 4208834"/>
              <a:gd name="connsiteX65" fmla="*/ 97276 w 9552561"/>
              <a:gd name="connsiteY65" fmla="*/ 3579779 h 4208834"/>
              <a:gd name="connsiteX66" fmla="*/ 77821 w 9552561"/>
              <a:gd name="connsiteY66" fmla="*/ 3547353 h 4208834"/>
              <a:gd name="connsiteX67" fmla="*/ 64851 w 9552561"/>
              <a:gd name="connsiteY67" fmla="*/ 3501957 h 4208834"/>
              <a:gd name="connsiteX68" fmla="*/ 51881 w 9552561"/>
              <a:gd name="connsiteY68" fmla="*/ 3463047 h 4208834"/>
              <a:gd name="connsiteX69" fmla="*/ 45395 w 9552561"/>
              <a:gd name="connsiteY69" fmla="*/ 3398196 h 4208834"/>
              <a:gd name="connsiteX70" fmla="*/ 32425 w 9552561"/>
              <a:gd name="connsiteY70" fmla="*/ 3326860 h 4208834"/>
              <a:gd name="connsiteX71" fmla="*/ 25940 w 9552561"/>
              <a:gd name="connsiteY71" fmla="*/ 3203643 h 4208834"/>
              <a:gd name="connsiteX72" fmla="*/ 19455 w 9552561"/>
              <a:gd name="connsiteY72" fmla="*/ 3151762 h 4208834"/>
              <a:gd name="connsiteX73" fmla="*/ 0 w 9552561"/>
              <a:gd name="connsiteY73" fmla="*/ 2963694 h 4208834"/>
              <a:gd name="connsiteX74" fmla="*/ 12970 w 9552561"/>
              <a:gd name="connsiteY74" fmla="*/ 2191966 h 4208834"/>
              <a:gd name="connsiteX75" fmla="*/ 51881 w 9552561"/>
              <a:gd name="connsiteY75" fmla="*/ 1919591 h 4208834"/>
              <a:gd name="connsiteX76" fmla="*/ 90791 w 9552561"/>
              <a:gd name="connsiteY76" fmla="*/ 1673157 h 4208834"/>
              <a:gd name="connsiteX77" fmla="*/ 97276 w 9552561"/>
              <a:gd name="connsiteY77" fmla="*/ 1543455 h 4208834"/>
              <a:gd name="connsiteX78" fmla="*/ 110247 w 9552561"/>
              <a:gd name="connsiteY78" fmla="*/ 1472119 h 4208834"/>
              <a:gd name="connsiteX79" fmla="*/ 103761 w 9552561"/>
              <a:gd name="connsiteY79" fmla="*/ 1037617 h 4208834"/>
              <a:gd name="connsiteX80" fmla="*/ 84306 w 9552561"/>
              <a:gd name="connsiteY80" fmla="*/ 810638 h 4208834"/>
              <a:gd name="connsiteX81" fmla="*/ 90791 w 9552561"/>
              <a:gd name="connsiteY81" fmla="*/ 473413 h 4208834"/>
              <a:gd name="connsiteX82" fmla="*/ 97276 w 9552561"/>
              <a:gd name="connsiteY82" fmla="*/ 428017 h 4208834"/>
              <a:gd name="connsiteX83" fmla="*/ 123217 w 9552561"/>
              <a:gd name="connsiteY83" fmla="*/ 408562 h 4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9552561" h="4208834">
                <a:moveTo>
                  <a:pt x="123217" y="408562"/>
                </a:moveTo>
                <a:lnTo>
                  <a:pt x="123217" y="408562"/>
                </a:lnTo>
                <a:cubicBezTo>
                  <a:pt x="153481" y="382621"/>
                  <a:pt x="181444" y="353727"/>
                  <a:pt x="214008" y="330740"/>
                </a:cubicBezTo>
                <a:cubicBezTo>
                  <a:pt x="365128" y="224067"/>
                  <a:pt x="294457" y="277710"/>
                  <a:pt x="395591" y="233464"/>
                </a:cubicBezTo>
                <a:cubicBezTo>
                  <a:pt x="413305" y="225714"/>
                  <a:pt x="429951" y="215699"/>
                  <a:pt x="447472" y="207523"/>
                </a:cubicBezTo>
                <a:cubicBezTo>
                  <a:pt x="462391" y="200561"/>
                  <a:pt x="478143" y="195430"/>
                  <a:pt x="492868" y="188068"/>
                </a:cubicBezTo>
                <a:cubicBezTo>
                  <a:pt x="548964" y="160020"/>
                  <a:pt x="501731" y="174503"/>
                  <a:pt x="551234" y="162128"/>
                </a:cubicBezTo>
                <a:cubicBezTo>
                  <a:pt x="559881" y="157804"/>
                  <a:pt x="567795" y="151502"/>
                  <a:pt x="577174" y="149157"/>
                </a:cubicBezTo>
                <a:cubicBezTo>
                  <a:pt x="603940" y="142465"/>
                  <a:pt x="718625" y="136701"/>
                  <a:pt x="726332" y="136187"/>
                </a:cubicBezTo>
                <a:lnTo>
                  <a:pt x="920885" y="110247"/>
                </a:lnTo>
                <a:lnTo>
                  <a:pt x="972766" y="103762"/>
                </a:lnTo>
                <a:cubicBezTo>
                  <a:pt x="987898" y="101600"/>
                  <a:pt x="1002884" y="97778"/>
                  <a:pt x="1018161" y="97277"/>
                </a:cubicBezTo>
                <a:cubicBezTo>
                  <a:pt x="1134850" y="93451"/>
                  <a:pt x="1251634" y="93385"/>
                  <a:pt x="1368357" y="90791"/>
                </a:cubicBezTo>
                <a:lnTo>
                  <a:pt x="1601821" y="84306"/>
                </a:lnTo>
                <a:cubicBezTo>
                  <a:pt x="1763357" y="52000"/>
                  <a:pt x="1577217" y="87397"/>
                  <a:pt x="2016868" y="64851"/>
                </a:cubicBezTo>
                <a:cubicBezTo>
                  <a:pt x="2058113" y="62736"/>
                  <a:pt x="2098944" y="55490"/>
                  <a:pt x="2140085" y="51881"/>
                </a:cubicBezTo>
                <a:lnTo>
                  <a:pt x="2386519" y="32425"/>
                </a:lnTo>
                <a:cubicBezTo>
                  <a:pt x="2466441" y="27097"/>
                  <a:pt x="2546511" y="24228"/>
                  <a:pt x="2626468" y="19455"/>
                </a:cubicBezTo>
                <a:cubicBezTo>
                  <a:pt x="2691347" y="15582"/>
                  <a:pt x="2756054" y="8377"/>
                  <a:pt x="2821021" y="6485"/>
                </a:cubicBezTo>
                <a:cubicBezTo>
                  <a:pt x="2978773" y="1890"/>
                  <a:pt x="3136630" y="2162"/>
                  <a:pt x="3294434" y="0"/>
                </a:cubicBezTo>
                <a:cubicBezTo>
                  <a:pt x="3337202" y="1402"/>
                  <a:pt x="3654835" y="-1333"/>
                  <a:pt x="3787302" y="25940"/>
                </a:cubicBezTo>
                <a:cubicBezTo>
                  <a:pt x="4030598" y="76030"/>
                  <a:pt x="3781482" y="48739"/>
                  <a:pt x="4105072" y="97277"/>
                </a:cubicBezTo>
                <a:cubicBezTo>
                  <a:pt x="4148306" y="103762"/>
                  <a:pt x="4191073" y="115543"/>
                  <a:pt x="4234774" y="116732"/>
                </a:cubicBezTo>
                <a:cubicBezTo>
                  <a:pt x="4509217" y="124200"/>
                  <a:pt x="4783847" y="121055"/>
                  <a:pt x="5058383" y="123217"/>
                </a:cubicBezTo>
                <a:lnTo>
                  <a:pt x="5622587" y="149157"/>
                </a:lnTo>
                <a:lnTo>
                  <a:pt x="6498076" y="155643"/>
                </a:lnTo>
                <a:lnTo>
                  <a:pt x="7036340" y="162128"/>
                </a:lnTo>
                <a:cubicBezTo>
                  <a:pt x="7189821" y="166451"/>
                  <a:pt x="7343700" y="163239"/>
                  <a:pt x="7496783" y="175098"/>
                </a:cubicBezTo>
                <a:cubicBezTo>
                  <a:pt x="7651030" y="187047"/>
                  <a:pt x="7803598" y="215201"/>
                  <a:pt x="7957225" y="233464"/>
                </a:cubicBezTo>
                <a:cubicBezTo>
                  <a:pt x="8689759" y="320549"/>
                  <a:pt x="8156163" y="244465"/>
                  <a:pt x="8806774" y="343711"/>
                </a:cubicBezTo>
                <a:cubicBezTo>
                  <a:pt x="8884595" y="371813"/>
                  <a:pt x="8965022" y="393543"/>
                  <a:pt x="9040238" y="428017"/>
                </a:cubicBezTo>
                <a:cubicBezTo>
                  <a:pt x="9122197" y="465582"/>
                  <a:pt x="9223606" y="609391"/>
                  <a:pt x="9254247" y="661481"/>
                </a:cubicBezTo>
                <a:cubicBezTo>
                  <a:pt x="9312024" y="759702"/>
                  <a:pt x="9404490" y="911175"/>
                  <a:pt x="9435829" y="1005191"/>
                </a:cubicBezTo>
                <a:lnTo>
                  <a:pt x="9494195" y="1180289"/>
                </a:lnTo>
                <a:cubicBezTo>
                  <a:pt x="9498519" y="1221361"/>
                  <a:pt x="9501206" y="1262639"/>
                  <a:pt x="9507166" y="1303506"/>
                </a:cubicBezTo>
                <a:cubicBezTo>
                  <a:pt x="9516346" y="1366454"/>
                  <a:pt x="9532454" y="1428361"/>
                  <a:pt x="9539591" y="1491574"/>
                </a:cubicBezTo>
                <a:cubicBezTo>
                  <a:pt x="9547609" y="1562590"/>
                  <a:pt x="9548238" y="1634247"/>
                  <a:pt x="9552561" y="1705583"/>
                </a:cubicBezTo>
                <a:cubicBezTo>
                  <a:pt x="9543942" y="1890888"/>
                  <a:pt x="9549451" y="2265108"/>
                  <a:pt x="9487710" y="2490281"/>
                </a:cubicBezTo>
                <a:cubicBezTo>
                  <a:pt x="9470168" y="2554256"/>
                  <a:pt x="9363301" y="2784473"/>
                  <a:pt x="9332068" y="2840477"/>
                </a:cubicBezTo>
                <a:cubicBezTo>
                  <a:pt x="9301972" y="2894441"/>
                  <a:pt x="9169478" y="3095237"/>
                  <a:pt x="9124544" y="3145277"/>
                </a:cubicBezTo>
                <a:cubicBezTo>
                  <a:pt x="9068365" y="3207840"/>
                  <a:pt x="9003113" y="3261621"/>
                  <a:pt x="8942961" y="3320374"/>
                </a:cubicBezTo>
                <a:cubicBezTo>
                  <a:pt x="8910156" y="3352416"/>
                  <a:pt x="8885164" y="3394323"/>
                  <a:pt x="8845685" y="3417651"/>
                </a:cubicBezTo>
                <a:cubicBezTo>
                  <a:pt x="8798127" y="3445753"/>
                  <a:pt x="8752948" y="3478339"/>
                  <a:pt x="8703012" y="3501957"/>
                </a:cubicBezTo>
                <a:cubicBezTo>
                  <a:pt x="8456858" y="3618381"/>
                  <a:pt x="8197577" y="3715156"/>
                  <a:pt x="7931285" y="3774332"/>
                </a:cubicBezTo>
                <a:cubicBezTo>
                  <a:pt x="7795098" y="3804596"/>
                  <a:pt x="7661684" y="3852771"/>
                  <a:pt x="7522723" y="3865123"/>
                </a:cubicBezTo>
                <a:cubicBezTo>
                  <a:pt x="7425446" y="3873770"/>
                  <a:pt x="7327829" y="3879194"/>
                  <a:pt x="7230893" y="3891064"/>
                </a:cubicBezTo>
                <a:cubicBezTo>
                  <a:pt x="7115884" y="3905147"/>
                  <a:pt x="7002396" y="3930641"/>
                  <a:pt x="6887183" y="3942945"/>
                </a:cubicBezTo>
                <a:cubicBezTo>
                  <a:pt x="6692247" y="3963763"/>
                  <a:pt x="6447936" y="3964796"/>
                  <a:pt x="6251642" y="3968885"/>
                </a:cubicBezTo>
                <a:cubicBezTo>
                  <a:pt x="6097524" y="3976053"/>
                  <a:pt x="5847496" y="3985523"/>
                  <a:pt x="5693923" y="4001311"/>
                </a:cubicBezTo>
                <a:cubicBezTo>
                  <a:pt x="5555228" y="4015569"/>
                  <a:pt x="5417449" y="4037794"/>
                  <a:pt x="5278876" y="4053191"/>
                </a:cubicBezTo>
                <a:lnTo>
                  <a:pt x="4643336" y="4118043"/>
                </a:lnTo>
                <a:cubicBezTo>
                  <a:pt x="4504922" y="4132568"/>
                  <a:pt x="4367241" y="4155573"/>
                  <a:pt x="4228289" y="4163438"/>
                </a:cubicBezTo>
                <a:lnTo>
                  <a:pt x="3456561" y="4202349"/>
                </a:lnTo>
                <a:cubicBezTo>
                  <a:pt x="3337713" y="4206278"/>
                  <a:pt x="3218774" y="4206672"/>
                  <a:pt x="3099881" y="4208834"/>
                </a:cubicBezTo>
                <a:lnTo>
                  <a:pt x="1504544" y="4176408"/>
                </a:lnTo>
                <a:cubicBezTo>
                  <a:pt x="1462982" y="4175153"/>
                  <a:pt x="1421667" y="4167038"/>
                  <a:pt x="1381327" y="4156953"/>
                </a:cubicBezTo>
                <a:cubicBezTo>
                  <a:pt x="1371701" y="4154547"/>
                  <a:pt x="965733" y="4035381"/>
                  <a:pt x="901429" y="4020766"/>
                </a:cubicBezTo>
                <a:cubicBezTo>
                  <a:pt x="853872" y="4009957"/>
                  <a:pt x="805966" y="4000580"/>
                  <a:pt x="758757" y="3988340"/>
                </a:cubicBezTo>
                <a:cubicBezTo>
                  <a:pt x="689199" y="3970306"/>
                  <a:pt x="551234" y="3929974"/>
                  <a:pt x="551234" y="3929974"/>
                </a:cubicBezTo>
                <a:cubicBezTo>
                  <a:pt x="531779" y="3919166"/>
                  <a:pt x="512774" y="3907502"/>
                  <a:pt x="492868" y="3897549"/>
                </a:cubicBezTo>
                <a:cubicBezTo>
                  <a:pt x="482456" y="3892343"/>
                  <a:pt x="469857" y="3891426"/>
                  <a:pt x="460442" y="3884579"/>
                </a:cubicBezTo>
                <a:cubicBezTo>
                  <a:pt x="389702" y="3833131"/>
                  <a:pt x="451584" y="3860310"/>
                  <a:pt x="389106" y="3806757"/>
                </a:cubicBezTo>
                <a:cubicBezTo>
                  <a:pt x="356280" y="3778621"/>
                  <a:pt x="319555" y="3755371"/>
                  <a:pt x="285344" y="3728936"/>
                </a:cubicBezTo>
                <a:cubicBezTo>
                  <a:pt x="271985" y="3718613"/>
                  <a:pt x="260751" y="3705459"/>
                  <a:pt x="246434" y="3696511"/>
                </a:cubicBezTo>
                <a:cubicBezTo>
                  <a:pt x="202812" y="3669247"/>
                  <a:pt x="167400" y="3649901"/>
                  <a:pt x="129702" y="3612204"/>
                </a:cubicBezTo>
                <a:cubicBezTo>
                  <a:pt x="118893" y="3601396"/>
                  <a:pt x="106825" y="3591715"/>
                  <a:pt x="97276" y="3579779"/>
                </a:cubicBezTo>
                <a:cubicBezTo>
                  <a:pt x="89402" y="3569936"/>
                  <a:pt x="84306" y="3558162"/>
                  <a:pt x="77821" y="3547353"/>
                </a:cubicBezTo>
                <a:cubicBezTo>
                  <a:pt x="73498" y="3532221"/>
                  <a:pt x="69479" y="3516999"/>
                  <a:pt x="64851" y="3501957"/>
                </a:cubicBezTo>
                <a:cubicBezTo>
                  <a:pt x="60830" y="3488890"/>
                  <a:pt x="54401" y="3476484"/>
                  <a:pt x="51881" y="3463047"/>
                </a:cubicBezTo>
                <a:cubicBezTo>
                  <a:pt x="47877" y="3441694"/>
                  <a:pt x="48467" y="3419702"/>
                  <a:pt x="45395" y="3398196"/>
                </a:cubicBezTo>
                <a:cubicBezTo>
                  <a:pt x="41977" y="3374270"/>
                  <a:pt x="36748" y="3350639"/>
                  <a:pt x="32425" y="3326860"/>
                </a:cubicBezTo>
                <a:cubicBezTo>
                  <a:pt x="30263" y="3285788"/>
                  <a:pt x="28978" y="3244660"/>
                  <a:pt x="25940" y="3203643"/>
                </a:cubicBezTo>
                <a:cubicBezTo>
                  <a:pt x="24653" y="3186262"/>
                  <a:pt x="21107" y="3169112"/>
                  <a:pt x="19455" y="3151762"/>
                </a:cubicBezTo>
                <a:cubicBezTo>
                  <a:pt x="1139" y="2959437"/>
                  <a:pt x="27791" y="3186027"/>
                  <a:pt x="0" y="2963694"/>
                </a:cubicBezTo>
                <a:cubicBezTo>
                  <a:pt x="4323" y="2706451"/>
                  <a:pt x="3917" y="2449086"/>
                  <a:pt x="12970" y="2191966"/>
                </a:cubicBezTo>
                <a:cubicBezTo>
                  <a:pt x="14618" y="2145175"/>
                  <a:pt x="43832" y="1973249"/>
                  <a:pt x="51881" y="1919591"/>
                </a:cubicBezTo>
                <a:cubicBezTo>
                  <a:pt x="84863" y="1699713"/>
                  <a:pt x="56654" y="1866606"/>
                  <a:pt x="90791" y="1673157"/>
                </a:cubicBezTo>
                <a:cubicBezTo>
                  <a:pt x="92953" y="1629923"/>
                  <a:pt x="93106" y="1586542"/>
                  <a:pt x="97276" y="1543455"/>
                </a:cubicBezTo>
                <a:cubicBezTo>
                  <a:pt x="99604" y="1519399"/>
                  <a:pt x="109937" y="1496286"/>
                  <a:pt x="110247" y="1472119"/>
                </a:cubicBezTo>
                <a:cubicBezTo>
                  <a:pt x="112104" y="1327281"/>
                  <a:pt x="108482" y="1182390"/>
                  <a:pt x="103761" y="1037617"/>
                </a:cubicBezTo>
                <a:cubicBezTo>
                  <a:pt x="101982" y="983073"/>
                  <a:pt x="91007" y="877647"/>
                  <a:pt x="84306" y="810638"/>
                </a:cubicBezTo>
                <a:cubicBezTo>
                  <a:pt x="86468" y="698230"/>
                  <a:pt x="86982" y="585778"/>
                  <a:pt x="90791" y="473413"/>
                </a:cubicBezTo>
                <a:cubicBezTo>
                  <a:pt x="91309" y="458136"/>
                  <a:pt x="94278" y="443006"/>
                  <a:pt x="97276" y="428017"/>
                </a:cubicBezTo>
                <a:cubicBezTo>
                  <a:pt x="97277" y="428010"/>
                  <a:pt x="118894" y="411804"/>
                  <a:pt x="123217" y="408562"/>
                </a:cubicBezTo>
                <a:close/>
              </a:path>
            </a:pathLst>
          </a:custGeom>
          <a:solidFill>
            <a:srgbClr val="FFFC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Ganas de pegar, insultar tanto a los compañeros como a los profesores</a:t>
            </a:r>
          </a:p>
          <a:p>
            <a:pPr algn="ctr"/>
            <a:r>
              <a:rPr lang="es-ES" sz="2000" b="1" dirty="0">
                <a:solidFill>
                  <a:srgbClr val="C00000"/>
                </a:solidFill>
              </a:rPr>
              <a:t>Ganas de hablar en cualquier momento. De levantarme. De jugar en clase.</a:t>
            </a:r>
          </a:p>
          <a:p>
            <a:pPr algn="ctr"/>
            <a:r>
              <a:rPr lang="es-ES" sz="2000" b="1" dirty="0">
                <a:solidFill>
                  <a:srgbClr val="C00000"/>
                </a:solidFill>
              </a:rPr>
              <a:t>El fastidio de no hacer lo que gusta cuando me gusta y cuando quiero</a:t>
            </a:r>
          </a:p>
        </p:txBody>
      </p:sp>
      <p:sp>
        <p:nvSpPr>
          <p:cNvPr id="2" name="Título 1">
            <a:extLst>
              <a:ext uri="{FF2B5EF4-FFF2-40B4-BE49-F238E27FC236}">
                <a16:creationId xmlns:a16="http://schemas.microsoft.com/office/drawing/2014/main" id="{56AADB54-8A28-6936-8ABD-1C77B162273A}"/>
              </a:ext>
            </a:extLst>
          </p:cNvPr>
          <p:cNvSpPr>
            <a:spLocks noGrp="1"/>
          </p:cNvSpPr>
          <p:nvPr>
            <p:ph type="title"/>
          </p:nvPr>
        </p:nvSpPr>
        <p:spPr/>
        <p:txBody>
          <a:bodyPr>
            <a:normAutofit fontScale="90000"/>
          </a:bodyPr>
          <a:lstStyle/>
          <a:p>
            <a:r>
              <a:rPr lang="es-ES" dirty="0"/>
              <a:t>Yo aquí y mis ganas, mis pensamientos, etc.. ahí. Yo contengo todos mis productos. Marco </a:t>
            </a:r>
            <a:r>
              <a:rPr lang="es-ES" dirty="0" err="1"/>
              <a:t>deítico</a:t>
            </a:r>
            <a:r>
              <a:rPr lang="es-ES" dirty="0"/>
              <a:t>.</a:t>
            </a:r>
          </a:p>
        </p:txBody>
      </p:sp>
      <p:grpSp>
        <p:nvGrpSpPr>
          <p:cNvPr id="7" name="Grupo 6">
            <a:extLst>
              <a:ext uri="{FF2B5EF4-FFF2-40B4-BE49-F238E27FC236}">
                <a16:creationId xmlns:a16="http://schemas.microsoft.com/office/drawing/2014/main" id="{7F5542C8-68C9-8804-79D3-F76AE81B128A}"/>
              </a:ext>
            </a:extLst>
          </p:cNvPr>
          <p:cNvGrpSpPr/>
          <p:nvPr/>
        </p:nvGrpSpPr>
        <p:grpSpPr>
          <a:xfrm>
            <a:off x="1881909" y="2591403"/>
            <a:ext cx="896547" cy="2975725"/>
            <a:chOff x="1881909" y="2591403"/>
            <a:chExt cx="896547" cy="2975725"/>
          </a:xfrm>
        </p:grpSpPr>
        <p:pic>
          <p:nvPicPr>
            <p:cNvPr id="4" name="Google Shape;1017;p75">
              <a:extLst>
                <a:ext uri="{FF2B5EF4-FFF2-40B4-BE49-F238E27FC236}">
                  <a16:creationId xmlns:a16="http://schemas.microsoft.com/office/drawing/2014/main" id="{72F55E26-04CE-1C63-60B3-EBA73111847A}"/>
                </a:ext>
              </a:extLst>
            </p:cNvPr>
            <p:cNvPicPr preferRelativeResize="0"/>
            <p:nvPr/>
          </p:nvPicPr>
          <p:blipFill>
            <a:blip r:embed="rId2">
              <a:alphaModFix/>
            </a:blip>
            <a:stretch>
              <a:fillRect/>
            </a:stretch>
          </p:blipFill>
          <p:spPr>
            <a:xfrm>
              <a:off x="1881909" y="2591403"/>
              <a:ext cx="896547" cy="2975725"/>
            </a:xfrm>
            <a:prstGeom prst="rect">
              <a:avLst/>
            </a:prstGeom>
            <a:noFill/>
            <a:ln>
              <a:noFill/>
            </a:ln>
          </p:spPr>
        </p:pic>
        <p:sp>
          <p:nvSpPr>
            <p:cNvPr id="6" name="CuadroTexto 5">
              <a:extLst>
                <a:ext uri="{FF2B5EF4-FFF2-40B4-BE49-F238E27FC236}">
                  <a16:creationId xmlns:a16="http://schemas.microsoft.com/office/drawing/2014/main" id="{C686160D-FAC2-9E9A-32A3-50AE1DC34744}"/>
                </a:ext>
              </a:extLst>
            </p:cNvPr>
            <p:cNvSpPr txBox="1"/>
            <p:nvPr/>
          </p:nvSpPr>
          <p:spPr>
            <a:xfrm>
              <a:off x="2015047" y="3538815"/>
              <a:ext cx="630269" cy="667875"/>
            </a:xfrm>
            <a:prstGeom prst="rect">
              <a:avLst/>
            </a:prstGeom>
            <a:noFill/>
          </p:spPr>
          <p:txBody>
            <a:bodyPr wrap="square">
              <a:spAutoFit/>
            </a:bodyPr>
            <a:lstStyle/>
            <a:p>
              <a:pPr algn="ctr">
                <a:lnSpc>
                  <a:spcPct val="90000"/>
                </a:lnSpc>
                <a:spcAft>
                  <a:spcPts val="600"/>
                </a:spcAft>
              </a:pPr>
              <a:r>
                <a:rPr lang="es-ES" sz="1800" b="1" dirty="0">
                  <a:solidFill>
                    <a:srgbClr val="0000FF"/>
                  </a:solidFill>
                </a:rPr>
                <a:t>YO</a:t>
              </a:r>
            </a:p>
            <a:p>
              <a:pPr algn="ctr">
                <a:lnSpc>
                  <a:spcPct val="90000"/>
                </a:lnSpc>
                <a:spcAft>
                  <a:spcPts val="600"/>
                </a:spcAft>
              </a:pPr>
              <a:r>
                <a:rPr lang="es-ES" b="1" dirty="0">
                  <a:solidFill>
                    <a:srgbClr val="0000FF"/>
                  </a:solidFill>
                </a:rPr>
                <a:t>aquí</a:t>
              </a:r>
              <a:endParaRPr lang="es-ES" sz="1800" b="1" dirty="0">
                <a:solidFill>
                  <a:srgbClr val="0000FF"/>
                </a:solidFill>
              </a:endParaRPr>
            </a:p>
          </p:txBody>
        </p:sp>
      </p:grpSp>
      <p:sp>
        <p:nvSpPr>
          <p:cNvPr id="9" name="Rectángulo 8">
            <a:extLst>
              <a:ext uri="{FF2B5EF4-FFF2-40B4-BE49-F238E27FC236}">
                <a16:creationId xmlns:a16="http://schemas.microsoft.com/office/drawing/2014/main" id="{F07A179C-478A-E482-E5AC-AC3E43282DA1}"/>
              </a:ext>
            </a:extLst>
          </p:cNvPr>
          <p:cNvSpPr/>
          <p:nvPr/>
        </p:nvSpPr>
        <p:spPr>
          <a:xfrm rot="20334335">
            <a:off x="2379581" y="2959163"/>
            <a:ext cx="2729078" cy="782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rPr>
              <a:t>¡Todo eso ahí!</a:t>
            </a:r>
          </a:p>
        </p:txBody>
      </p:sp>
    </p:spTree>
    <p:extLst>
      <p:ext uri="{BB962C8B-B14F-4D97-AF65-F5344CB8AC3E}">
        <p14:creationId xmlns:p14="http://schemas.microsoft.com/office/powerpoint/2010/main" val="1182092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88550E6-8407-0F23-25FE-8D7B6E13F1DC}"/>
              </a:ext>
            </a:extLst>
          </p:cNvPr>
          <p:cNvGrpSpPr/>
          <p:nvPr/>
        </p:nvGrpSpPr>
        <p:grpSpPr>
          <a:xfrm>
            <a:off x="1539074" y="0"/>
            <a:ext cx="9113851" cy="6913418"/>
            <a:chOff x="1575603" y="0"/>
            <a:chExt cx="9113851" cy="6913418"/>
          </a:xfrm>
        </p:grpSpPr>
        <p:grpSp>
          <p:nvGrpSpPr>
            <p:cNvPr id="6" name="Grupo 5">
              <a:extLst>
                <a:ext uri="{FF2B5EF4-FFF2-40B4-BE49-F238E27FC236}">
                  <a16:creationId xmlns:a16="http://schemas.microsoft.com/office/drawing/2014/main" id="{23566982-F2E6-ECAA-B636-0F5DDB06C089}"/>
                </a:ext>
              </a:extLst>
            </p:cNvPr>
            <p:cNvGrpSpPr/>
            <p:nvPr/>
          </p:nvGrpSpPr>
          <p:grpSpPr>
            <a:xfrm>
              <a:off x="1575603" y="0"/>
              <a:ext cx="9113851" cy="6913418"/>
              <a:chOff x="1575603" y="0"/>
              <a:chExt cx="9113851" cy="6913418"/>
            </a:xfrm>
          </p:grpSpPr>
          <p:pic>
            <p:nvPicPr>
              <p:cNvPr id="4" name="Imagen 3">
                <a:extLst>
                  <a:ext uri="{FF2B5EF4-FFF2-40B4-BE49-F238E27FC236}">
                    <a16:creationId xmlns:a16="http://schemas.microsoft.com/office/drawing/2014/main" id="{A04D5C61-F15D-8F27-4CC5-3A6BCE78BCA8}"/>
                  </a:ext>
                </a:extLst>
              </p:cNvPr>
              <p:cNvPicPr>
                <a:picLocks noChangeAspect="1"/>
              </p:cNvPicPr>
              <p:nvPr/>
            </p:nvPicPr>
            <p:blipFill>
              <a:blip r:embed="rId3"/>
              <a:stretch>
                <a:fillRect/>
              </a:stretch>
            </p:blipFill>
            <p:spPr>
              <a:xfrm>
                <a:off x="1575603" y="0"/>
                <a:ext cx="9113851" cy="6913418"/>
              </a:xfrm>
              <a:prstGeom prst="rect">
                <a:avLst/>
              </a:prstGeom>
            </p:spPr>
          </p:pic>
          <p:sp>
            <p:nvSpPr>
              <p:cNvPr id="5" name="Rectángulo 4">
                <a:extLst>
                  <a:ext uri="{FF2B5EF4-FFF2-40B4-BE49-F238E27FC236}">
                    <a16:creationId xmlns:a16="http://schemas.microsoft.com/office/drawing/2014/main" id="{01C6D316-C960-6B14-6E4D-7B37D91D129A}"/>
                  </a:ext>
                </a:extLst>
              </p:cNvPr>
              <p:cNvSpPr/>
              <p:nvPr/>
            </p:nvSpPr>
            <p:spPr>
              <a:xfrm>
                <a:off x="7259781" y="1157387"/>
                <a:ext cx="1263961" cy="586154"/>
              </a:xfrm>
              <a:prstGeom prst="rect">
                <a:avLst/>
              </a:prstGeom>
              <a:solidFill>
                <a:srgbClr val="FDFEE8"/>
              </a:solidFill>
              <a:ln>
                <a:solidFill>
                  <a:srgbClr val="FFFF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rgbClr val="F3CFB8"/>
                    </a:solidFill>
                  </a:rPr>
                  <a:t>mi</a:t>
                </a:r>
              </a:p>
            </p:txBody>
          </p:sp>
        </p:grpSp>
        <p:sp>
          <p:nvSpPr>
            <p:cNvPr id="2" name="Rectángulo 1">
              <a:extLst>
                <a:ext uri="{FF2B5EF4-FFF2-40B4-BE49-F238E27FC236}">
                  <a16:creationId xmlns:a16="http://schemas.microsoft.com/office/drawing/2014/main" id="{49C98702-2837-E097-A940-AFD2378FBE26}"/>
                </a:ext>
              </a:extLst>
            </p:cNvPr>
            <p:cNvSpPr/>
            <p:nvPr/>
          </p:nvSpPr>
          <p:spPr>
            <a:xfrm rot="315225">
              <a:off x="6247122" y="2484062"/>
              <a:ext cx="1412372" cy="436588"/>
            </a:xfrm>
            <a:prstGeom prst="rect">
              <a:avLst/>
            </a:prstGeom>
            <a:solidFill>
              <a:srgbClr val="FFFCE3"/>
            </a:solidFill>
            <a:ln>
              <a:solidFill>
                <a:srgbClr val="FDF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218398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4BCF68-5EDF-63A0-3F46-47E0CDFB43C7}"/>
              </a:ext>
            </a:extLst>
          </p:cNvPr>
          <p:cNvGrpSpPr/>
          <p:nvPr/>
        </p:nvGrpSpPr>
        <p:grpSpPr>
          <a:xfrm>
            <a:off x="2697804" y="399627"/>
            <a:ext cx="6796392" cy="6058746"/>
            <a:chOff x="3138791" y="399627"/>
            <a:chExt cx="6796392" cy="6058746"/>
          </a:xfrm>
        </p:grpSpPr>
        <p:pic>
          <p:nvPicPr>
            <p:cNvPr id="4" name="Imagen 3">
              <a:extLst>
                <a:ext uri="{FF2B5EF4-FFF2-40B4-BE49-F238E27FC236}">
                  <a16:creationId xmlns:a16="http://schemas.microsoft.com/office/drawing/2014/main" id="{F65C19D8-1E02-1EC0-CB74-66E27BCD9F43}"/>
                </a:ext>
              </a:extLst>
            </p:cNvPr>
            <p:cNvPicPr>
              <a:picLocks noChangeAspect="1"/>
            </p:cNvPicPr>
            <p:nvPr/>
          </p:nvPicPr>
          <p:blipFill rotWithShape="1">
            <a:blip r:embed="rId3"/>
            <a:srcRect l="13608" r="2754"/>
            <a:stretch/>
          </p:blipFill>
          <p:spPr>
            <a:xfrm>
              <a:off x="3138791" y="399627"/>
              <a:ext cx="6796392" cy="6058746"/>
            </a:xfrm>
            <a:prstGeom prst="rect">
              <a:avLst/>
            </a:prstGeom>
          </p:spPr>
        </p:pic>
        <p:sp>
          <p:nvSpPr>
            <p:cNvPr id="2" name="Rectángulo 1">
              <a:extLst>
                <a:ext uri="{FF2B5EF4-FFF2-40B4-BE49-F238E27FC236}">
                  <a16:creationId xmlns:a16="http://schemas.microsoft.com/office/drawing/2014/main" id="{EDEB2D6C-FD7B-5F09-AEB5-DAEE5427DE67}"/>
                </a:ext>
              </a:extLst>
            </p:cNvPr>
            <p:cNvSpPr/>
            <p:nvPr/>
          </p:nvSpPr>
          <p:spPr>
            <a:xfrm rot="507137">
              <a:off x="5919206" y="5434939"/>
              <a:ext cx="661481" cy="16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236722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3F16D36-4E03-FEA4-6F5C-EF0631A7BFE9}"/>
              </a:ext>
            </a:extLst>
          </p:cNvPr>
          <p:cNvSpPr>
            <a:spLocks noGrp="1"/>
          </p:cNvSpPr>
          <p:nvPr>
            <p:ph type="title"/>
          </p:nvPr>
        </p:nvSpPr>
        <p:spPr>
          <a:xfrm>
            <a:off x="524740" y="620392"/>
            <a:ext cx="4117597" cy="5504688"/>
          </a:xfrm>
        </p:spPr>
        <p:txBody>
          <a:bodyPr vert="horz" lIns="91440" tIns="45720" rIns="91440" bIns="45720" rtlCol="0" anchor="ctr">
            <a:normAutofit fontScale="90000"/>
          </a:bodyPr>
          <a:lstStyle/>
          <a:p>
            <a:pPr>
              <a:spcBef>
                <a:spcPct val="0"/>
              </a:spcBef>
            </a:pPr>
            <a:r>
              <a:rPr lang="es-ES" sz="7200" kern="1200">
                <a:solidFill>
                  <a:schemeClr val="bg1"/>
                </a:solidFill>
                <a:latin typeface="+mj-lt"/>
                <a:ea typeface="+mj-ea"/>
                <a:cs typeface="+mj-cs"/>
              </a:rPr>
              <a:t>Diferencia entre Psicología de la Educación y la Clínica.</a:t>
            </a:r>
          </a:p>
        </p:txBody>
      </p:sp>
      <p:graphicFrame>
        <p:nvGraphicFramePr>
          <p:cNvPr id="5" name="Marcador de texto 2">
            <a:extLst>
              <a:ext uri="{FF2B5EF4-FFF2-40B4-BE49-F238E27FC236}">
                <a16:creationId xmlns:a16="http://schemas.microsoft.com/office/drawing/2014/main" id="{4DFE2819-1997-1C9D-3597-3E8F7536C6AF}"/>
              </a:ext>
            </a:extLst>
          </p:cNvPr>
          <p:cNvGraphicFramePr/>
          <p:nvPr>
            <p:extLst>
              <p:ext uri="{D42A27DB-BD31-4B8C-83A1-F6EECF244321}">
                <p14:modId xmlns:p14="http://schemas.microsoft.com/office/powerpoint/2010/main" val="72470342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815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322847F-16E5-C247-A972-166961BF7E35}"/>
              </a:ext>
            </a:extLst>
          </p:cNvPr>
          <p:cNvSpPr>
            <a:spLocks noGrp="1"/>
          </p:cNvSpPr>
          <p:nvPr>
            <p:ph type="title"/>
          </p:nvPr>
        </p:nvSpPr>
        <p:spPr>
          <a:xfrm>
            <a:off x="593954" y="581891"/>
            <a:ext cx="3771009" cy="3740727"/>
          </a:xfrm>
        </p:spPr>
        <p:txBody>
          <a:bodyPr vert="horz" lIns="91440" tIns="45720" rIns="91440" bIns="45720" rtlCol="0" anchor="b">
            <a:normAutofit/>
          </a:bodyPr>
          <a:lstStyle/>
          <a:p>
            <a:r>
              <a:rPr lang="es-ES" sz="4200" kern="1200">
                <a:solidFill>
                  <a:schemeClr val="bg1"/>
                </a:solidFill>
                <a:latin typeface="+mj-lt"/>
                <a:ea typeface="+mj-ea"/>
                <a:cs typeface="+mj-cs"/>
              </a:rPr>
              <a:t>Pensamientos y preocupaciones</a:t>
            </a:r>
          </a:p>
        </p:txBody>
      </p:sp>
      <p:pic>
        <p:nvPicPr>
          <p:cNvPr id="4" name="Imagen 3">
            <a:extLst>
              <a:ext uri="{FF2B5EF4-FFF2-40B4-BE49-F238E27FC236}">
                <a16:creationId xmlns:a16="http://schemas.microsoft.com/office/drawing/2014/main" id="{2BBA5FEF-3C55-2B34-B622-1E0678DD2EC1}"/>
              </a:ext>
            </a:extLst>
          </p:cNvPr>
          <p:cNvPicPr>
            <a:picLocks noChangeAspect="1"/>
          </p:cNvPicPr>
          <p:nvPr/>
        </p:nvPicPr>
        <p:blipFill>
          <a:blip r:embed="rId3"/>
          <a:stretch>
            <a:fillRect/>
          </a:stretch>
        </p:blipFill>
        <p:spPr>
          <a:xfrm>
            <a:off x="5603027" y="820101"/>
            <a:ext cx="5881662" cy="5087637"/>
          </a:xfrm>
          <a:prstGeom prst="rect">
            <a:avLst/>
          </a:prstGeom>
        </p:spPr>
      </p:pic>
    </p:spTree>
    <p:extLst>
      <p:ext uri="{BB962C8B-B14F-4D97-AF65-F5344CB8AC3E}">
        <p14:creationId xmlns:p14="http://schemas.microsoft.com/office/powerpoint/2010/main" val="2327285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79BD4D3-F53C-964F-2659-41FF3E0C594D}"/>
              </a:ext>
            </a:extLst>
          </p:cNvPr>
          <p:cNvSpPr>
            <a:spLocks noGrp="1"/>
          </p:cNvSpPr>
          <p:nvPr>
            <p:ph type="title"/>
          </p:nvPr>
        </p:nvSpPr>
        <p:spPr>
          <a:xfrm>
            <a:off x="593954" y="581891"/>
            <a:ext cx="3771009" cy="3740727"/>
          </a:xfrm>
        </p:spPr>
        <p:txBody>
          <a:bodyPr vert="horz" lIns="91440" tIns="45720" rIns="91440" bIns="45720" rtlCol="0" anchor="b">
            <a:normAutofit/>
          </a:bodyPr>
          <a:lstStyle/>
          <a:p>
            <a:r>
              <a:rPr lang="es-ES" sz="4200" kern="1200">
                <a:solidFill>
                  <a:schemeClr val="bg1"/>
                </a:solidFill>
                <a:latin typeface="+mj-lt"/>
                <a:ea typeface="+mj-ea"/>
                <a:cs typeface="+mj-cs"/>
              </a:rPr>
              <a:t>Pensamientos y preocupaciones.</a:t>
            </a:r>
          </a:p>
        </p:txBody>
      </p:sp>
      <p:pic>
        <p:nvPicPr>
          <p:cNvPr id="4" name="Imagen 3" descr="Texto, Carta&#10;&#10;Descripción generada automáticamente">
            <a:extLst>
              <a:ext uri="{FF2B5EF4-FFF2-40B4-BE49-F238E27FC236}">
                <a16:creationId xmlns:a16="http://schemas.microsoft.com/office/drawing/2014/main" id="{992F0410-24FE-1B2F-4915-EBAAA37E8267}"/>
              </a:ext>
            </a:extLst>
          </p:cNvPr>
          <p:cNvPicPr>
            <a:picLocks noChangeAspect="1"/>
          </p:cNvPicPr>
          <p:nvPr/>
        </p:nvPicPr>
        <p:blipFill>
          <a:blip r:embed="rId3"/>
          <a:stretch>
            <a:fillRect/>
          </a:stretch>
        </p:blipFill>
        <p:spPr>
          <a:xfrm>
            <a:off x="5603027" y="628947"/>
            <a:ext cx="5881662" cy="5469946"/>
          </a:xfrm>
          <a:prstGeom prst="rect">
            <a:avLst/>
          </a:prstGeom>
        </p:spPr>
      </p:pic>
    </p:spTree>
    <p:extLst>
      <p:ext uri="{BB962C8B-B14F-4D97-AF65-F5344CB8AC3E}">
        <p14:creationId xmlns:p14="http://schemas.microsoft.com/office/powerpoint/2010/main" val="3521015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1D1669E-2BAB-EC07-0D64-4CCE6E2D925F}"/>
              </a:ext>
            </a:extLst>
          </p:cNvPr>
          <p:cNvSpPr>
            <a:spLocks noGrp="1"/>
          </p:cNvSpPr>
          <p:nvPr>
            <p:ph type="title"/>
          </p:nvPr>
        </p:nvSpPr>
        <p:spPr>
          <a:xfrm>
            <a:off x="593954" y="581891"/>
            <a:ext cx="3771009" cy="3740727"/>
          </a:xfrm>
        </p:spPr>
        <p:txBody>
          <a:bodyPr vert="horz" lIns="91440" tIns="45720" rIns="91440" bIns="45720" rtlCol="0" anchor="b">
            <a:normAutofit/>
          </a:bodyPr>
          <a:lstStyle/>
          <a:p>
            <a:r>
              <a:rPr lang="en-US" sz="5000" kern="1200">
                <a:solidFill>
                  <a:schemeClr val="bg1"/>
                </a:solidFill>
                <a:latin typeface="+mj-lt"/>
                <a:ea typeface="+mj-ea"/>
                <a:cs typeface="+mj-cs"/>
              </a:rPr>
              <a:t>Pensamientos al bolsillo</a:t>
            </a:r>
          </a:p>
        </p:txBody>
      </p:sp>
      <p:pic>
        <p:nvPicPr>
          <p:cNvPr id="4" name="Imagen 3">
            <a:extLst>
              <a:ext uri="{FF2B5EF4-FFF2-40B4-BE49-F238E27FC236}">
                <a16:creationId xmlns:a16="http://schemas.microsoft.com/office/drawing/2014/main" id="{84EA8D78-2429-61BE-3236-FD3D8F7A02C9}"/>
              </a:ext>
            </a:extLst>
          </p:cNvPr>
          <p:cNvPicPr>
            <a:picLocks noChangeAspect="1"/>
          </p:cNvPicPr>
          <p:nvPr/>
        </p:nvPicPr>
        <p:blipFill>
          <a:blip r:embed="rId3"/>
          <a:stretch>
            <a:fillRect/>
          </a:stretch>
        </p:blipFill>
        <p:spPr>
          <a:xfrm>
            <a:off x="5645911" y="581891"/>
            <a:ext cx="5795893" cy="5564058"/>
          </a:xfrm>
          <a:prstGeom prst="rect">
            <a:avLst/>
          </a:prstGeom>
        </p:spPr>
      </p:pic>
    </p:spTree>
    <p:extLst>
      <p:ext uri="{BB962C8B-B14F-4D97-AF65-F5344CB8AC3E}">
        <p14:creationId xmlns:p14="http://schemas.microsoft.com/office/powerpoint/2010/main" val="566158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73"/>
          <p:cNvSpPr txBox="1"/>
          <p:nvPr/>
        </p:nvSpPr>
        <p:spPr>
          <a:xfrm>
            <a:off x="4938200" y="1427267"/>
            <a:ext cx="2315600" cy="899600"/>
          </a:xfrm>
          <a:prstGeom prst="rect">
            <a:avLst/>
          </a:prstGeom>
          <a:noFill/>
          <a:ln>
            <a:noFill/>
          </a:ln>
        </p:spPr>
        <p:txBody>
          <a:bodyPr spcFirstLastPara="1" wrap="square" lIns="121900" tIns="121900" rIns="121900" bIns="121900" anchor="ctr" anchorCtr="0">
            <a:noAutofit/>
          </a:bodyPr>
          <a:lstStyle/>
          <a:p>
            <a:pPr algn="ctr"/>
            <a:r>
              <a:rPr lang="es" sz="8000" b="1">
                <a:solidFill>
                  <a:srgbClr val="0000FF"/>
                </a:solidFill>
              </a:rPr>
              <a:t>YO</a:t>
            </a:r>
            <a:endParaRPr sz="8000" b="1">
              <a:solidFill>
                <a:srgbClr val="0000FF"/>
              </a:solidFill>
            </a:endParaRPr>
          </a:p>
        </p:txBody>
      </p:sp>
      <p:sp>
        <p:nvSpPr>
          <p:cNvPr id="987" name="Google Shape;987;p73"/>
          <p:cNvSpPr txBox="1"/>
          <p:nvPr/>
        </p:nvSpPr>
        <p:spPr>
          <a:xfrm>
            <a:off x="84600" y="2476500"/>
            <a:ext cx="2845200" cy="5460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2000" dirty="0"/>
              <a:t>CONSTANTE ATEMPORAL</a:t>
            </a:r>
            <a:endParaRPr sz="2000" dirty="0"/>
          </a:p>
        </p:txBody>
      </p:sp>
      <p:sp>
        <p:nvSpPr>
          <p:cNvPr id="988" name="Google Shape;988;p73"/>
          <p:cNvSpPr txBox="1"/>
          <p:nvPr/>
        </p:nvSpPr>
        <p:spPr>
          <a:xfrm>
            <a:off x="84600" y="3022500"/>
            <a:ext cx="2845200" cy="1422400"/>
          </a:xfrm>
          <a:prstGeom prst="rect">
            <a:avLst/>
          </a:prstGeom>
          <a:noFill/>
          <a:ln>
            <a:noFill/>
          </a:ln>
        </p:spPr>
        <p:txBody>
          <a:bodyPr spcFirstLastPara="1" wrap="square" lIns="121900" tIns="121900" rIns="121900" bIns="121900" anchor="t" anchorCtr="0">
            <a:noAutofit/>
          </a:bodyPr>
          <a:lstStyle/>
          <a:p>
            <a:pPr algn="ctr"/>
            <a:r>
              <a:rPr lang="es" sz="1600" b="1"/>
              <a:t>Permanece constante a pesar de que la persona pase de niño a adulto, cambie de trabajo o pierda peso.  “AQUÍ y AHORA”</a:t>
            </a:r>
            <a:endParaRPr sz="1600" b="1"/>
          </a:p>
        </p:txBody>
      </p:sp>
      <p:sp>
        <p:nvSpPr>
          <p:cNvPr id="989" name="Google Shape;989;p73"/>
          <p:cNvSpPr txBox="1"/>
          <p:nvPr/>
        </p:nvSpPr>
        <p:spPr>
          <a:xfrm>
            <a:off x="6068600" y="3260967"/>
            <a:ext cx="2845200" cy="5460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2400"/>
              <a:t>UNIDAD</a:t>
            </a:r>
            <a:endParaRPr sz="2400"/>
          </a:p>
        </p:txBody>
      </p:sp>
      <p:sp>
        <p:nvSpPr>
          <p:cNvPr id="990" name="Google Shape;990;p73"/>
          <p:cNvSpPr txBox="1"/>
          <p:nvPr/>
        </p:nvSpPr>
        <p:spPr>
          <a:xfrm>
            <a:off x="6068600" y="4829900"/>
            <a:ext cx="2845200" cy="5460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1467" b="1"/>
              <a:t>ORIGINADOR DE LA ACCIÓN</a:t>
            </a:r>
            <a:endParaRPr sz="1467" b="1"/>
          </a:p>
        </p:txBody>
      </p:sp>
      <p:grpSp>
        <p:nvGrpSpPr>
          <p:cNvPr id="991" name="Google Shape;991;p73"/>
          <p:cNvGrpSpPr/>
          <p:nvPr/>
        </p:nvGrpSpPr>
        <p:grpSpPr>
          <a:xfrm>
            <a:off x="3076600" y="2468536"/>
            <a:ext cx="2845200" cy="3716449"/>
            <a:chOff x="4518800" y="1145351"/>
            <a:chExt cx="2133900" cy="2787337"/>
          </a:xfrm>
        </p:grpSpPr>
        <p:grpSp>
          <p:nvGrpSpPr>
            <p:cNvPr id="992" name="Google Shape;992;p73"/>
            <p:cNvGrpSpPr/>
            <p:nvPr/>
          </p:nvGrpSpPr>
          <p:grpSpPr>
            <a:xfrm>
              <a:off x="4518800" y="1145351"/>
              <a:ext cx="2133900" cy="1521724"/>
              <a:chOff x="4518800" y="1145351"/>
              <a:chExt cx="2133900" cy="1521724"/>
            </a:xfrm>
          </p:grpSpPr>
          <p:sp>
            <p:nvSpPr>
              <p:cNvPr id="993" name="Google Shape;993;p73"/>
              <p:cNvSpPr txBox="1"/>
              <p:nvPr/>
            </p:nvSpPr>
            <p:spPr>
              <a:xfrm>
                <a:off x="4518800" y="1145351"/>
                <a:ext cx="2133900" cy="4095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2400"/>
                  <a:t>LOCALIZACIÓN</a:t>
                </a:r>
                <a:endParaRPr sz="2400"/>
              </a:p>
            </p:txBody>
          </p:sp>
          <p:sp>
            <p:nvSpPr>
              <p:cNvPr id="994" name="Google Shape;994;p73"/>
              <p:cNvSpPr txBox="1"/>
              <p:nvPr/>
            </p:nvSpPr>
            <p:spPr>
              <a:xfrm>
                <a:off x="4518800" y="1581075"/>
                <a:ext cx="2133900" cy="1086000"/>
              </a:xfrm>
              <a:prstGeom prst="rect">
                <a:avLst/>
              </a:prstGeom>
              <a:noFill/>
              <a:ln>
                <a:noFill/>
              </a:ln>
            </p:spPr>
            <p:txBody>
              <a:bodyPr spcFirstLastPara="1" wrap="square" lIns="121900" tIns="121900" rIns="121900" bIns="121900" anchor="t" anchorCtr="0">
                <a:noAutofit/>
              </a:bodyPr>
              <a:lstStyle/>
              <a:p>
                <a:pPr algn="ctr"/>
                <a:r>
                  <a:rPr lang="es" sz="1600" b="1"/>
                  <a:t>siempre en el mismo lugar que la estimulación privada de ver, querer, sentir y demás.</a:t>
                </a:r>
                <a:endParaRPr sz="1600" b="1"/>
              </a:p>
              <a:p>
                <a:pPr algn="ctr"/>
                <a:r>
                  <a:rPr lang="es" sz="1600" b="1"/>
                  <a:t>“AQUÍ”</a:t>
                </a:r>
                <a:endParaRPr sz="1600" b="1"/>
              </a:p>
            </p:txBody>
          </p:sp>
        </p:grpSp>
        <p:grpSp>
          <p:nvGrpSpPr>
            <p:cNvPr id="995" name="Google Shape;995;p73"/>
            <p:cNvGrpSpPr/>
            <p:nvPr/>
          </p:nvGrpSpPr>
          <p:grpSpPr>
            <a:xfrm>
              <a:off x="4518800" y="2923188"/>
              <a:ext cx="2133900" cy="1009500"/>
              <a:chOff x="4518800" y="2933700"/>
              <a:chExt cx="2133900" cy="1009500"/>
            </a:xfrm>
          </p:grpSpPr>
          <p:sp>
            <p:nvSpPr>
              <p:cNvPr id="996" name="Google Shape;996;p73"/>
              <p:cNvSpPr txBox="1"/>
              <p:nvPr/>
            </p:nvSpPr>
            <p:spPr>
              <a:xfrm>
                <a:off x="4535150" y="3343200"/>
                <a:ext cx="2101200" cy="600000"/>
              </a:xfrm>
              <a:prstGeom prst="rect">
                <a:avLst/>
              </a:prstGeom>
              <a:noFill/>
              <a:ln>
                <a:noFill/>
              </a:ln>
            </p:spPr>
            <p:txBody>
              <a:bodyPr spcFirstLastPara="1" wrap="square" lIns="121900" tIns="121900" rIns="121900" bIns="121900" anchor="t" anchorCtr="0">
                <a:noAutofit/>
              </a:bodyPr>
              <a:lstStyle/>
              <a:p>
                <a:pPr algn="ctr"/>
                <a:r>
                  <a:rPr lang="es" sz="1600" b="1"/>
                  <a:t>la localización habitual de los estímulos privados.</a:t>
                </a:r>
                <a:endParaRPr sz="1600" b="1"/>
              </a:p>
              <a:p>
                <a:pPr algn="ctr"/>
                <a:endParaRPr sz="1600" b="1"/>
              </a:p>
            </p:txBody>
          </p:sp>
          <p:sp>
            <p:nvSpPr>
              <p:cNvPr id="997" name="Google Shape;997;p73"/>
              <p:cNvSpPr txBox="1"/>
              <p:nvPr/>
            </p:nvSpPr>
            <p:spPr>
              <a:xfrm>
                <a:off x="4518800" y="2933700"/>
                <a:ext cx="2133900" cy="4095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2400"/>
                  <a:t>INTERNO</a:t>
                </a:r>
                <a:endParaRPr sz="2400"/>
              </a:p>
            </p:txBody>
          </p:sp>
        </p:grpSp>
      </p:grpSp>
      <p:sp>
        <p:nvSpPr>
          <p:cNvPr id="998" name="Google Shape;998;p73"/>
          <p:cNvSpPr txBox="1"/>
          <p:nvPr/>
        </p:nvSpPr>
        <p:spPr>
          <a:xfrm>
            <a:off x="6090400" y="4045433"/>
            <a:ext cx="2801600" cy="5460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2400"/>
              <a:t>TODO</a:t>
            </a:r>
            <a:endParaRPr sz="2400"/>
          </a:p>
        </p:txBody>
      </p:sp>
      <p:sp>
        <p:nvSpPr>
          <p:cNvPr id="999" name="Google Shape;999;p73"/>
          <p:cNvSpPr txBox="1"/>
          <p:nvPr/>
        </p:nvSpPr>
        <p:spPr>
          <a:xfrm>
            <a:off x="6068600" y="2476500"/>
            <a:ext cx="2845200" cy="5460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1600" b="1"/>
              <a:t>CONTENEDOR DE TODO</a:t>
            </a:r>
            <a:endParaRPr sz="1600" b="1"/>
          </a:p>
        </p:txBody>
      </p:sp>
      <p:grpSp>
        <p:nvGrpSpPr>
          <p:cNvPr id="1000" name="Google Shape;1000;p73"/>
          <p:cNvGrpSpPr/>
          <p:nvPr/>
        </p:nvGrpSpPr>
        <p:grpSpPr>
          <a:xfrm>
            <a:off x="9060601" y="2468534"/>
            <a:ext cx="2845233" cy="3111500"/>
            <a:chOff x="2291100" y="3886275"/>
            <a:chExt cx="2133925" cy="2333625"/>
          </a:xfrm>
        </p:grpSpPr>
        <p:sp>
          <p:nvSpPr>
            <p:cNvPr id="1001" name="Google Shape;1001;p73"/>
            <p:cNvSpPr txBox="1"/>
            <p:nvPr/>
          </p:nvSpPr>
          <p:spPr>
            <a:xfrm>
              <a:off x="2291125" y="3886275"/>
              <a:ext cx="2133900" cy="409500"/>
            </a:xfrm>
            <a:prstGeom prst="rect">
              <a:avLst/>
            </a:prstGeom>
            <a:solidFill>
              <a:srgbClr val="FFD966"/>
            </a:solidFill>
            <a:ln>
              <a:noFill/>
            </a:ln>
          </p:spPr>
          <p:txBody>
            <a:bodyPr spcFirstLastPara="1" wrap="square" lIns="121900" tIns="121900" rIns="121900" bIns="121900" anchor="ctr" anchorCtr="0">
              <a:noAutofit/>
            </a:bodyPr>
            <a:lstStyle/>
            <a:p>
              <a:pPr algn="ctr"/>
              <a:r>
                <a:rPr lang="es" sz="2000" dirty="0"/>
                <a:t>AUTOCONOCIMIENTO</a:t>
              </a:r>
              <a:endParaRPr sz="2000" dirty="0"/>
            </a:p>
          </p:txBody>
        </p:sp>
        <p:sp>
          <p:nvSpPr>
            <p:cNvPr id="1002" name="Google Shape;1002;p73"/>
            <p:cNvSpPr txBox="1"/>
            <p:nvPr/>
          </p:nvSpPr>
          <p:spPr>
            <a:xfrm>
              <a:off x="2291100" y="4381500"/>
              <a:ext cx="2133900" cy="1838400"/>
            </a:xfrm>
            <a:prstGeom prst="rect">
              <a:avLst/>
            </a:prstGeom>
            <a:noFill/>
            <a:ln>
              <a:noFill/>
            </a:ln>
          </p:spPr>
          <p:txBody>
            <a:bodyPr spcFirstLastPara="1" wrap="square" lIns="121900" tIns="121900" rIns="121900" bIns="121900" anchor="t" anchorCtr="0">
              <a:noAutofit/>
            </a:bodyPr>
            <a:lstStyle/>
            <a:p>
              <a:pPr algn="ctr"/>
              <a:r>
                <a:rPr lang="es" sz="1600" b="1"/>
                <a:t>Podrían incluir interacciones de tactar los tactos privados. Por ejemplo, "me veo a mí mismo viendo la mariposa", y "me veo a mí mismo viéndome a mí mismo viendo la mariposa". </a:t>
              </a:r>
              <a:endParaRPr sz="1600" b="1"/>
            </a:p>
            <a:p>
              <a:pPr algn="ctr"/>
              <a:endParaRPr sz="1600" b="1"/>
            </a:p>
          </p:txBody>
        </p:sp>
      </p:grpSp>
      <p:sp>
        <p:nvSpPr>
          <p:cNvPr id="1003" name="Google Shape;1003;p73"/>
          <p:cNvSpPr txBox="1">
            <a:spLocks noGrp="1"/>
          </p:cNvSpPr>
          <p:nvPr>
            <p:ph type="title"/>
          </p:nvPr>
        </p:nvSpPr>
        <p:spPr>
          <a:xfrm>
            <a:off x="415600" y="255500"/>
            <a:ext cx="11360800" cy="810400"/>
          </a:xfrm>
          <a:prstGeom prst="rect">
            <a:avLst/>
          </a:prstGeom>
        </p:spPr>
        <p:txBody>
          <a:bodyPr spcFirstLastPara="1" vert="horz" wrap="square" lIns="121900" tIns="121900" rIns="121900" bIns="121900" rtlCol="0" anchor="t" anchorCtr="0">
            <a:noAutofit/>
          </a:bodyPr>
          <a:lstStyle/>
          <a:p>
            <a:pPr>
              <a:spcBef>
                <a:spcPts val="0"/>
              </a:spcBef>
            </a:pPr>
            <a:r>
              <a:rPr lang="es"/>
              <a:t>YO contexto</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07"/>
        <p:cNvGrpSpPr/>
        <p:nvPr/>
      </p:nvGrpSpPr>
      <p:grpSpPr>
        <a:xfrm>
          <a:off x="0" y="0"/>
          <a:ext cx="0" cy="0"/>
          <a:chOff x="0" y="0"/>
          <a:chExt cx="0" cy="0"/>
        </a:xfrm>
      </p:grpSpPr>
      <p:sp useBgFill="1">
        <p:nvSpPr>
          <p:cNvPr id="1014" name="Rectangle 1013">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16" name="Group 1015">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017"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8"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9"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08" name="Google Shape;1008;p74"/>
          <p:cNvSpPr txBox="1">
            <a:spLocks noGrp="1"/>
          </p:cNvSpPr>
          <p:nvPr>
            <p:ph type="title"/>
          </p:nvPr>
        </p:nvSpPr>
        <p:spPr>
          <a:xfrm>
            <a:off x="1098468" y="885651"/>
            <a:ext cx="3229803" cy="4624603"/>
          </a:xfrm>
          <a:prstGeom prst="rect">
            <a:avLst/>
          </a:prstGeom>
        </p:spPr>
        <p:txBody>
          <a:bodyPr spcFirstLastPara="1" vert="horz" lIns="91440" tIns="45720" rIns="91440" bIns="45720" rtlCol="0" anchor="ctr" anchorCtr="0">
            <a:normAutofit/>
          </a:bodyPr>
          <a:lstStyle/>
          <a:p>
            <a:r>
              <a:rPr lang="en-US" kern="1200">
                <a:solidFill>
                  <a:srgbClr val="FFFFFF"/>
                </a:solidFill>
                <a:latin typeface="+mj-lt"/>
                <a:ea typeface="+mj-ea"/>
                <a:cs typeface="+mj-cs"/>
              </a:rPr>
              <a:t>YO como perspectiva</a:t>
            </a:r>
          </a:p>
        </p:txBody>
      </p:sp>
      <p:sp>
        <p:nvSpPr>
          <p:cNvPr id="1009" name="Google Shape;1009;p74"/>
          <p:cNvSpPr txBox="1"/>
          <p:nvPr/>
        </p:nvSpPr>
        <p:spPr>
          <a:xfrm>
            <a:off x="4978708" y="885651"/>
            <a:ext cx="6525220" cy="4616849"/>
          </a:xfrm>
          <a:prstGeom prst="rect">
            <a:avLst/>
          </a:prstGeom>
        </p:spPr>
        <p:txBody>
          <a:bodyPr spcFirstLastPara="1" vert="horz" lIns="91440" tIns="45720" rIns="91440" bIns="45720" rtlCol="0" anchor="ctr" anchorCtr="0">
            <a:normAutofit/>
          </a:bodyPr>
          <a:lstStyle/>
          <a:p>
            <a:pPr>
              <a:lnSpc>
                <a:spcPct val="90000"/>
              </a:lnSpc>
              <a:spcAft>
                <a:spcPts val="600"/>
              </a:spcAft>
            </a:pPr>
            <a:r>
              <a:rPr lang="es-ES" sz="3600" dirty="0"/>
              <a:t>soy esa </a:t>
            </a:r>
            <a:r>
              <a:rPr lang="es-ES" sz="3600" b="1" dirty="0"/>
              <a:t>perspectiva única</a:t>
            </a:r>
            <a:r>
              <a:rPr lang="es-ES" sz="3600" dirty="0"/>
              <a:t> que ha estado siempre donde yo he estado, que ha visto todo lo que yo he visto y que ha experimentado todo lo que yo he experimentado.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05"/>
          <p:cNvSpPr/>
          <p:nvPr/>
        </p:nvSpPr>
        <p:spPr>
          <a:xfrm>
            <a:off x="920800" y="1357067"/>
            <a:ext cx="10350400" cy="5168800"/>
          </a:xfrm>
          <a:prstGeom prst="ellipse">
            <a:avLst/>
          </a:prstGeom>
          <a:solidFill>
            <a:srgbClr val="F3F3F3"/>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2" name="Google Shape;1292;p105"/>
          <p:cNvSpPr txBox="1">
            <a:spLocks noGrp="1"/>
          </p:cNvSpPr>
          <p:nvPr>
            <p:ph type="title"/>
          </p:nvPr>
        </p:nvSpPr>
        <p:spPr>
          <a:xfrm>
            <a:off x="415600" y="343467"/>
            <a:ext cx="11360800" cy="810400"/>
          </a:xfrm>
          <a:prstGeom prst="rect">
            <a:avLst/>
          </a:prstGeom>
        </p:spPr>
        <p:txBody>
          <a:bodyPr spcFirstLastPara="1" vert="horz" wrap="square" lIns="121900" tIns="121900" rIns="121900" bIns="121900" rtlCol="0" anchor="t" anchorCtr="0">
            <a:noAutofit/>
          </a:bodyPr>
          <a:lstStyle/>
          <a:p>
            <a:pPr>
              <a:spcBef>
                <a:spcPts val="0"/>
              </a:spcBef>
            </a:pPr>
            <a:r>
              <a:rPr lang="es" b="1"/>
              <a:t>Fusión y De-fusión</a:t>
            </a:r>
            <a:endParaRPr b="1"/>
          </a:p>
        </p:txBody>
      </p:sp>
      <p:sp>
        <p:nvSpPr>
          <p:cNvPr id="1293" name="Google Shape;1293;p105"/>
          <p:cNvSpPr txBox="1">
            <a:spLocks noGrp="1"/>
          </p:cNvSpPr>
          <p:nvPr>
            <p:ph type="title"/>
          </p:nvPr>
        </p:nvSpPr>
        <p:spPr>
          <a:xfrm>
            <a:off x="4089400" y="1357067"/>
            <a:ext cx="4013200" cy="810400"/>
          </a:xfrm>
          <a:prstGeom prst="rect">
            <a:avLst/>
          </a:prstGeom>
        </p:spPr>
        <p:txBody>
          <a:bodyPr spcFirstLastPara="1" vert="horz" wrap="square" lIns="121900" tIns="121900" rIns="121900" bIns="121900" rtlCol="0" anchor="ctr" anchorCtr="0">
            <a:noAutofit/>
          </a:bodyPr>
          <a:lstStyle/>
          <a:p>
            <a:pPr algn="ctr">
              <a:spcBef>
                <a:spcPts val="0"/>
              </a:spcBef>
            </a:pPr>
            <a:r>
              <a:rPr lang="es" sz="2933" b="1"/>
              <a:t>YO COMO CONTEXTO</a:t>
            </a:r>
            <a:endParaRPr sz="2933" b="1"/>
          </a:p>
        </p:txBody>
      </p:sp>
      <p:sp>
        <p:nvSpPr>
          <p:cNvPr id="1294" name="Google Shape;1294;p105"/>
          <p:cNvSpPr txBox="1">
            <a:spLocks noGrp="1"/>
          </p:cNvSpPr>
          <p:nvPr>
            <p:ph type="title"/>
          </p:nvPr>
        </p:nvSpPr>
        <p:spPr>
          <a:xfrm>
            <a:off x="4089400" y="5738567"/>
            <a:ext cx="4013200" cy="810400"/>
          </a:xfrm>
          <a:prstGeom prst="rect">
            <a:avLst/>
          </a:prstGeom>
        </p:spPr>
        <p:txBody>
          <a:bodyPr spcFirstLastPara="1" vert="horz" wrap="square" lIns="121900" tIns="121900" rIns="121900" bIns="121900" rtlCol="0" anchor="ctr" anchorCtr="0">
            <a:noAutofit/>
          </a:bodyPr>
          <a:lstStyle/>
          <a:p>
            <a:pPr algn="ctr">
              <a:spcBef>
                <a:spcPts val="0"/>
              </a:spcBef>
            </a:pPr>
            <a:r>
              <a:rPr lang="es" sz="2933" b="1"/>
              <a:t>YO COMO CONTEXTO</a:t>
            </a:r>
            <a:endParaRPr sz="2933" b="1"/>
          </a:p>
        </p:txBody>
      </p:sp>
      <p:grpSp>
        <p:nvGrpSpPr>
          <p:cNvPr id="1295" name="Google Shape;1295;p105"/>
          <p:cNvGrpSpPr/>
          <p:nvPr/>
        </p:nvGrpSpPr>
        <p:grpSpPr>
          <a:xfrm>
            <a:off x="63700" y="3088519"/>
            <a:ext cx="11912300" cy="881350"/>
            <a:chOff x="47775" y="2316388"/>
            <a:chExt cx="8934225" cy="661012"/>
          </a:xfrm>
        </p:grpSpPr>
        <p:cxnSp>
          <p:nvCxnSpPr>
            <p:cNvPr id="1296" name="Google Shape;1296;p105"/>
            <p:cNvCxnSpPr>
              <a:stCxn id="1297" idx="6"/>
              <a:endCxn id="1291" idx="6"/>
            </p:cNvCxnSpPr>
            <p:nvPr/>
          </p:nvCxnSpPr>
          <p:spPr>
            <a:xfrm rot="10800000" flipH="1">
              <a:off x="7815292" y="2956250"/>
              <a:ext cx="638100" cy="21000"/>
            </a:xfrm>
            <a:prstGeom prst="straightConnector1">
              <a:avLst/>
            </a:prstGeom>
            <a:noFill/>
            <a:ln w="28575" cap="flat" cmpd="sng">
              <a:solidFill>
                <a:srgbClr val="FF0000"/>
              </a:solidFill>
              <a:prstDash val="solid"/>
              <a:round/>
              <a:headEnd type="triangle" w="med" len="med"/>
              <a:tailEnd type="triangle" w="med" len="med"/>
            </a:ln>
          </p:spPr>
        </p:cxnSp>
        <p:cxnSp>
          <p:nvCxnSpPr>
            <p:cNvPr id="1298" name="Google Shape;1298;p105"/>
            <p:cNvCxnSpPr>
              <a:stCxn id="1291" idx="2"/>
              <a:endCxn id="1299" idx="2"/>
            </p:cNvCxnSpPr>
            <p:nvPr/>
          </p:nvCxnSpPr>
          <p:spPr>
            <a:xfrm>
              <a:off x="690600" y="2956100"/>
              <a:ext cx="638100" cy="21300"/>
            </a:xfrm>
            <a:prstGeom prst="straightConnector1">
              <a:avLst/>
            </a:prstGeom>
            <a:noFill/>
            <a:ln w="28575" cap="flat" cmpd="sng">
              <a:solidFill>
                <a:srgbClr val="FF0000"/>
              </a:solidFill>
              <a:prstDash val="solid"/>
              <a:round/>
              <a:headEnd type="triangle" w="med" len="med"/>
              <a:tailEnd type="triangle" w="med" len="med"/>
            </a:ln>
          </p:spPr>
        </p:cxnSp>
        <p:sp>
          <p:nvSpPr>
            <p:cNvPr id="1300" name="Google Shape;1300;p105"/>
            <p:cNvSpPr txBox="1"/>
            <p:nvPr/>
          </p:nvSpPr>
          <p:spPr>
            <a:xfrm>
              <a:off x="7677150" y="2316388"/>
              <a:ext cx="1304850" cy="448200"/>
            </a:xfrm>
            <a:prstGeom prst="rect">
              <a:avLst/>
            </a:prstGeom>
            <a:noFill/>
            <a:ln>
              <a:noFill/>
            </a:ln>
          </p:spPr>
          <p:txBody>
            <a:bodyPr spcFirstLastPara="1" wrap="square" lIns="121900" tIns="121900" rIns="121900" bIns="121900" anchor="ctr" anchorCtr="0">
              <a:noAutofit/>
            </a:bodyPr>
            <a:lstStyle/>
            <a:p>
              <a:pPr algn="ctr"/>
              <a:r>
                <a:rPr lang="es" sz="2400" b="1" dirty="0">
                  <a:solidFill>
                    <a:srgbClr val="FF0000"/>
                  </a:solidFill>
                  <a:latin typeface="Roboto"/>
                  <a:ea typeface="Roboto"/>
                  <a:cs typeface="Roboto"/>
                  <a:sym typeface="Roboto"/>
                </a:rPr>
                <a:t>Relación jerárquica</a:t>
              </a:r>
              <a:endParaRPr sz="2400" b="1" dirty="0">
                <a:solidFill>
                  <a:srgbClr val="FF0000"/>
                </a:solidFill>
                <a:latin typeface="Roboto"/>
                <a:ea typeface="Roboto"/>
                <a:cs typeface="Roboto"/>
                <a:sym typeface="Roboto"/>
              </a:endParaRPr>
            </a:p>
          </p:txBody>
        </p:sp>
        <p:sp>
          <p:nvSpPr>
            <p:cNvPr id="1301" name="Google Shape;1301;p105"/>
            <p:cNvSpPr txBox="1"/>
            <p:nvPr/>
          </p:nvSpPr>
          <p:spPr>
            <a:xfrm>
              <a:off x="47775" y="2347638"/>
              <a:ext cx="1283025" cy="448200"/>
            </a:xfrm>
            <a:prstGeom prst="rect">
              <a:avLst/>
            </a:prstGeom>
            <a:noFill/>
            <a:ln>
              <a:noFill/>
            </a:ln>
          </p:spPr>
          <p:txBody>
            <a:bodyPr spcFirstLastPara="1" wrap="square" lIns="121900" tIns="121900" rIns="121900" bIns="121900" anchor="ctr" anchorCtr="0">
              <a:noAutofit/>
            </a:bodyPr>
            <a:lstStyle/>
            <a:p>
              <a:pPr algn="ctr"/>
              <a:r>
                <a:rPr lang="es" sz="2400" b="1" dirty="0">
                  <a:solidFill>
                    <a:srgbClr val="FF0000"/>
                  </a:solidFill>
                  <a:latin typeface="Roboto"/>
                  <a:ea typeface="Roboto"/>
                  <a:cs typeface="Roboto"/>
                  <a:sym typeface="Roboto"/>
                </a:rPr>
                <a:t>Relación jerárquica</a:t>
              </a:r>
              <a:endParaRPr sz="2400" b="1" dirty="0">
                <a:solidFill>
                  <a:srgbClr val="FF0000"/>
                </a:solidFill>
                <a:latin typeface="Roboto"/>
                <a:ea typeface="Roboto"/>
                <a:cs typeface="Roboto"/>
                <a:sym typeface="Roboto"/>
              </a:endParaRPr>
            </a:p>
          </p:txBody>
        </p:sp>
      </p:grpSp>
      <p:sp>
        <p:nvSpPr>
          <p:cNvPr id="1302" name="Google Shape;1302;p105"/>
          <p:cNvSpPr/>
          <p:nvPr/>
        </p:nvSpPr>
        <p:spPr>
          <a:xfrm>
            <a:off x="1625600" y="2167467"/>
            <a:ext cx="8890000" cy="3284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s" sz="3200" b="1">
                <a:solidFill>
                  <a:srgbClr val="0000FF"/>
                </a:solidFill>
              </a:rPr>
              <a:t>YO como contexto</a:t>
            </a:r>
            <a:endParaRPr sz="3200" b="1">
              <a:solidFill>
                <a:srgbClr val="0000FF"/>
              </a:solidFill>
            </a:endParaRPr>
          </a:p>
        </p:txBody>
      </p:sp>
      <p:grpSp>
        <p:nvGrpSpPr>
          <p:cNvPr id="1303" name="Google Shape;1303;p105"/>
          <p:cNvGrpSpPr/>
          <p:nvPr/>
        </p:nvGrpSpPr>
        <p:grpSpPr>
          <a:xfrm>
            <a:off x="1771616" y="2909267"/>
            <a:ext cx="8648773" cy="2120800"/>
            <a:chOff x="1314450" y="2160800"/>
            <a:chExt cx="6486580" cy="1590600"/>
          </a:xfrm>
        </p:grpSpPr>
        <p:sp>
          <p:nvSpPr>
            <p:cNvPr id="1299" name="Google Shape;1299;p105"/>
            <p:cNvSpPr/>
            <p:nvPr/>
          </p:nvSpPr>
          <p:spPr>
            <a:xfrm>
              <a:off x="1314450" y="2160800"/>
              <a:ext cx="3465000" cy="1590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600"/>
                </a:spcBef>
              </a:pPr>
              <a:r>
                <a:rPr lang="es" sz="2400" b="1"/>
                <a:t>Yo como Contenido</a:t>
              </a:r>
              <a:endParaRPr sz="2400" b="1"/>
            </a:p>
            <a:p>
              <a:pPr algn="ctr">
                <a:lnSpc>
                  <a:spcPct val="90000"/>
                </a:lnSpc>
                <a:spcBef>
                  <a:spcPts val="1600"/>
                </a:spcBef>
              </a:pPr>
              <a:r>
                <a:rPr lang="es" sz="2400"/>
                <a:t>Soy una persona que no vale</a:t>
              </a:r>
              <a:endParaRPr sz="2400"/>
            </a:p>
          </p:txBody>
        </p:sp>
        <p:sp>
          <p:nvSpPr>
            <p:cNvPr id="1297" name="Google Shape;1297;p105"/>
            <p:cNvSpPr/>
            <p:nvPr/>
          </p:nvSpPr>
          <p:spPr>
            <a:xfrm>
              <a:off x="4336030" y="2160800"/>
              <a:ext cx="3465000" cy="1590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600"/>
                </a:spcBef>
              </a:pPr>
              <a:r>
                <a:rPr lang="es" sz="2400" b="1"/>
                <a:t>Yo como Proceso</a:t>
              </a:r>
              <a:endParaRPr sz="2400" b="1"/>
            </a:p>
            <a:p>
              <a:pPr algn="ctr">
                <a:lnSpc>
                  <a:spcPct val="90000"/>
                </a:lnSpc>
                <a:spcBef>
                  <a:spcPts val="1600"/>
                </a:spcBef>
              </a:pPr>
              <a:r>
                <a:rPr lang="es" sz="2400"/>
                <a:t>Siento que no valgo ahora mismo</a:t>
              </a:r>
              <a:endParaRPr sz="2400"/>
            </a:p>
          </p:txBody>
        </p:sp>
        <p:sp>
          <p:nvSpPr>
            <p:cNvPr id="1304" name="Google Shape;1304;p105"/>
            <p:cNvSpPr txBox="1"/>
            <p:nvPr/>
          </p:nvSpPr>
          <p:spPr>
            <a:xfrm>
              <a:off x="4394700" y="2632325"/>
              <a:ext cx="354600" cy="514200"/>
            </a:xfrm>
            <a:prstGeom prst="rect">
              <a:avLst/>
            </a:prstGeom>
            <a:noFill/>
            <a:ln>
              <a:noFill/>
            </a:ln>
          </p:spPr>
          <p:txBody>
            <a:bodyPr spcFirstLastPara="1" wrap="square" lIns="121900" tIns="121900" rIns="121900" bIns="121900" anchor="ctr" anchorCtr="0">
              <a:noAutofit/>
            </a:bodyPr>
            <a:lstStyle/>
            <a:p>
              <a:pPr algn="ctr"/>
              <a:r>
                <a:rPr lang="es" sz="3200" b="1">
                  <a:latin typeface="Roboto"/>
                  <a:ea typeface="Roboto"/>
                  <a:cs typeface="Roboto"/>
                  <a:sym typeface="Roboto"/>
                </a:rPr>
                <a:t>y</a:t>
              </a:r>
              <a:endParaRPr sz="3200" b="1">
                <a:latin typeface="Roboto"/>
                <a:ea typeface="Roboto"/>
                <a:cs typeface="Roboto"/>
                <a:sym typeface="Roboto"/>
              </a:endParaRPr>
            </a:p>
          </p:txBody>
        </p:sp>
      </p:grpSp>
      <p:sp>
        <p:nvSpPr>
          <p:cNvPr id="1305" name="Google Shape;1305;p105"/>
          <p:cNvSpPr/>
          <p:nvPr/>
        </p:nvSpPr>
        <p:spPr>
          <a:xfrm>
            <a:off x="3835400" y="2717800"/>
            <a:ext cx="381200" cy="597600"/>
          </a:xfrm>
          <a:prstGeom prst="upDown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6" name="Google Shape;1306;p105"/>
          <p:cNvSpPr/>
          <p:nvPr/>
        </p:nvSpPr>
        <p:spPr>
          <a:xfrm>
            <a:off x="7988300" y="2833367"/>
            <a:ext cx="381200" cy="597600"/>
          </a:xfrm>
          <a:prstGeom prst="upDown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7" name="Google Shape;1307;p105"/>
          <p:cNvSpPr txBox="1"/>
          <p:nvPr/>
        </p:nvSpPr>
        <p:spPr>
          <a:xfrm>
            <a:off x="2108200" y="5105967"/>
            <a:ext cx="8293200" cy="597600"/>
          </a:xfrm>
          <a:prstGeom prst="rect">
            <a:avLst/>
          </a:prstGeom>
          <a:noFill/>
          <a:ln>
            <a:noFill/>
          </a:ln>
        </p:spPr>
        <p:txBody>
          <a:bodyPr spcFirstLastPara="1" wrap="square" lIns="121900" tIns="121900" rIns="121900" bIns="121900" anchor="ctr" anchorCtr="0">
            <a:noAutofit/>
          </a:bodyPr>
          <a:lstStyle/>
          <a:p>
            <a:pPr algn="ctr">
              <a:lnSpc>
                <a:spcPct val="90000"/>
              </a:lnSpc>
            </a:pPr>
            <a:r>
              <a:rPr lang="es" sz="2400"/>
              <a:t>Estoy teniendo el pensamiento de que no valgo </a:t>
            </a:r>
            <a:endParaRPr sz="2400"/>
          </a:p>
          <a:p>
            <a:pPr algn="ctr">
              <a:lnSpc>
                <a:spcPct val="90000"/>
              </a:lnSpc>
            </a:pPr>
            <a:r>
              <a:rPr lang="es" sz="2400"/>
              <a:t>para nada ahora mismo</a:t>
            </a:r>
            <a:endParaRPr sz="2400"/>
          </a:p>
        </p:txBody>
      </p:sp>
      <p:sp>
        <p:nvSpPr>
          <p:cNvPr id="1308" name="Google Shape;1308;p105"/>
          <p:cNvSpPr txBox="1"/>
          <p:nvPr/>
        </p:nvSpPr>
        <p:spPr>
          <a:xfrm rot="-410348">
            <a:off x="777104" y="1278605"/>
            <a:ext cx="3775182" cy="1079709"/>
          </a:xfrm>
          <a:prstGeom prst="rect">
            <a:avLst/>
          </a:prstGeom>
          <a:noFill/>
          <a:ln>
            <a:noFill/>
          </a:ln>
        </p:spPr>
        <p:txBody>
          <a:bodyPr spcFirstLastPara="1" wrap="square" lIns="121900" tIns="121900" rIns="121900" bIns="121900" anchor="ctr" anchorCtr="0">
            <a:noAutofit/>
          </a:bodyPr>
          <a:lstStyle/>
          <a:p>
            <a:pPr algn="ctr"/>
            <a:r>
              <a:rPr lang="es" sz="4800" b="1" dirty="0">
                <a:solidFill>
                  <a:srgbClr val="CC0000"/>
                </a:solidFill>
                <a:latin typeface="Roboto"/>
                <a:ea typeface="Roboto"/>
                <a:cs typeface="Roboto"/>
                <a:sym typeface="Roboto"/>
              </a:rPr>
              <a:t>DE-FUSIÓN</a:t>
            </a:r>
            <a:endParaRPr sz="4800" b="1" dirty="0">
              <a:solidFill>
                <a:srgbClr val="CC0000"/>
              </a:solidFill>
              <a:latin typeface="Roboto"/>
              <a:ea typeface="Roboto"/>
              <a:cs typeface="Roboto"/>
              <a:sym typeface="Roboto"/>
            </a:endParaRPr>
          </a:p>
        </p:txBody>
      </p:sp>
      <p:sp>
        <p:nvSpPr>
          <p:cNvPr id="1309" name="Google Shape;1309;p105"/>
          <p:cNvSpPr txBox="1"/>
          <p:nvPr/>
        </p:nvSpPr>
        <p:spPr>
          <a:xfrm>
            <a:off x="2108200" y="2235767"/>
            <a:ext cx="8293200" cy="597600"/>
          </a:xfrm>
          <a:prstGeom prst="rect">
            <a:avLst/>
          </a:prstGeom>
          <a:noFill/>
          <a:ln>
            <a:noFill/>
          </a:ln>
        </p:spPr>
        <p:txBody>
          <a:bodyPr spcFirstLastPara="1" wrap="square" lIns="121900" tIns="121900" rIns="121900" bIns="121900" anchor="ctr" anchorCtr="0">
            <a:noAutofit/>
          </a:bodyPr>
          <a:lstStyle/>
          <a:p>
            <a:pPr algn="ctr">
              <a:lnSpc>
                <a:spcPct val="90000"/>
              </a:lnSpc>
            </a:pPr>
            <a:r>
              <a:rPr lang="es" sz="2400"/>
              <a:t>Estoy teniendo el pensamiento de que no valgo para nada</a:t>
            </a:r>
            <a:endParaRPr sz="2400"/>
          </a:p>
        </p:txBody>
      </p:sp>
      <p:sp>
        <p:nvSpPr>
          <p:cNvPr id="1310" name="Google Shape;1310;p105"/>
          <p:cNvSpPr txBox="1"/>
          <p:nvPr/>
        </p:nvSpPr>
        <p:spPr>
          <a:xfrm rot="-410132">
            <a:off x="5022907" y="3269623"/>
            <a:ext cx="2641576" cy="1079709"/>
          </a:xfrm>
          <a:prstGeom prst="rect">
            <a:avLst/>
          </a:prstGeom>
          <a:noFill/>
          <a:ln>
            <a:noFill/>
          </a:ln>
        </p:spPr>
        <p:txBody>
          <a:bodyPr spcFirstLastPara="1" wrap="square" lIns="121900" tIns="121900" rIns="121900" bIns="121900" anchor="ctr" anchorCtr="0">
            <a:noAutofit/>
          </a:bodyPr>
          <a:lstStyle/>
          <a:p>
            <a:pPr algn="ctr"/>
            <a:r>
              <a:rPr lang="es" sz="4800" b="1">
                <a:solidFill>
                  <a:srgbClr val="FFFF00"/>
                </a:solidFill>
                <a:latin typeface="Roboto"/>
                <a:ea typeface="Roboto"/>
                <a:cs typeface="Roboto"/>
                <a:sym typeface="Roboto"/>
              </a:rPr>
              <a:t>FUSIÓN</a:t>
            </a:r>
            <a:endParaRPr sz="4800" b="1">
              <a:solidFill>
                <a:srgbClr val="FFFF0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3"/>
                                        </p:tgtEl>
                                        <p:attrNameLst>
                                          <p:attrName>style.visibility</p:attrName>
                                        </p:attrNameLst>
                                      </p:cBhvr>
                                      <p:to>
                                        <p:strVal val="visible"/>
                                      </p:to>
                                    </p:set>
                                    <p:animEffect transition="in" filter="fade">
                                      <p:cBhvr>
                                        <p:cTn id="7" dur="1000"/>
                                        <p:tgtEl>
                                          <p:spTgt spid="130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02"/>
                                        </p:tgtEl>
                                        <p:attrNameLst>
                                          <p:attrName>style.visibility</p:attrName>
                                        </p:attrNameLst>
                                      </p:cBhvr>
                                      <p:to>
                                        <p:strVal val="visible"/>
                                      </p:to>
                                    </p:set>
                                    <p:animEffect transition="in" filter="fade">
                                      <p:cBhvr>
                                        <p:cTn id="11" dur="1000"/>
                                        <p:tgtEl>
                                          <p:spTgt spid="1302"/>
                                        </p:tgtEl>
                                      </p:cBhvr>
                                    </p:animEffect>
                                  </p:childTnLst>
                                </p:cTn>
                              </p:par>
                              <p:par>
                                <p:cTn id="12" presetID="10" presetClass="entr" presetSubtype="0" fill="hold" nodeType="withEffect">
                                  <p:stCondLst>
                                    <p:cond delay="0"/>
                                  </p:stCondLst>
                                  <p:childTnLst>
                                    <p:set>
                                      <p:cBhvr>
                                        <p:cTn id="13" dur="1" fill="hold">
                                          <p:stCondLst>
                                            <p:cond delay="0"/>
                                          </p:stCondLst>
                                        </p:cTn>
                                        <p:tgtEl>
                                          <p:spTgt spid="1306"/>
                                        </p:tgtEl>
                                        <p:attrNameLst>
                                          <p:attrName>style.visibility</p:attrName>
                                        </p:attrNameLst>
                                      </p:cBhvr>
                                      <p:to>
                                        <p:strVal val="visible"/>
                                      </p:to>
                                    </p:set>
                                    <p:animEffect transition="in" filter="fade">
                                      <p:cBhvr>
                                        <p:cTn id="14" dur="1000"/>
                                        <p:tgtEl>
                                          <p:spTgt spid="1306"/>
                                        </p:tgtEl>
                                      </p:cBhvr>
                                    </p:animEffect>
                                  </p:childTnLst>
                                </p:cTn>
                              </p:par>
                              <p:par>
                                <p:cTn id="15" presetID="10" presetClass="entr" presetSubtype="0" fill="hold" nodeType="withEffect">
                                  <p:stCondLst>
                                    <p:cond delay="0"/>
                                  </p:stCondLst>
                                  <p:childTnLst>
                                    <p:set>
                                      <p:cBhvr>
                                        <p:cTn id="16" dur="1" fill="hold">
                                          <p:stCondLst>
                                            <p:cond delay="0"/>
                                          </p:stCondLst>
                                        </p:cTn>
                                        <p:tgtEl>
                                          <p:spTgt spid="1305"/>
                                        </p:tgtEl>
                                        <p:attrNameLst>
                                          <p:attrName>style.visibility</p:attrName>
                                        </p:attrNameLst>
                                      </p:cBhvr>
                                      <p:to>
                                        <p:strVal val="visible"/>
                                      </p:to>
                                    </p:set>
                                    <p:animEffect transition="in" filter="fade">
                                      <p:cBhvr>
                                        <p:cTn id="17" dur="1000"/>
                                        <p:tgtEl>
                                          <p:spTgt spid="130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10"/>
                                        </p:tgtEl>
                                        <p:attrNameLst>
                                          <p:attrName>style.visibility</p:attrName>
                                        </p:attrNameLst>
                                      </p:cBhvr>
                                      <p:to>
                                        <p:strVal val="visible"/>
                                      </p:to>
                                    </p:set>
                                  </p:childTnLst>
                                </p:cTn>
                              </p:par>
                            </p:childTnLst>
                          </p:cTn>
                        </p:par>
                        <p:par>
                          <p:cTn id="22" fill="hold">
                            <p:stCondLst>
                              <p:cond delay="1000"/>
                            </p:stCondLst>
                            <p:childTnLst>
                              <p:par>
                                <p:cTn id="23" presetID="8" presetClass="emph" presetSubtype="0" fill="hold" nodeType="afterEffect">
                                  <p:stCondLst>
                                    <p:cond delay="0"/>
                                  </p:stCondLst>
                                  <p:childTnLst>
                                    <p:animRot by="-21600000">
                                      <p:cBhvr>
                                        <p:cTn id="24" dur="1000" fill="hold"/>
                                        <p:tgtEl>
                                          <p:spTgt spid="13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000"/>
                                          </p:stCondLst>
                                        </p:cTn>
                                        <p:tgtEl>
                                          <p:spTgt spid="13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000"/>
                                          </p:stCondLst>
                                        </p:cTn>
                                        <p:tgtEl>
                                          <p:spTgt spid="130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000"/>
                                          </p:stCondLst>
                                        </p:cTn>
                                        <p:tgtEl>
                                          <p:spTgt spid="130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000"/>
                                          </p:stCondLst>
                                        </p:cTn>
                                        <p:tgtEl>
                                          <p:spTgt spid="1305"/>
                                        </p:tgtEl>
                                        <p:attrNameLst>
                                          <p:attrName>style.visibility</p:attrName>
                                        </p:attrNameLst>
                                      </p:cBhvr>
                                      <p:to>
                                        <p:strVal val="hidden"/>
                                      </p:to>
                                    </p:se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291"/>
                                        </p:tgtEl>
                                        <p:attrNameLst>
                                          <p:attrName>style.visibility</p:attrName>
                                        </p:attrNameLst>
                                      </p:cBhvr>
                                      <p:to>
                                        <p:strVal val="visible"/>
                                      </p:to>
                                    </p:set>
                                    <p:animEffect transition="in" filter="fade">
                                      <p:cBhvr>
                                        <p:cTn id="38" dur="1000"/>
                                        <p:tgtEl>
                                          <p:spTgt spid="1291"/>
                                        </p:tgtEl>
                                      </p:cBhvr>
                                    </p:animEffect>
                                  </p:childTnLst>
                                </p:cTn>
                              </p:par>
                              <p:par>
                                <p:cTn id="39" presetID="10" presetClass="entr" presetSubtype="0" fill="hold" nodeType="withEffect">
                                  <p:stCondLst>
                                    <p:cond delay="0"/>
                                  </p:stCondLst>
                                  <p:childTnLst>
                                    <p:set>
                                      <p:cBhvr>
                                        <p:cTn id="40" dur="1" fill="hold">
                                          <p:stCondLst>
                                            <p:cond delay="0"/>
                                          </p:stCondLst>
                                        </p:cTn>
                                        <p:tgtEl>
                                          <p:spTgt spid="1294"/>
                                        </p:tgtEl>
                                        <p:attrNameLst>
                                          <p:attrName>style.visibility</p:attrName>
                                        </p:attrNameLst>
                                      </p:cBhvr>
                                      <p:to>
                                        <p:strVal val="visible"/>
                                      </p:to>
                                    </p:set>
                                    <p:animEffect transition="in" filter="fade">
                                      <p:cBhvr>
                                        <p:cTn id="41" dur="1000"/>
                                        <p:tgtEl>
                                          <p:spTgt spid="1294"/>
                                        </p:tgtEl>
                                      </p:cBhvr>
                                    </p:animEffect>
                                  </p:childTnLst>
                                </p:cTn>
                              </p:par>
                              <p:par>
                                <p:cTn id="42" presetID="10" presetClass="entr" presetSubtype="0" fill="hold" nodeType="withEffect">
                                  <p:stCondLst>
                                    <p:cond delay="0"/>
                                  </p:stCondLst>
                                  <p:childTnLst>
                                    <p:set>
                                      <p:cBhvr>
                                        <p:cTn id="43" dur="1" fill="hold">
                                          <p:stCondLst>
                                            <p:cond delay="0"/>
                                          </p:stCondLst>
                                        </p:cTn>
                                        <p:tgtEl>
                                          <p:spTgt spid="1293"/>
                                        </p:tgtEl>
                                        <p:attrNameLst>
                                          <p:attrName>style.visibility</p:attrName>
                                        </p:attrNameLst>
                                      </p:cBhvr>
                                      <p:to>
                                        <p:strVal val="visible"/>
                                      </p:to>
                                    </p:set>
                                    <p:animEffect transition="in" filter="fade">
                                      <p:cBhvr>
                                        <p:cTn id="44" dur="1000"/>
                                        <p:tgtEl>
                                          <p:spTgt spid="1293"/>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309"/>
                                        </p:tgtEl>
                                        <p:attrNameLst>
                                          <p:attrName>style.visibility</p:attrName>
                                        </p:attrNameLst>
                                      </p:cBhvr>
                                      <p:to>
                                        <p:strVal val="visible"/>
                                      </p:to>
                                    </p:set>
                                    <p:animEffect transition="in" filter="fade">
                                      <p:cBhvr>
                                        <p:cTn id="48" dur="1000"/>
                                        <p:tgtEl>
                                          <p:spTgt spid="1309"/>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307"/>
                                        </p:tgtEl>
                                        <p:attrNameLst>
                                          <p:attrName>style.visibility</p:attrName>
                                        </p:attrNameLst>
                                      </p:cBhvr>
                                      <p:to>
                                        <p:strVal val="visible"/>
                                      </p:to>
                                    </p:set>
                                    <p:animEffect transition="in" filter="fade">
                                      <p:cBhvr>
                                        <p:cTn id="52" dur="1000"/>
                                        <p:tgtEl>
                                          <p:spTgt spid="130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95"/>
                                        </p:tgtEl>
                                        <p:attrNameLst>
                                          <p:attrName>style.visibility</p:attrName>
                                        </p:attrNameLst>
                                      </p:cBhvr>
                                      <p:to>
                                        <p:strVal val="visible"/>
                                      </p:to>
                                    </p:set>
                                    <p:animEffect transition="in" filter="fade">
                                      <p:cBhvr>
                                        <p:cTn id="57" dur="1000"/>
                                        <p:tgtEl>
                                          <p:spTgt spid="129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308"/>
                                        </p:tgtEl>
                                        <p:attrNameLst>
                                          <p:attrName>style.visibility</p:attrName>
                                        </p:attrNameLst>
                                      </p:cBhvr>
                                      <p:to>
                                        <p:strVal val="visible"/>
                                      </p:to>
                                    </p:set>
                                    <p:animEffect transition="in" filter="fade">
                                      <p:cBhvr>
                                        <p:cTn id="61" dur="1000"/>
                                        <p:tgtEl>
                                          <p:spTgt spid="1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78"/>
          <p:cNvSpPr/>
          <p:nvPr/>
        </p:nvSpPr>
        <p:spPr>
          <a:xfrm>
            <a:off x="1375867" y="1199500"/>
            <a:ext cx="9470800" cy="4496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2" name="Google Shape;1052;p78"/>
          <p:cNvSpPr/>
          <p:nvPr/>
        </p:nvSpPr>
        <p:spPr>
          <a:xfrm>
            <a:off x="1175800" y="906200"/>
            <a:ext cx="9840400" cy="5045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3" name="Google Shape;1053;p78"/>
          <p:cNvSpPr/>
          <p:nvPr/>
        </p:nvSpPr>
        <p:spPr>
          <a:xfrm>
            <a:off x="912200" y="727500"/>
            <a:ext cx="10367600" cy="5440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4" name="Google Shape;1054;p78"/>
          <p:cNvSpPr/>
          <p:nvPr/>
        </p:nvSpPr>
        <p:spPr>
          <a:xfrm>
            <a:off x="680333" y="546667"/>
            <a:ext cx="10802800" cy="5824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5" name="Google Shape;1055;p78"/>
          <p:cNvSpPr/>
          <p:nvPr/>
        </p:nvSpPr>
        <p:spPr>
          <a:xfrm>
            <a:off x="415600" y="323967"/>
            <a:ext cx="11270800" cy="6250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6" name="Google Shape;1056;p78"/>
          <p:cNvSpPr/>
          <p:nvPr/>
        </p:nvSpPr>
        <p:spPr>
          <a:xfrm>
            <a:off x="177800" y="141300"/>
            <a:ext cx="11712000" cy="6636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7" name="Google Shape;1057;p78"/>
          <p:cNvSpPr/>
          <p:nvPr/>
        </p:nvSpPr>
        <p:spPr>
          <a:xfrm>
            <a:off x="-99000" y="0"/>
            <a:ext cx="12192000" cy="69804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8" name="Google Shape;1058;p78"/>
          <p:cNvSpPr/>
          <p:nvPr/>
        </p:nvSpPr>
        <p:spPr>
          <a:xfrm>
            <a:off x="-685800" y="-442900"/>
            <a:ext cx="13208000" cy="79248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59" name="Google Shape;1059;p78"/>
          <p:cNvSpPr/>
          <p:nvPr/>
        </p:nvSpPr>
        <p:spPr>
          <a:xfrm>
            <a:off x="-1244600" y="-874700"/>
            <a:ext cx="14249200" cy="87884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0" name="Google Shape;1060;p78"/>
          <p:cNvSpPr/>
          <p:nvPr/>
        </p:nvSpPr>
        <p:spPr>
          <a:xfrm>
            <a:off x="-2108200" y="-1636700"/>
            <a:ext cx="15900400" cy="104392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1" name="Google Shape;1061;p78"/>
          <p:cNvSpPr/>
          <p:nvPr/>
        </p:nvSpPr>
        <p:spPr>
          <a:xfrm>
            <a:off x="-3124200" y="-2474900"/>
            <a:ext cx="17754800" cy="119384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62;p7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spcBef>
                <a:spcPts val="0"/>
              </a:spcBef>
            </a:pPr>
            <a:r>
              <a:rPr lang="es"/>
              <a:t>Toma de perspectiva y los Tres YO</a:t>
            </a:r>
            <a:endParaRPr/>
          </a:p>
        </p:txBody>
      </p:sp>
      <p:sp>
        <p:nvSpPr>
          <p:cNvPr id="1065" name="Google Shape;1065;p78"/>
          <p:cNvSpPr txBox="1">
            <a:spLocks noGrp="1"/>
          </p:cNvSpPr>
          <p:nvPr>
            <p:ph type="title" idx="4294967295"/>
          </p:nvPr>
        </p:nvSpPr>
        <p:spPr>
          <a:xfrm>
            <a:off x="0" y="1356784"/>
            <a:ext cx="4013200" cy="810683"/>
          </a:xfrm>
          <a:prstGeom prst="rect">
            <a:avLst/>
          </a:prstGeom>
        </p:spPr>
        <p:txBody>
          <a:bodyPr spcFirstLastPara="1" vert="horz" wrap="square" lIns="121900" tIns="121900" rIns="121900" bIns="121900" rtlCol="0" anchor="ctr" anchorCtr="0">
            <a:noAutofit/>
          </a:bodyPr>
          <a:lstStyle/>
          <a:p>
            <a:pPr algn="ctr">
              <a:spcBef>
                <a:spcPts val="0"/>
              </a:spcBef>
            </a:pPr>
            <a:r>
              <a:rPr lang="es" b="1"/>
              <a:t>YO CONTEXTO</a:t>
            </a:r>
            <a:endParaRPr b="1"/>
          </a:p>
        </p:txBody>
      </p:sp>
      <p:sp>
        <p:nvSpPr>
          <p:cNvPr id="1066" name="Google Shape;1066;p78"/>
          <p:cNvSpPr txBox="1">
            <a:spLocks noGrp="1"/>
          </p:cNvSpPr>
          <p:nvPr>
            <p:ph type="title" idx="4294967295"/>
          </p:nvPr>
        </p:nvSpPr>
        <p:spPr>
          <a:xfrm>
            <a:off x="0" y="4709584"/>
            <a:ext cx="4013200" cy="810683"/>
          </a:xfrm>
          <a:prstGeom prst="rect">
            <a:avLst/>
          </a:prstGeom>
        </p:spPr>
        <p:txBody>
          <a:bodyPr spcFirstLastPara="1" vert="horz" wrap="square" lIns="121900" tIns="121900" rIns="121900" bIns="121900" rtlCol="0" anchor="ctr" anchorCtr="0">
            <a:noAutofit/>
          </a:bodyPr>
          <a:lstStyle/>
          <a:p>
            <a:pPr algn="ctr">
              <a:spcBef>
                <a:spcPts val="0"/>
              </a:spcBef>
            </a:pPr>
            <a:r>
              <a:rPr lang="es" b="1"/>
              <a:t>YO CONTEXTO</a:t>
            </a:r>
            <a:endParaRPr b="1"/>
          </a:p>
        </p:txBody>
      </p:sp>
      <p:sp>
        <p:nvSpPr>
          <p:cNvPr id="1063" name="Google Shape;1063;p78"/>
          <p:cNvSpPr/>
          <p:nvPr/>
        </p:nvSpPr>
        <p:spPr>
          <a:xfrm>
            <a:off x="2445967" y="2057400"/>
            <a:ext cx="3220000" cy="2743200"/>
          </a:xfrm>
          <a:prstGeom prst="rect">
            <a:avLst/>
          </a:prstGeom>
          <a:solidFill>
            <a:srgbClr val="F3F3F3"/>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467"/>
              </a:spcBef>
            </a:pPr>
            <a:r>
              <a:rPr lang="es" sz="2133" u="sng"/>
              <a:t>Yo como Contenido</a:t>
            </a:r>
            <a:endParaRPr sz="2133" u="sng"/>
          </a:p>
          <a:p>
            <a:pPr algn="just">
              <a:lnSpc>
                <a:spcPct val="90000"/>
              </a:lnSpc>
              <a:spcBef>
                <a:spcPts val="933"/>
              </a:spcBef>
            </a:pPr>
            <a:r>
              <a:rPr lang="es" sz="1600"/>
              <a:t>Yo soy hombre</a:t>
            </a:r>
            <a:endParaRPr sz="1600"/>
          </a:p>
          <a:p>
            <a:pPr algn="just">
              <a:lnSpc>
                <a:spcPct val="90000"/>
              </a:lnSpc>
              <a:spcBef>
                <a:spcPts val="933"/>
              </a:spcBef>
            </a:pPr>
            <a:r>
              <a:rPr lang="es" sz="1600"/>
              <a:t>Yo tengo 40 años</a:t>
            </a:r>
            <a:endParaRPr sz="1600"/>
          </a:p>
          <a:p>
            <a:pPr algn="just">
              <a:lnSpc>
                <a:spcPct val="90000"/>
              </a:lnSpc>
              <a:spcBef>
                <a:spcPts val="933"/>
              </a:spcBef>
            </a:pPr>
            <a:r>
              <a:rPr lang="es" sz="1600"/>
              <a:t>Yo estoy casado</a:t>
            </a:r>
            <a:endParaRPr sz="1600"/>
          </a:p>
          <a:p>
            <a:pPr algn="just">
              <a:lnSpc>
                <a:spcPct val="90000"/>
              </a:lnSpc>
              <a:spcBef>
                <a:spcPts val="933"/>
              </a:spcBef>
            </a:pPr>
            <a:r>
              <a:rPr lang="es" sz="1600"/>
              <a:t>Yo soy generoso</a:t>
            </a:r>
            <a:endParaRPr sz="1600"/>
          </a:p>
          <a:p>
            <a:pPr algn="just">
              <a:lnSpc>
                <a:spcPct val="90000"/>
              </a:lnSpc>
              <a:spcBef>
                <a:spcPts val="933"/>
              </a:spcBef>
            </a:pPr>
            <a:r>
              <a:rPr lang="es" sz="1600"/>
              <a:t>Yo soy agresivo a veces</a:t>
            </a:r>
            <a:endParaRPr sz="1600"/>
          </a:p>
          <a:p>
            <a:pPr algn="ctr">
              <a:lnSpc>
                <a:spcPct val="90000"/>
              </a:lnSpc>
              <a:spcBef>
                <a:spcPts val="933"/>
              </a:spcBef>
            </a:pPr>
            <a:r>
              <a:rPr lang="es" sz="1600"/>
              <a:t>Etc.</a:t>
            </a:r>
            <a:endParaRPr sz="1600"/>
          </a:p>
          <a:p>
            <a:endParaRPr sz="2400"/>
          </a:p>
        </p:txBody>
      </p:sp>
      <p:sp>
        <p:nvSpPr>
          <p:cNvPr id="1064" name="Google Shape;1064;p78"/>
          <p:cNvSpPr/>
          <p:nvPr/>
        </p:nvSpPr>
        <p:spPr>
          <a:xfrm>
            <a:off x="6526000" y="2057400"/>
            <a:ext cx="3220000" cy="2743200"/>
          </a:xfrm>
          <a:prstGeom prst="rect">
            <a:avLst/>
          </a:prstGeom>
          <a:solidFill>
            <a:srgbClr val="F3F3F3"/>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90000"/>
              </a:lnSpc>
              <a:spcBef>
                <a:spcPts val="1467"/>
              </a:spcBef>
            </a:pPr>
            <a:r>
              <a:rPr lang="es" sz="2133" u="sng"/>
              <a:t>Yo como Proceso</a:t>
            </a:r>
            <a:endParaRPr sz="2400" u="sng"/>
          </a:p>
          <a:p>
            <a:pPr algn="just">
              <a:lnSpc>
                <a:spcPct val="90000"/>
              </a:lnSpc>
              <a:spcBef>
                <a:spcPts val="933"/>
              </a:spcBef>
            </a:pPr>
            <a:r>
              <a:rPr lang="es" sz="1600"/>
              <a:t>Me estoy sintiendo nervioso</a:t>
            </a:r>
            <a:endParaRPr sz="1600"/>
          </a:p>
          <a:p>
            <a:pPr algn="just">
              <a:lnSpc>
                <a:spcPct val="90000"/>
              </a:lnSpc>
              <a:spcBef>
                <a:spcPts val="933"/>
              </a:spcBef>
            </a:pPr>
            <a:r>
              <a:rPr lang="es" sz="1600"/>
              <a:t>Me estoy sintiendo amenazado</a:t>
            </a:r>
            <a:endParaRPr sz="1600"/>
          </a:p>
          <a:p>
            <a:pPr algn="just">
              <a:lnSpc>
                <a:spcPct val="90000"/>
              </a:lnSpc>
              <a:spcBef>
                <a:spcPts val="933"/>
              </a:spcBef>
            </a:pPr>
            <a:r>
              <a:rPr lang="es" sz="1600"/>
              <a:t>Me estoy sintiendo defensivo</a:t>
            </a:r>
            <a:endParaRPr sz="1600"/>
          </a:p>
          <a:p>
            <a:pPr algn="just">
              <a:lnSpc>
                <a:spcPct val="90000"/>
              </a:lnSpc>
              <a:spcBef>
                <a:spcPts val="933"/>
              </a:spcBef>
            </a:pPr>
            <a:r>
              <a:rPr lang="es" sz="1600"/>
              <a:t>Quiero pelearme</a:t>
            </a:r>
            <a:endParaRPr sz="1600"/>
          </a:p>
          <a:p>
            <a:pPr algn="ctr">
              <a:lnSpc>
                <a:spcPct val="90000"/>
              </a:lnSpc>
              <a:spcBef>
                <a:spcPts val="933"/>
              </a:spcBef>
            </a:pPr>
            <a:r>
              <a:rPr lang="es" sz="1600"/>
              <a:t>Etc.</a:t>
            </a:r>
            <a:endParaRPr sz="2400" u="sng"/>
          </a:p>
          <a:p>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1000"/>
                                        <p:tgtEl>
                                          <p:spTgt spid="10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1000"/>
                                        <p:tgtEl>
                                          <p:spTgt spid="10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53"/>
                                        </p:tgtEl>
                                        <p:attrNameLst>
                                          <p:attrName>style.visibility</p:attrName>
                                        </p:attrNameLst>
                                      </p:cBhvr>
                                      <p:to>
                                        <p:strVal val="visible"/>
                                      </p:to>
                                    </p:set>
                                    <p:animEffect transition="in" filter="fade">
                                      <p:cBhvr>
                                        <p:cTn id="15" dur="1000"/>
                                        <p:tgtEl>
                                          <p:spTgt spid="105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4"/>
                                        </p:tgtEl>
                                        <p:attrNameLst>
                                          <p:attrName>style.visibility</p:attrName>
                                        </p:attrNameLst>
                                      </p:cBhvr>
                                      <p:to>
                                        <p:strVal val="visible"/>
                                      </p:to>
                                    </p:set>
                                    <p:animEffect transition="in" filter="fade">
                                      <p:cBhvr>
                                        <p:cTn id="19" dur="1000"/>
                                        <p:tgtEl>
                                          <p:spTgt spid="105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55"/>
                                        </p:tgtEl>
                                        <p:attrNameLst>
                                          <p:attrName>style.visibility</p:attrName>
                                        </p:attrNameLst>
                                      </p:cBhvr>
                                      <p:to>
                                        <p:strVal val="visible"/>
                                      </p:to>
                                    </p:set>
                                    <p:animEffect transition="in" filter="fade">
                                      <p:cBhvr>
                                        <p:cTn id="23" dur="1000"/>
                                        <p:tgtEl>
                                          <p:spTgt spid="1055"/>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056"/>
                                        </p:tgtEl>
                                        <p:attrNameLst>
                                          <p:attrName>style.visibility</p:attrName>
                                        </p:attrNameLst>
                                      </p:cBhvr>
                                      <p:to>
                                        <p:strVal val="visible"/>
                                      </p:to>
                                    </p:set>
                                    <p:animEffect transition="in" filter="fade">
                                      <p:cBhvr>
                                        <p:cTn id="27" dur="1000"/>
                                        <p:tgtEl>
                                          <p:spTgt spid="105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57"/>
                                        </p:tgtEl>
                                        <p:attrNameLst>
                                          <p:attrName>style.visibility</p:attrName>
                                        </p:attrNameLst>
                                      </p:cBhvr>
                                      <p:to>
                                        <p:strVal val="visible"/>
                                      </p:to>
                                    </p:set>
                                    <p:animEffect transition="in" filter="fade">
                                      <p:cBhvr>
                                        <p:cTn id="31" dur="1000"/>
                                        <p:tgtEl>
                                          <p:spTgt spid="1057"/>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058"/>
                                        </p:tgtEl>
                                        <p:attrNameLst>
                                          <p:attrName>style.visibility</p:attrName>
                                        </p:attrNameLst>
                                      </p:cBhvr>
                                      <p:to>
                                        <p:strVal val="visible"/>
                                      </p:to>
                                    </p:set>
                                    <p:animEffect transition="in" filter="fade">
                                      <p:cBhvr>
                                        <p:cTn id="35" dur="1000"/>
                                        <p:tgtEl>
                                          <p:spTgt spid="1058"/>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059"/>
                                        </p:tgtEl>
                                        <p:attrNameLst>
                                          <p:attrName>style.visibility</p:attrName>
                                        </p:attrNameLst>
                                      </p:cBhvr>
                                      <p:to>
                                        <p:strVal val="visible"/>
                                      </p:to>
                                    </p:set>
                                    <p:animEffect transition="in" filter="fade">
                                      <p:cBhvr>
                                        <p:cTn id="39" dur="1000"/>
                                        <p:tgtEl>
                                          <p:spTgt spid="1059"/>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060"/>
                                        </p:tgtEl>
                                        <p:attrNameLst>
                                          <p:attrName>style.visibility</p:attrName>
                                        </p:attrNameLst>
                                      </p:cBhvr>
                                      <p:to>
                                        <p:strVal val="visible"/>
                                      </p:to>
                                    </p:set>
                                    <p:animEffect transition="in" filter="fade">
                                      <p:cBhvr>
                                        <p:cTn id="43" dur="1000"/>
                                        <p:tgtEl>
                                          <p:spTgt spid="1060"/>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1061"/>
                                        </p:tgtEl>
                                        <p:attrNameLst>
                                          <p:attrName>style.visibility</p:attrName>
                                        </p:attrNameLst>
                                      </p:cBhvr>
                                      <p:to>
                                        <p:strVal val="visible"/>
                                      </p:to>
                                    </p:set>
                                    <p:animEffect transition="in" filter="fade">
                                      <p:cBhvr>
                                        <p:cTn id="47" dur="10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00"/>
        <p:cNvGrpSpPr/>
        <p:nvPr/>
      </p:nvGrpSpPr>
      <p:grpSpPr>
        <a:xfrm>
          <a:off x="0" y="0"/>
          <a:ext cx="0" cy="0"/>
          <a:chOff x="0" y="0"/>
          <a:chExt cx="0" cy="0"/>
        </a:xfrm>
      </p:grpSpPr>
      <p:pic>
        <p:nvPicPr>
          <p:cNvPr id="1815" name="Picture 1802">
            <a:extLst>
              <a:ext uri="{FF2B5EF4-FFF2-40B4-BE49-F238E27FC236}">
                <a16:creationId xmlns:a16="http://schemas.microsoft.com/office/drawing/2014/main" id="{A007E102-118A-BED5-75CD-3AFE9F9B24C6}"/>
              </a:ext>
            </a:extLst>
          </p:cNvPr>
          <p:cNvPicPr>
            <a:picLocks noChangeAspect="1"/>
          </p:cNvPicPr>
          <p:nvPr/>
        </p:nvPicPr>
        <p:blipFill rotWithShape="1">
          <a:blip r:embed="rId3">
            <a:alphaModFix amt="35000"/>
          </a:blip>
          <a:srcRect t="1776"/>
          <a:stretch/>
        </p:blipFill>
        <p:spPr>
          <a:xfrm>
            <a:off x="20" y="10"/>
            <a:ext cx="12191980" cy="6857990"/>
          </a:xfrm>
          <a:prstGeom prst="rect">
            <a:avLst/>
          </a:prstGeom>
        </p:spPr>
      </p:pic>
      <p:sp>
        <p:nvSpPr>
          <p:cNvPr id="1801" name="Google Shape;1801;p167"/>
          <p:cNvSpPr txBox="1">
            <a:spLocks noGrp="1"/>
          </p:cNvSpPr>
          <p:nvPr>
            <p:ph type="title"/>
          </p:nvPr>
        </p:nvSpPr>
        <p:spPr>
          <a:xfrm>
            <a:off x="643468" y="3320859"/>
            <a:ext cx="4666470" cy="2076333"/>
          </a:xfrm>
          <a:prstGeom prst="rect">
            <a:avLst/>
          </a:prstGeom>
        </p:spPr>
        <p:txBody>
          <a:bodyPr spcFirstLastPara="1" vert="horz" lIns="91440" tIns="45720" rIns="91440" bIns="45720" rtlCol="0" anchor="t" anchorCtr="0">
            <a:normAutofit/>
          </a:bodyPr>
          <a:lstStyle/>
          <a:p>
            <a:pPr>
              <a:spcBef>
                <a:spcPct val="0"/>
              </a:spcBef>
            </a:pPr>
            <a:r>
              <a:rPr lang="en-US" sz="4800" kern="1200">
                <a:solidFill>
                  <a:schemeClr val="tx1"/>
                </a:solidFill>
                <a:latin typeface="+mj-lt"/>
                <a:ea typeface="+mj-ea"/>
                <a:cs typeface="+mj-cs"/>
              </a:rPr>
              <a:t>Metáforas</a:t>
            </a:r>
          </a:p>
          <a:p>
            <a:pPr>
              <a:spcBef>
                <a:spcPct val="0"/>
              </a:spcBef>
            </a:pPr>
            <a:r>
              <a:rPr lang="en-US" sz="4800" kern="1200">
                <a:solidFill>
                  <a:schemeClr val="tx1"/>
                </a:solidFill>
                <a:latin typeface="+mj-lt"/>
                <a:ea typeface="+mj-ea"/>
                <a:cs typeface="+mj-cs"/>
              </a:rPr>
              <a:t>y fisicalizaciones</a:t>
            </a:r>
          </a:p>
        </p:txBody>
      </p:sp>
      <p:sp>
        <p:nvSpPr>
          <p:cNvPr id="3079" name="Freeform: Shape 307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portancia de la Metáfora">
            <a:extLst>
              <a:ext uri="{FF2B5EF4-FFF2-40B4-BE49-F238E27FC236}">
                <a16:creationId xmlns:a16="http://schemas.microsoft.com/office/drawing/2014/main" id="{E80A0672-627E-88DF-A3A6-3CF8D6C399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0456"/>
          <a:stretch/>
        </p:blipFill>
        <p:spPr bwMode="auto">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39BFAA6-828C-883A-F86C-93281FADE85A}"/>
              </a:ext>
            </a:extLst>
          </p:cNvPr>
          <p:cNvPicPr>
            <a:picLocks noChangeAspect="1"/>
          </p:cNvPicPr>
          <p:nvPr/>
        </p:nvPicPr>
        <p:blipFill>
          <a:blip r:embed="rId3"/>
          <a:stretch>
            <a:fillRect/>
          </a:stretch>
        </p:blipFill>
        <p:spPr>
          <a:xfrm>
            <a:off x="2490355" y="1575728"/>
            <a:ext cx="6782785" cy="4788584"/>
          </a:xfrm>
          <a:prstGeom prst="rect">
            <a:avLst/>
          </a:prstGeom>
        </p:spPr>
      </p:pic>
      <p:sp>
        <p:nvSpPr>
          <p:cNvPr id="9" name="CuadroTexto 8">
            <a:extLst>
              <a:ext uri="{FF2B5EF4-FFF2-40B4-BE49-F238E27FC236}">
                <a16:creationId xmlns:a16="http://schemas.microsoft.com/office/drawing/2014/main" id="{B3D70B3A-97A0-D00B-BFB0-87DCCF70B675}"/>
              </a:ext>
            </a:extLst>
          </p:cNvPr>
          <p:cNvSpPr txBox="1"/>
          <p:nvPr/>
        </p:nvSpPr>
        <p:spPr>
          <a:xfrm>
            <a:off x="866464" y="493688"/>
            <a:ext cx="10030566" cy="584775"/>
          </a:xfrm>
          <a:prstGeom prst="rect">
            <a:avLst/>
          </a:prstGeom>
          <a:noFill/>
        </p:spPr>
        <p:txBody>
          <a:bodyPr wrap="none" rtlCol="0">
            <a:spAutoFit/>
          </a:bodyPr>
          <a:lstStyle/>
          <a:p>
            <a:r>
              <a:rPr lang="es-ES" sz="3200" dirty="0"/>
              <a:t>El profesor hace de los pensamientos negativos del alumno</a:t>
            </a:r>
          </a:p>
        </p:txBody>
      </p:sp>
    </p:spTree>
    <p:extLst>
      <p:ext uri="{BB962C8B-B14F-4D97-AF65-F5344CB8AC3E}">
        <p14:creationId xmlns:p14="http://schemas.microsoft.com/office/powerpoint/2010/main" val="1857863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1A7AE-9683-DE4E-0B2E-0E901F377931}"/>
              </a:ext>
            </a:extLst>
          </p:cNvPr>
          <p:cNvSpPr>
            <a:spLocks noGrp="1"/>
          </p:cNvSpPr>
          <p:nvPr>
            <p:ph type="title"/>
          </p:nvPr>
        </p:nvSpPr>
        <p:spPr/>
        <p:txBody>
          <a:bodyPr>
            <a:normAutofit/>
          </a:bodyPr>
          <a:lstStyle/>
          <a:p>
            <a:r>
              <a:rPr lang="es-ES" sz="4000" dirty="0"/>
              <a:t>El profesor le tira cosas como si fueran impulsos o pensamientos. </a:t>
            </a:r>
          </a:p>
        </p:txBody>
      </p:sp>
      <p:sp>
        <p:nvSpPr>
          <p:cNvPr id="3" name="Marcador de contenido 2">
            <a:extLst>
              <a:ext uri="{FF2B5EF4-FFF2-40B4-BE49-F238E27FC236}">
                <a16:creationId xmlns:a16="http://schemas.microsoft.com/office/drawing/2014/main" id="{45036E18-E03D-9717-0112-8E615317CBE3}"/>
              </a:ext>
            </a:extLst>
          </p:cNvPr>
          <p:cNvSpPr>
            <a:spLocks noGrp="1"/>
          </p:cNvSpPr>
          <p:nvPr>
            <p:ph idx="1"/>
          </p:nvPr>
        </p:nvSpPr>
        <p:spPr/>
        <p:txBody>
          <a:bodyPr/>
          <a:lstStyle/>
          <a:p>
            <a:endParaRPr lang="es-ES"/>
          </a:p>
        </p:txBody>
      </p:sp>
      <p:pic>
        <p:nvPicPr>
          <p:cNvPr id="7" name="Imagen 6">
            <a:extLst>
              <a:ext uri="{FF2B5EF4-FFF2-40B4-BE49-F238E27FC236}">
                <a16:creationId xmlns:a16="http://schemas.microsoft.com/office/drawing/2014/main" id="{72B691D4-AE09-4DCF-85D1-63C4C988E451}"/>
              </a:ext>
            </a:extLst>
          </p:cNvPr>
          <p:cNvPicPr>
            <a:picLocks noChangeAspect="1"/>
          </p:cNvPicPr>
          <p:nvPr/>
        </p:nvPicPr>
        <p:blipFill>
          <a:blip r:embed="rId3"/>
          <a:stretch>
            <a:fillRect/>
          </a:stretch>
        </p:blipFill>
        <p:spPr>
          <a:xfrm>
            <a:off x="2744108" y="1027906"/>
            <a:ext cx="6703784" cy="5808648"/>
          </a:xfrm>
          <a:prstGeom prst="rect">
            <a:avLst/>
          </a:prstGeom>
        </p:spPr>
      </p:pic>
    </p:spTree>
    <p:extLst>
      <p:ext uri="{BB962C8B-B14F-4D97-AF65-F5344CB8AC3E}">
        <p14:creationId xmlns:p14="http://schemas.microsoft.com/office/powerpoint/2010/main" val="170444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0040F18B-E5C6-4C83-EE0B-370C8A0E3468}"/>
              </a:ext>
            </a:extLst>
          </p:cNvPr>
          <p:cNvPicPr>
            <a:picLocks noChangeAspect="1"/>
          </p:cNvPicPr>
          <p:nvPr/>
        </p:nvPicPr>
        <p:blipFill rotWithShape="1">
          <a:blip r:embed="rId3"/>
          <a:srcRect t="3474" b="11314"/>
          <a:stretch/>
        </p:blipFill>
        <p:spPr>
          <a:xfrm>
            <a:off x="20" y="1282"/>
            <a:ext cx="12191980" cy="6856718"/>
          </a:xfrm>
          <a:prstGeom prst="rect">
            <a:avLst/>
          </a:prstGeom>
        </p:spPr>
      </p:pic>
      <p:sp>
        <p:nvSpPr>
          <p:cNvPr id="4" name="AutoShape 4" descr="Las Traversías de la bahía, sobre los pasos de los peregrinos - Destino  Mont Saint Michel">
            <a:extLst>
              <a:ext uri="{FF2B5EF4-FFF2-40B4-BE49-F238E27FC236}">
                <a16:creationId xmlns:a16="http://schemas.microsoft.com/office/drawing/2014/main" id="{D3A78F65-3516-52B9-0A6C-5FFB0A425B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6" descr="Las Traversías de la bahía, sobre los pasos de los peregrinos - Destino  Mont Saint Michel">
            <a:extLst>
              <a:ext uri="{FF2B5EF4-FFF2-40B4-BE49-F238E27FC236}">
                <a16:creationId xmlns:a16="http://schemas.microsoft.com/office/drawing/2014/main" id="{6F492CC3-7498-7F0F-7CEC-C47229DDCE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8" descr="Las Traversías de la bahía, sobre los pasos de los peregrinos - Destino  Mont Saint Michel">
            <a:extLst>
              <a:ext uri="{FF2B5EF4-FFF2-40B4-BE49-F238E27FC236}">
                <a16:creationId xmlns:a16="http://schemas.microsoft.com/office/drawing/2014/main" id="{01DF3539-58A9-C18F-B056-6E86C85EF76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2078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6"/>
        <p:cNvGrpSpPr/>
        <p:nvPr/>
      </p:nvGrpSpPr>
      <p:grpSpPr>
        <a:xfrm>
          <a:off x="0" y="0"/>
          <a:ext cx="0" cy="0"/>
          <a:chOff x="0" y="0"/>
          <a:chExt cx="0" cy="0"/>
        </a:xfrm>
      </p:grpSpPr>
      <p:sp useBgFill="1">
        <p:nvSpPr>
          <p:cNvPr id="1862" name="Rectangle 186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7" name="Google Shape;1857;p177"/>
          <p:cNvSpPr txBox="1">
            <a:spLocks noGrp="1"/>
          </p:cNvSpPr>
          <p:nvPr>
            <p:ph type="title"/>
          </p:nvPr>
        </p:nvSpPr>
        <p:spPr>
          <a:xfrm>
            <a:off x="638882" y="639193"/>
            <a:ext cx="3571810" cy="3573516"/>
          </a:xfrm>
          <a:prstGeom prst="rect">
            <a:avLst/>
          </a:prstGeom>
        </p:spPr>
        <p:txBody>
          <a:bodyPr spcFirstLastPara="1" vert="horz" lIns="91440" tIns="45720" rIns="91440" bIns="45720" rtlCol="0" anchor="b" anchorCtr="0">
            <a:normAutofit fontScale="90000"/>
          </a:bodyPr>
          <a:lstStyle/>
          <a:p>
            <a:pPr algn="l">
              <a:spcBef>
                <a:spcPct val="0"/>
              </a:spcBef>
            </a:pPr>
            <a:r>
              <a:rPr lang="en-US" sz="6600" kern="1200" dirty="0" err="1">
                <a:solidFill>
                  <a:schemeClr val="tx1"/>
                </a:solidFill>
                <a:latin typeface="+mj-lt"/>
                <a:ea typeface="+mj-ea"/>
                <a:cs typeface="+mj-cs"/>
              </a:rPr>
              <a:t>Ejercicio</a:t>
            </a:r>
            <a:r>
              <a:rPr lang="en-US" sz="6600" kern="1200" dirty="0">
                <a:solidFill>
                  <a:schemeClr val="tx1"/>
                </a:solidFill>
                <a:latin typeface="+mj-lt"/>
                <a:ea typeface="+mj-ea"/>
                <a:cs typeface="+mj-cs"/>
              </a:rPr>
              <a:t> de </a:t>
            </a:r>
            <a:r>
              <a:rPr lang="en-US" sz="6600" kern="1200" dirty="0" err="1">
                <a:solidFill>
                  <a:schemeClr val="tx1"/>
                </a:solidFill>
                <a:latin typeface="+mj-lt"/>
                <a:ea typeface="+mj-ea"/>
                <a:cs typeface="+mj-cs"/>
              </a:rPr>
              <a:t>contacto</a:t>
            </a:r>
            <a:r>
              <a:rPr lang="en-US" sz="6600" kern="1200" dirty="0">
                <a:solidFill>
                  <a:schemeClr val="tx1"/>
                </a:solidFill>
                <a:latin typeface="+mj-lt"/>
                <a:ea typeface="+mj-ea"/>
                <a:cs typeface="+mj-cs"/>
              </a:rPr>
              <a:t> visual</a:t>
            </a:r>
          </a:p>
        </p:txBody>
      </p:sp>
      <p:sp>
        <p:nvSpPr>
          <p:cNvPr id="186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scucha Activa timeline | Timetoast timelines">
            <a:extLst>
              <a:ext uri="{FF2B5EF4-FFF2-40B4-BE49-F238E27FC236}">
                <a16:creationId xmlns:a16="http://schemas.microsoft.com/office/drawing/2014/main" id="{2E841FCD-F190-391D-46FE-EEF15CEA14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709803"/>
            <a:ext cx="7214616" cy="5410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6"/>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7" name="Google Shape;1887;p183"/>
          <p:cNvSpPr txBox="1">
            <a:spLocks noGrp="1"/>
          </p:cNvSpPr>
          <p:nvPr>
            <p:ph type="title"/>
          </p:nvPr>
        </p:nvSpPr>
        <p:spPr>
          <a:xfrm>
            <a:off x="890338" y="640080"/>
            <a:ext cx="3734014" cy="3566160"/>
          </a:xfrm>
          <a:prstGeom prst="rect">
            <a:avLst/>
          </a:prstGeom>
        </p:spPr>
        <p:txBody>
          <a:bodyPr spcFirstLastPara="1" vert="horz" lIns="91440" tIns="45720" rIns="91440" bIns="45720" rtlCol="0" anchor="b" anchorCtr="0">
            <a:normAutofit/>
          </a:bodyPr>
          <a:lstStyle/>
          <a:p>
            <a:pPr algn="l">
              <a:spcBef>
                <a:spcPct val="0"/>
              </a:spcBef>
            </a:pPr>
            <a:r>
              <a:rPr lang="en-US" sz="5400">
                <a:solidFill>
                  <a:schemeClr val="tx1"/>
                </a:solidFill>
              </a:rPr>
              <a:t>Ejercicio</a:t>
            </a:r>
          </a:p>
          <a:p>
            <a:pPr algn="l">
              <a:spcBef>
                <a:spcPct val="0"/>
              </a:spcBef>
            </a:pPr>
            <a:r>
              <a:rPr lang="en-US" sz="5400">
                <a:solidFill>
                  <a:schemeClr val="tx1"/>
                </a:solidFill>
              </a:rPr>
              <a:t>hacer sentadillas</a:t>
            </a:r>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jercicios con niños: Incluye a tus hijos en la rutina de entranmiento">
            <a:extLst>
              <a:ext uri="{FF2B5EF4-FFF2-40B4-BE49-F238E27FC236}">
                <a16:creationId xmlns:a16="http://schemas.microsoft.com/office/drawing/2014/main" id="{60244F08-AD9D-3811-325A-0DB0D9487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09"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ítulo 3">
            <a:extLst>
              <a:ext uri="{FF2B5EF4-FFF2-40B4-BE49-F238E27FC236}">
                <a16:creationId xmlns:a16="http://schemas.microsoft.com/office/drawing/2014/main" id="{2DB6BE70-3B46-B08C-7470-11ED83271C01}"/>
              </a:ext>
            </a:extLst>
          </p:cNvPr>
          <p:cNvSpPr>
            <a:spLocks noGrp="1"/>
          </p:cNvSpPr>
          <p:nvPr>
            <p:ph type="title"/>
          </p:nvPr>
        </p:nvSpPr>
        <p:spPr>
          <a:xfrm>
            <a:off x="524741" y="620392"/>
            <a:ext cx="3808268" cy="5504688"/>
          </a:xfrm>
        </p:spPr>
        <p:txBody>
          <a:bodyPr>
            <a:normAutofit/>
          </a:bodyPr>
          <a:lstStyle/>
          <a:p>
            <a:r>
              <a:rPr lang="es-ES" sz="5600" dirty="0">
                <a:solidFill>
                  <a:schemeClr val="bg1"/>
                </a:solidFill>
              </a:rPr>
              <a:t>Ganas de Coger las cosas la mesa o de comer algo que te gusta.</a:t>
            </a:r>
          </a:p>
        </p:txBody>
      </p:sp>
      <p:graphicFrame>
        <p:nvGraphicFramePr>
          <p:cNvPr id="7" name="Marcador de contenido 4">
            <a:extLst>
              <a:ext uri="{FF2B5EF4-FFF2-40B4-BE49-F238E27FC236}">
                <a16:creationId xmlns:a16="http://schemas.microsoft.com/office/drawing/2014/main" id="{8E3D5D72-4E80-5F26-CE93-C4D65B3168D2}"/>
              </a:ext>
            </a:extLst>
          </p:cNvPr>
          <p:cNvGraphicFramePr>
            <a:graphicFrameLocks noGrp="1"/>
          </p:cNvGraphicFramePr>
          <p:nvPr>
            <p:ph idx="1"/>
            <p:extLst>
              <p:ext uri="{D42A27DB-BD31-4B8C-83A1-F6EECF244321}">
                <p14:modId xmlns:p14="http://schemas.microsoft.com/office/powerpoint/2010/main" val="418802002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8762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ACD6F1E-85FE-FC86-2DF4-264FD1674072}"/>
              </a:ext>
            </a:extLst>
          </p:cNvPr>
          <p:cNvSpPr>
            <a:spLocks noGrp="1"/>
          </p:cNvSpPr>
          <p:nvPr>
            <p:ph type="title"/>
          </p:nvPr>
        </p:nvSpPr>
        <p:spPr>
          <a:xfrm>
            <a:off x="524741" y="620392"/>
            <a:ext cx="3808268" cy="5504688"/>
          </a:xfrm>
        </p:spPr>
        <p:txBody>
          <a:bodyPr>
            <a:normAutofit/>
          </a:bodyPr>
          <a:lstStyle/>
          <a:p>
            <a:r>
              <a:rPr lang="es-ES" sz="4700">
                <a:solidFill>
                  <a:schemeClr val="bg1"/>
                </a:solidFill>
              </a:rPr>
              <a:t>Potenciar la atención y concentración desde el yo mando.</a:t>
            </a:r>
          </a:p>
        </p:txBody>
      </p:sp>
      <p:graphicFrame>
        <p:nvGraphicFramePr>
          <p:cNvPr id="5" name="Marcador de contenido 2">
            <a:extLst>
              <a:ext uri="{FF2B5EF4-FFF2-40B4-BE49-F238E27FC236}">
                <a16:creationId xmlns:a16="http://schemas.microsoft.com/office/drawing/2014/main" id="{28DB83DE-B6C4-5AAE-C692-54321AF4B2CE}"/>
              </a:ext>
            </a:extLst>
          </p:cNvPr>
          <p:cNvGraphicFramePr>
            <a:graphicFrameLocks noGrp="1"/>
          </p:cNvGraphicFramePr>
          <p:nvPr>
            <p:ph idx="1"/>
            <p:extLst>
              <p:ext uri="{D42A27DB-BD31-4B8C-83A1-F6EECF244321}">
                <p14:modId xmlns:p14="http://schemas.microsoft.com/office/powerpoint/2010/main" val="297644950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2717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9E12D32-39CE-D514-6AFB-0CFC5BF015ED}"/>
              </a:ext>
            </a:extLst>
          </p:cNvPr>
          <p:cNvSpPr>
            <a:spLocks noGrp="1"/>
          </p:cNvSpPr>
          <p:nvPr>
            <p:ph type="title"/>
          </p:nvPr>
        </p:nvSpPr>
        <p:spPr>
          <a:xfrm>
            <a:off x="524741" y="620392"/>
            <a:ext cx="3808268" cy="5504688"/>
          </a:xfrm>
        </p:spPr>
        <p:txBody>
          <a:bodyPr>
            <a:normAutofit/>
          </a:bodyPr>
          <a:lstStyle/>
          <a:p>
            <a:r>
              <a:rPr lang="es-ES" sz="5100">
                <a:solidFill>
                  <a:schemeClr val="bg1"/>
                </a:solidFill>
              </a:rPr>
              <a:t>Pequeñas frustraciones</a:t>
            </a:r>
          </a:p>
        </p:txBody>
      </p:sp>
      <p:graphicFrame>
        <p:nvGraphicFramePr>
          <p:cNvPr id="5" name="Marcador de contenido 2">
            <a:extLst>
              <a:ext uri="{FF2B5EF4-FFF2-40B4-BE49-F238E27FC236}">
                <a16:creationId xmlns:a16="http://schemas.microsoft.com/office/drawing/2014/main" id="{B0CB7FE8-FF2E-D8D5-2019-43A16ED8A2B1}"/>
              </a:ext>
            </a:extLst>
          </p:cNvPr>
          <p:cNvGraphicFramePr>
            <a:graphicFrameLocks noGrp="1"/>
          </p:cNvGraphicFramePr>
          <p:nvPr>
            <p:ph idx="1"/>
            <p:extLst>
              <p:ext uri="{D42A27DB-BD31-4B8C-83A1-F6EECF244321}">
                <p14:modId xmlns:p14="http://schemas.microsoft.com/office/powerpoint/2010/main" val="18038648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675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A838A203-2BEA-4ECF-B0CC-9B9546E77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4" y="0"/>
            <a:ext cx="756040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 name="Título 2">
            <a:extLst>
              <a:ext uri="{FF2B5EF4-FFF2-40B4-BE49-F238E27FC236}">
                <a16:creationId xmlns:a16="http://schemas.microsoft.com/office/drawing/2014/main" id="{9631A7F7-839A-46C6-87D4-D6284A8A0097}"/>
              </a:ext>
            </a:extLst>
          </p:cNvPr>
          <p:cNvSpPr>
            <a:spLocks noGrp="1"/>
          </p:cNvSpPr>
          <p:nvPr>
            <p:ph type="ctrTitle"/>
          </p:nvPr>
        </p:nvSpPr>
        <p:spPr>
          <a:xfrm>
            <a:off x="633446" y="640081"/>
            <a:ext cx="6274590" cy="2948246"/>
          </a:xfrm>
          <a:noFill/>
        </p:spPr>
        <p:txBody>
          <a:bodyPr>
            <a:normAutofit/>
          </a:bodyPr>
          <a:lstStyle/>
          <a:p>
            <a:pPr algn="l"/>
            <a:r>
              <a:rPr lang="es-ES" sz="6600" dirty="0">
                <a:solidFill>
                  <a:schemeClr val="bg1"/>
                </a:solidFill>
              </a:rPr>
              <a:t>VALORES</a:t>
            </a:r>
          </a:p>
        </p:txBody>
      </p:sp>
      <p:sp>
        <p:nvSpPr>
          <p:cNvPr id="4" name="Subtítulo 3">
            <a:extLst>
              <a:ext uri="{FF2B5EF4-FFF2-40B4-BE49-F238E27FC236}">
                <a16:creationId xmlns:a16="http://schemas.microsoft.com/office/drawing/2014/main" id="{AB2A883A-70F3-4D76-8964-40521769FDCF}"/>
              </a:ext>
            </a:extLst>
          </p:cNvPr>
          <p:cNvSpPr>
            <a:spLocks noGrp="1"/>
          </p:cNvSpPr>
          <p:nvPr>
            <p:ph type="subTitle" idx="1"/>
          </p:nvPr>
        </p:nvSpPr>
        <p:spPr>
          <a:xfrm>
            <a:off x="633446" y="4627755"/>
            <a:ext cx="6274590" cy="1590165"/>
          </a:xfrm>
          <a:noFill/>
        </p:spPr>
        <p:txBody>
          <a:bodyPr>
            <a:normAutofit/>
          </a:bodyPr>
          <a:lstStyle/>
          <a:p>
            <a:pPr algn="r"/>
            <a:r>
              <a:rPr lang="es" sz="3200">
                <a:solidFill>
                  <a:schemeClr val="accent1">
                    <a:lumMod val="20000"/>
                    <a:lumOff val="80000"/>
                  </a:schemeClr>
                </a:solidFill>
              </a:rPr>
              <a:t>Lo que es importante para uno</a:t>
            </a:r>
            <a:endParaRPr lang="es-ES" sz="3200">
              <a:solidFill>
                <a:schemeClr val="accent1">
                  <a:lumMod val="20000"/>
                  <a:lumOff val="80000"/>
                </a:schemeClr>
              </a:solidFill>
            </a:endParaRPr>
          </a:p>
        </p:txBody>
      </p:sp>
      <p:pic>
        <p:nvPicPr>
          <p:cNvPr id="12" name="Picture 8">
            <a:extLst>
              <a:ext uri="{FF2B5EF4-FFF2-40B4-BE49-F238E27FC236}">
                <a16:creationId xmlns:a16="http://schemas.microsoft.com/office/drawing/2014/main" id="{3316F2F8-46C6-8445-70F6-C996D9263217}"/>
              </a:ext>
            </a:extLst>
          </p:cNvPr>
          <p:cNvPicPr>
            <a:picLocks noChangeAspect="1"/>
          </p:cNvPicPr>
          <p:nvPr/>
        </p:nvPicPr>
        <p:blipFill rotWithShape="1">
          <a:blip r:embed="rId3"/>
          <a:srcRect l="19692" r="42620" b="-1"/>
          <a:stretch/>
        </p:blipFill>
        <p:spPr>
          <a:xfrm>
            <a:off x="7552944" y="10"/>
            <a:ext cx="4636008" cy="6857990"/>
          </a:xfrm>
          <a:prstGeom prst="rect">
            <a:avLst/>
          </a:prstGeom>
        </p:spPr>
      </p:pic>
    </p:spTree>
    <p:extLst>
      <p:ext uri="{BB962C8B-B14F-4D97-AF65-F5344CB8AC3E}">
        <p14:creationId xmlns:p14="http://schemas.microsoft.com/office/powerpoint/2010/main" val="2843365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Google Shape;1322;p107"/>
          <p:cNvPicPr preferRelativeResize="0"/>
          <p:nvPr/>
        </p:nvPicPr>
        <p:blipFill>
          <a:blip r:embed="rId3">
            <a:alphaModFix/>
          </a:blip>
          <a:stretch>
            <a:fillRect/>
          </a:stretch>
        </p:blipFill>
        <p:spPr>
          <a:xfrm rot="-1482308">
            <a:off x="4248083" y="2276588"/>
            <a:ext cx="3287957" cy="2703432"/>
          </a:xfrm>
          <a:prstGeom prst="rect">
            <a:avLst/>
          </a:prstGeom>
          <a:noFill/>
          <a:ln>
            <a:noFill/>
          </a:ln>
        </p:spPr>
      </p:pic>
      <p:sp>
        <p:nvSpPr>
          <p:cNvPr id="1323" name="Google Shape;1323;p107"/>
          <p:cNvSpPr/>
          <p:nvPr/>
        </p:nvSpPr>
        <p:spPr>
          <a:xfrm>
            <a:off x="2164133" y="1268760"/>
            <a:ext cx="1789200" cy="523200"/>
          </a:xfrm>
          <a:prstGeom prst="rect">
            <a:avLst/>
          </a:prstGeom>
          <a:noFill/>
          <a:ln>
            <a:noFill/>
          </a:ln>
        </p:spPr>
        <p:txBody>
          <a:bodyPr spcFirstLastPara="1" wrap="square" lIns="121900" tIns="60933" rIns="121900" bIns="60933" anchor="t" anchorCtr="0">
            <a:noAutofit/>
          </a:bodyPr>
          <a:lstStyle/>
          <a:p>
            <a:pPr algn="ctr"/>
            <a:r>
              <a:rPr lang="es" sz="3733" b="1">
                <a:solidFill>
                  <a:srgbClr val="207BFF"/>
                </a:solidFill>
                <a:latin typeface="Calibri"/>
                <a:ea typeface="Calibri"/>
                <a:cs typeface="Calibri"/>
                <a:sym typeface="Calibri"/>
              </a:rPr>
              <a:t>Familia</a:t>
            </a:r>
            <a:endParaRPr sz="2400">
              <a:solidFill>
                <a:schemeClr val="dk1"/>
              </a:solidFill>
              <a:latin typeface="Calibri"/>
              <a:ea typeface="Calibri"/>
              <a:cs typeface="Calibri"/>
              <a:sym typeface="Calibri"/>
            </a:endParaRPr>
          </a:p>
        </p:txBody>
      </p:sp>
      <p:sp>
        <p:nvSpPr>
          <p:cNvPr id="1324" name="Google Shape;1324;p107"/>
          <p:cNvSpPr/>
          <p:nvPr/>
        </p:nvSpPr>
        <p:spPr>
          <a:xfrm>
            <a:off x="2063551" y="2143785"/>
            <a:ext cx="3050400" cy="831200"/>
          </a:xfrm>
          <a:prstGeom prst="rect">
            <a:avLst/>
          </a:prstGeom>
          <a:noFill/>
          <a:ln>
            <a:noFill/>
          </a:ln>
        </p:spPr>
        <p:txBody>
          <a:bodyPr spcFirstLastPara="1" wrap="square" lIns="121900" tIns="60933" rIns="121900" bIns="60933" anchor="ctr" anchorCtr="0">
            <a:noAutofit/>
          </a:bodyPr>
          <a:lstStyle/>
          <a:p>
            <a:r>
              <a:rPr lang="es" sz="3200" b="1">
                <a:solidFill>
                  <a:srgbClr val="207BFF"/>
                </a:solidFill>
                <a:latin typeface="Calibri"/>
                <a:ea typeface="Calibri"/>
                <a:cs typeface="Calibri"/>
                <a:sym typeface="Calibri"/>
              </a:rPr>
              <a:t>Relaciones chicos y chicas</a:t>
            </a:r>
            <a:endParaRPr sz="2400">
              <a:solidFill>
                <a:schemeClr val="dk1"/>
              </a:solidFill>
              <a:latin typeface="Calibri"/>
              <a:ea typeface="Calibri"/>
              <a:cs typeface="Calibri"/>
              <a:sym typeface="Calibri"/>
            </a:endParaRPr>
          </a:p>
        </p:txBody>
      </p:sp>
      <p:sp>
        <p:nvSpPr>
          <p:cNvPr id="1325" name="Google Shape;1325;p107"/>
          <p:cNvSpPr/>
          <p:nvPr/>
        </p:nvSpPr>
        <p:spPr>
          <a:xfrm>
            <a:off x="2063533" y="3496399"/>
            <a:ext cx="1770000" cy="523200"/>
          </a:xfrm>
          <a:prstGeom prst="rect">
            <a:avLst/>
          </a:prstGeom>
          <a:noFill/>
          <a:ln>
            <a:noFill/>
          </a:ln>
        </p:spPr>
        <p:txBody>
          <a:bodyPr spcFirstLastPara="1" wrap="square" lIns="121900" tIns="60933" rIns="121900" bIns="60933" anchor="t" anchorCtr="0">
            <a:noAutofit/>
          </a:bodyPr>
          <a:lstStyle/>
          <a:p>
            <a:pPr algn="ctr"/>
            <a:r>
              <a:rPr lang="es" sz="3200" b="1">
                <a:solidFill>
                  <a:srgbClr val="207BFF"/>
                </a:solidFill>
                <a:latin typeface="Calibri"/>
                <a:ea typeface="Calibri"/>
                <a:cs typeface="Calibri"/>
                <a:sym typeface="Calibri"/>
              </a:rPr>
              <a:t>Amistad</a:t>
            </a:r>
            <a:endParaRPr sz="2400">
              <a:solidFill>
                <a:schemeClr val="dk1"/>
              </a:solidFill>
              <a:latin typeface="Calibri"/>
              <a:ea typeface="Calibri"/>
              <a:cs typeface="Calibri"/>
              <a:sym typeface="Calibri"/>
            </a:endParaRPr>
          </a:p>
        </p:txBody>
      </p:sp>
      <p:sp>
        <p:nvSpPr>
          <p:cNvPr id="1326" name="Google Shape;1326;p107"/>
          <p:cNvSpPr/>
          <p:nvPr/>
        </p:nvSpPr>
        <p:spPr>
          <a:xfrm>
            <a:off x="2063551" y="4438883"/>
            <a:ext cx="1635600" cy="461600"/>
          </a:xfrm>
          <a:prstGeom prst="rect">
            <a:avLst/>
          </a:prstGeom>
          <a:noFill/>
          <a:ln>
            <a:noFill/>
          </a:ln>
        </p:spPr>
        <p:txBody>
          <a:bodyPr spcFirstLastPara="1" wrap="square" lIns="121900" tIns="60933" rIns="121900" bIns="60933" anchor="t" anchorCtr="0">
            <a:noAutofit/>
          </a:bodyPr>
          <a:lstStyle/>
          <a:p>
            <a:pPr algn="ctr"/>
            <a:r>
              <a:rPr lang="es" sz="3200" b="1">
                <a:solidFill>
                  <a:srgbClr val="207BFF"/>
                </a:solidFill>
                <a:latin typeface="Calibri"/>
                <a:ea typeface="Calibri"/>
                <a:cs typeface="Calibri"/>
                <a:sym typeface="Calibri"/>
              </a:rPr>
              <a:t>Estudio </a:t>
            </a:r>
            <a:endParaRPr sz="2400">
              <a:solidFill>
                <a:schemeClr val="dk1"/>
              </a:solidFill>
              <a:latin typeface="Calibri"/>
              <a:ea typeface="Calibri"/>
              <a:cs typeface="Calibri"/>
              <a:sym typeface="Calibri"/>
            </a:endParaRPr>
          </a:p>
        </p:txBody>
      </p:sp>
      <p:sp>
        <p:nvSpPr>
          <p:cNvPr id="1327" name="Google Shape;1327;p107"/>
          <p:cNvSpPr/>
          <p:nvPr/>
        </p:nvSpPr>
        <p:spPr>
          <a:xfrm>
            <a:off x="2063533" y="5468533"/>
            <a:ext cx="2896400" cy="710400"/>
          </a:xfrm>
          <a:prstGeom prst="rect">
            <a:avLst/>
          </a:prstGeom>
          <a:noFill/>
          <a:ln>
            <a:noFill/>
          </a:ln>
        </p:spPr>
        <p:txBody>
          <a:bodyPr spcFirstLastPara="1" wrap="square" lIns="121900" tIns="60933" rIns="121900" bIns="60933" anchor="ctr" anchorCtr="0">
            <a:noAutofit/>
          </a:bodyPr>
          <a:lstStyle/>
          <a:p>
            <a:r>
              <a:rPr lang="es" sz="2400" b="1">
                <a:solidFill>
                  <a:srgbClr val="207BFF"/>
                </a:solidFill>
                <a:latin typeface="Calibri"/>
                <a:ea typeface="Calibri"/>
                <a:cs typeface="Calibri"/>
                <a:sym typeface="Calibri"/>
              </a:rPr>
              <a:t>Qué cosas me gustaría aprender</a:t>
            </a:r>
            <a:endParaRPr sz="2400">
              <a:solidFill>
                <a:schemeClr val="dk1"/>
              </a:solidFill>
              <a:latin typeface="Calibri"/>
              <a:ea typeface="Calibri"/>
              <a:cs typeface="Calibri"/>
              <a:sym typeface="Calibri"/>
            </a:endParaRPr>
          </a:p>
        </p:txBody>
      </p:sp>
      <p:sp>
        <p:nvSpPr>
          <p:cNvPr id="1328" name="Google Shape;1328;p107"/>
          <p:cNvSpPr/>
          <p:nvPr/>
        </p:nvSpPr>
        <p:spPr>
          <a:xfrm>
            <a:off x="8085296" y="5552135"/>
            <a:ext cx="2002800" cy="461600"/>
          </a:xfrm>
          <a:prstGeom prst="rect">
            <a:avLst/>
          </a:prstGeom>
          <a:noFill/>
          <a:ln>
            <a:noFill/>
          </a:ln>
        </p:spPr>
        <p:txBody>
          <a:bodyPr spcFirstLastPara="1" wrap="square" lIns="121900" tIns="60933" rIns="121900" bIns="60933" anchor="t" anchorCtr="0">
            <a:noAutofit/>
          </a:bodyPr>
          <a:lstStyle/>
          <a:p>
            <a:pPr algn="ctr"/>
            <a:r>
              <a:rPr lang="es" sz="3200" b="1">
                <a:solidFill>
                  <a:srgbClr val="207BFF"/>
                </a:solidFill>
                <a:latin typeface="Calibri"/>
                <a:ea typeface="Calibri"/>
                <a:cs typeface="Calibri"/>
                <a:sym typeface="Calibri"/>
              </a:rPr>
              <a:t>Diversión</a:t>
            </a:r>
            <a:endParaRPr sz="2400">
              <a:solidFill>
                <a:schemeClr val="dk1"/>
              </a:solidFill>
              <a:latin typeface="Calibri"/>
              <a:ea typeface="Calibri"/>
              <a:cs typeface="Calibri"/>
              <a:sym typeface="Calibri"/>
            </a:endParaRPr>
          </a:p>
        </p:txBody>
      </p:sp>
      <p:sp>
        <p:nvSpPr>
          <p:cNvPr id="1329" name="Google Shape;1329;p107"/>
          <p:cNvSpPr/>
          <p:nvPr/>
        </p:nvSpPr>
        <p:spPr>
          <a:xfrm>
            <a:off x="7440133" y="4494363"/>
            <a:ext cx="2828000" cy="630800"/>
          </a:xfrm>
          <a:prstGeom prst="rect">
            <a:avLst/>
          </a:prstGeom>
          <a:noFill/>
          <a:ln>
            <a:noFill/>
          </a:ln>
        </p:spPr>
        <p:txBody>
          <a:bodyPr spcFirstLastPara="1" wrap="square" lIns="121900" tIns="60933" rIns="121900" bIns="60933" anchor="t" anchorCtr="0">
            <a:noAutofit/>
          </a:bodyPr>
          <a:lstStyle/>
          <a:p>
            <a:pPr algn="ctr"/>
            <a:r>
              <a:rPr lang="es" sz="3200" b="1">
                <a:solidFill>
                  <a:srgbClr val="207BFF"/>
                </a:solidFill>
                <a:latin typeface="Calibri"/>
                <a:ea typeface="Calibri"/>
                <a:cs typeface="Calibri"/>
                <a:sym typeface="Calibri"/>
              </a:rPr>
              <a:t>Ayudar a otros</a:t>
            </a:r>
            <a:endParaRPr sz="2400">
              <a:solidFill>
                <a:schemeClr val="dk1"/>
              </a:solidFill>
              <a:latin typeface="Calibri"/>
              <a:ea typeface="Calibri"/>
              <a:cs typeface="Calibri"/>
              <a:sym typeface="Calibri"/>
            </a:endParaRPr>
          </a:p>
        </p:txBody>
      </p:sp>
      <p:sp>
        <p:nvSpPr>
          <p:cNvPr id="1330" name="Google Shape;1330;p107"/>
          <p:cNvSpPr/>
          <p:nvPr/>
        </p:nvSpPr>
        <p:spPr>
          <a:xfrm>
            <a:off x="7942433" y="3397465"/>
            <a:ext cx="2326000" cy="630800"/>
          </a:xfrm>
          <a:prstGeom prst="rect">
            <a:avLst/>
          </a:prstGeom>
          <a:noFill/>
          <a:ln>
            <a:noFill/>
          </a:ln>
        </p:spPr>
        <p:txBody>
          <a:bodyPr spcFirstLastPara="1" wrap="square" lIns="121900" tIns="60933" rIns="121900" bIns="60933" anchor="t" anchorCtr="0">
            <a:noAutofit/>
          </a:bodyPr>
          <a:lstStyle/>
          <a:p>
            <a:pPr algn="ctr"/>
            <a:r>
              <a:rPr lang="es" sz="3200" b="1">
                <a:solidFill>
                  <a:srgbClr val="207BFF"/>
                </a:solidFill>
                <a:latin typeface="Calibri"/>
                <a:ea typeface="Calibri"/>
                <a:cs typeface="Calibri"/>
                <a:sym typeface="Calibri"/>
              </a:rPr>
              <a:t>Deportes</a:t>
            </a:r>
            <a:endParaRPr sz="2400">
              <a:solidFill>
                <a:schemeClr val="dk1"/>
              </a:solidFill>
              <a:latin typeface="Calibri"/>
              <a:ea typeface="Calibri"/>
              <a:cs typeface="Calibri"/>
              <a:sym typeface="Calibri"/>
            </a:endParaRPr>
          </a:p>
        </p:txBody>
      </p:sp>
      <p:sp>
        <p:nvSpPr>
          <p:cNvPr id="1331" name="Google Shape;1331;p107"/>
          <p:cNvSpPr/>
          <p:nvPr/>
        </p:nvSpPr>
        <p:spPr>
          <a:xfrm>
            <a:off x="7664500" y="2301833"/>
            <a:ext cx="2561200" cy="630800"/>
          </a:xfrm>
          <a:prstGeom prst="rect">
            <a:avLst/>
          </a:prstGeom>
          <a:noFill/>
          <a:ln>
            <a:noFill/>
          </a:ln>
        </p:spPr>
        <p:txBody>
          <a:bodyPr spcFirstLastPara="1" wrap="square" lIns="121900" tIns="60933" rIns="121900" bIns="60933" anchor="t" anchorCtr="0">
            <a:noAutofit/>
          </a:bodyPr>
          <a:lstStyle/>
          <a:p>
            <a:pPr algn="r"/>
            <a:r>
              <a:rPr lang="es" sz="3200" b="1">
                <a:solidFill>
                  <a:srgbClr val="207BFF"/>
                </a:solidFill>
                <a:latin typeface="Calibri"/>
                <a:ea typeface="Calibri"/>
                <a:cs typeface="Calibri"/>
                <a:sym typeface="Calibri"/>
              </a:rPr>
              <a:t>Cuidarse</a:t>
            </a:r>
            <a:endParaRPr sz="2400">
              <a:solidFill>
                <a:schemeClr val="dk1"/>
              </a:solidFill>
              <a:latin typeface="Calibri"/>
              <a:ea typeface="Calibri"/>
              <a:cs typeface="Calibri"/>
              <a:sym typeface="Calibri"/>
            </a:endParaRPr>
          </a:p>
        </p:txBody>
      </p:sp>
      <p:sp>
        <p:nvSpPr>
          <p:cNvPr id="1332" name="Google Shape;1332;p107"/>
          <p:cNvSpPr/>
          <p:nvPr/>
        </p:nvSpPr>
        <p:spPr>
          <a:xfrm>
            <a:off x="7482767" y="1344267"/>
            <a:ext cx="2828000" cy="523200"/>
          </a:xfrm>
          <a:prstGeom prst="rect">
            <a:avLst/>
          </a:prstGeom>
          <a:noFill/>
          <a:ln>
            <a:noFill/>
          </a:ln>
        </p:spPr>
        <p:txBody>
          <a:bodyPr spcFirstLastPara="1" wrap="square" lIns="121900" tIns="60933" rIns="121900" bIns="60933" anchor="t" anchorCtr="0">
            <a:noAutofit/>
          </a:bodyPr>
          <a:lstStyle/>
          <a:p>
            <a:pPr algn="ctr"/>
            <a:r>
              <a:rPr lang="es" sz="2400" b="1">
                <a:solidFill>
                  <a:srgbClr val="207BFF"/>
                </a:solidFill>
                <a:latin typeface="Calibri"/>
                <a:ea typeface="Calibri"/>
                <a:cs typeface="Calibri"/>
                <a:sym typeface="Calibri"/>
              </a:rPr>
              <a:t>Colaborar en casa</a:t>
            </a:r>
            <a:endParaRPr sz="2400">
              <a:solidFill>
                <a:schemeClr val="dk1"/>
              </a:solidFill>
              <a:latin typeface="Calibri"/>
              <a:ea typeface="Calibri"/>
              <a:cs typeface="Calibri"/>
              <a:sym typeface="Calibri"/>
            </a:endParaRPr>
          </a:p>
        </p:txBody>
      </p:sp>
      <p:sp>
        <p:nvSpPr>
          <p:cNvPr id="1333" name="Google Shape;1333;p107"/>
          <p:cNvSpPr/>
          <p:nvPr/>
        </p:nvSpPr>
        <p:spPr>
          <a:xfrm>
            <a:off x="566956" y="1119911"/>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34" name="Google Shape;1334;p107"/>
          <p:cNvSpPr/>
          <p:nvPr/>
        </p:nvSpPr>
        <p:spPr>
          <a:xfrm>
            <a:off x="566956" y="2177663"/>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35" name="Google Shape;1335;p107"/>
          <p:cNvSpPr/>
          <p:nvPr/>
        </p:nvSpPr>
        <p:spPr>
          <a:xfrm>
            <a:off x="566956" y="3235415"/>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36" name="Google Shape;1336;p107"/>
          <p:cNvSpPr/>
          <p:nvPr/>
        </p:nvSpPr>
        <p:spPr>
          <a:xfrm>
            <a:off x="566956" y="4293167"/>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37" name="Google Shape;1337;p107"/>
          <p:cNvSpPr/>
          <p:nvPr/>
        </p:nvSpPr>
        <p:spPr>
          <a:xfrm>
            <a:off x="566956" y="5350919"/>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38" name="Google Shape;1338;p107"/>
          <p:cNvSpPr/>
          <p:nvPr/>
        </p:nvSpPr>
        <p:spPr>
          <a:xfrm>
            <a:off x="10440919" y="5468524"/>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39" name="Google Shape;1339;p107"/>
          <p:cNvSpPr/>
          <p:nvPr/>
        </p:nvSpPr>
        <p:spPr>
          <a:xfrm>
            <a:off x="10440919" y="4363104"/>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40" name="Google Shape;1340;p107"/>
          <p:cNvSpPr/>
          <p:nvPr/>
        </p:nvSpPr>
        <p:spPr>
          <a:xfrm>
            <a:off x="10440919" y="3257684"/>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41" name="Google Shape;1341;p107"/>
          <p:cNvSpPr/>
          <p:nvPr/>
        </p:nvSpPr>
        <p:spPr>
          <a:xfrm>
            <a:off x="10440919" y="2152264"/>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42" name="Google Shape;1342;p107"/>
          <p:cNvSpPr/>
          <p:nvPr/>
        </p:nvSpPr>
        <p:spPr>
          <a:xfrm>
            <a:off x="10440919" y="1046844"/>
            <a:ext cx="1344000" cy="864000"/>
          </a:xfrm>
          <a:prstGeom prst="roundRect">
            <a:avLst>
              <a:gd name="adj" fmla="val 16667"/>
            </a:avLst>
          </a:prstGeom>
          <a:solidFill>
            <a:schemeClr val="lt2"/>
          </a:solidFill>
          <a:ln w="25400" cap="flat" cmpd="sng">
            <a:solidFill>
              <a:srgbClr val="395E8A"/>
            </a:solidFill>
            <a:prstDash val="solid"/>
            <a:round/>
            <a:headEnd type="none" w="sm" len="sm"/>
            <a:tailEnd type="none" w="sm" len="sm"/>
          </a:ln>
        </p:spPr>
        <p:txBody>
          <a:bodyPr spcFirstLastPara="1" wrap="square" lIns="121900" tIns="60933" rIns="121900" bIns="60933" anchor="ctr" anchorCtr="0">
            <a:noAutofit/>
          </a:bodyPr>
          <a:lstStyle/>
          <a:p>
            <a:endParaRPr sz="2400"/>
          </a:p>
        </p:txBody>
      </p:sp>
      <p:sp>
        <p:nvSpPr>
          <p:cNvPr id="1343" name="Google Shape;1343;p107"/>
          <p:cNvSpPr txBox="1"/>
          <p:nvPr/>
        </p:nvSpPr>
        <p:spPr>
          <a:xfrm>
            <a:off x="566956" y="188640"/>
            <a:ext cx="11218000" cy="831200"/>
          </a:xfrm>
          <a:prstGeom prst="rect">
            <a:avLst/>
          </a:prstGeom>
          <a:noFill/>
          <a:ln>
            <a:noFill/>
          </a:ln>
        </p:spPr>
        <p:txBody>
          <a:bodyPr spcFirstLastPara="1" wrap="square" lIns="121900" tIns="60933" rIns="121900" bIns="60933" anchor="t" anchorCtr="0">
            <a:noAutofit/>
          </a:bodyPr>
          <a:lstStyle/>
          <a:p>
            <a:pPr algn="ctr"/>
            <a:r>
              <a:rPr lang="es" sz="3200">
                <a:solidFill>
                  <a:schemeClr val="dk1"/>
                </a:solidFill>
                <a:latin typeface="Calibri"/>
                <a:ea typeface="Calibri"/>
                <a:cs typeface="Calibri"/>
                <a:sym typeface="Calibri"/>
              </a:rPr>
              <a:t>Clasifica de 1 a 10 las áreas que encuentras más importantes. Siendo 1 Poco Importante y 10 Muy Importante.</a:t>
            </a:r>
            <a:endParaRPr sz="24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grpSp>
        <p:nvGrpSpPr>
          <p:cNvPr id="1348" name="Google Shape;1348;p108"/>
          <p:cNvGrpSpPr/>
          <p:nvPr/>
        </p:nvGrpSpPr>
        <p:grpSpPr>
          <a:xfrm>
            <a:off x="646714" y="2337022"/>
            <a:ext cx="5500693" cy="3919063"/>
            <a:chOff x="0" y="69075"/>
            <a:chExt cx="2979575" cy="2920025"/>
          </a:xfrm>
        </p:grpSpPr>
        <p:sp>
          <p:nvSpPr>
            <p:cNvPr id="1349" name="Google Shape;1349;p108"/>
            <p:cNvSpPr/>
            <p:nvPr/>
          </p:nvSpPr>
          <p:spPr>
            <a:xfrm>
              <a:off x="0" y="370900"/>
              <a:ext cx="2786775" cy="2247300"/>
            </a:xfrm>
            <a:custGeom>
              <a:avLst/>
              <a:gdLst/>
              <a:ahLst/>
              <a:cxnLst/>
              <a:rect l="l" t="t" r="r" b="b"/>
              <a:pathLst>
                <a:path w="111471" h="89892" extrusionOk="0">
                  <a:moveTo>
                    <a:pt x="0" y="5819"/>
                  </a:moveTo>
                  <a:lnTo>
                    <a:pt x="2220" y="89891"/>
                  </a:lnTo>
                  <a:lnTo>
                    <a:pt x="111470" y="77673"/>
                  </a:lnTo>
                  <a:lnTo>
                    <a:pt x="107264" y="0"/>
                  </a:lnTo>
                  <a:lnTo>
                    <a:pt x="0" y="5819"/>
                  </a:lnTo>
                  <a:close/>
                </a:path>
              </a:pathLst>
            </a:custGeom>
            <a:solidFill>
              <a:srgbClr val="BF7FFF"/>
            </a:solidFill>
            <a:ln>
              <a:noFill/>
            </a:ln>
          </p:spPr>
          <p:txBody>
            <a:bodyPr spcFirstLastPara="1" wrap="square" lIns="121900" tIns="121900" rIns="121900" bIns="121900" anchor="ctr" anchorCtr="0">
              <a:noAutofit/>
            </a:bodyPr>
            <a:lstStyle/>
            <a:p>
              <a:endParaRPr sz="2400"/>
            </a:p>
          </p:txBody>
        </p:sp>
        <p:sp>
          <p:nvSpPr>
            <p:cNvPr id="1350" name="Google Shape;1350;p108"/>
            <p:cNvSpPr/>
            <p:nvPr/>
          </p:nvSpPr>
          <p:spPr>
            <a:xfrm>
              <a:off x="727350" y="1196350"/>
              <a:ext cx="96425" cy="120025"/>
            </a:xfrm>
            <a:custGeom>
              <a:avLst/>
              <a:gdLst/>
              <a:ahLst/>
              <a:cxnLst/>
              <a:rect l="l" t="t" r="r" b="b"/>
              <a:pathLst>
                <a:path w="3857" h="4801" extrusionOk="0">
                  <a:moveTo>
                    <a:pt x="1870" y="1"/>
                  </a:moveTo>
                  <a:lnTo>
                    <a:pt x="1169" y="146"/>
                  </a:lnTo>
                  <a:lnTo>
                    <a:pt x="585" y="728"/>
                  </a:lnTo>
                  <a:lnTo>
                    <a:pt x="117" y="1601"/>
                  </a:lnTo>
                  <a:lnTo>
                    <a:pt x="0" y="2473"/>
                  </a:lnTo>
                  <a:lnTo>
                    <a:pt x="117" y="3346"/>
                  </a:lnTo>
                  <a:lnTo>
                    <a:pt x="585" y="4073"/>
                  </a:lnTo>
                  <a:lnTo>
                    <a:pt x="1169" y="4655"/>
                  </a:lnTo>
                  <a:lnTo>
                    <a:pt x="1870" y="4801"/>
                  </a:lnTo>
                  <a:lnTo>
                    <a:pt x="2688" y="4655"/>
                  </a:lnTo>
                  <a:lnTo>
                    <a:pt x="3272" y="4073"/>
                  </a:lnTo>
                  <a:lnTo>
                    <a:pt x="3739" y="3346"/>
                  </a:lnTo>
                  <a:lnTo>
                    <a:pt x="3856" y="2473"/>
                  </a:lnTo>
                  <a:lnTo>
                    <a:pt x="3739" y="1601"/>
                  </a:lnTo>
                  <a:lnTo>
                    <a:pt x="3272" y="728"/>
                  </a:lnTo>
                  <a:lnTo>
                    <a:pt x="2688" y="146"/>
                  </a:lnTo>
                  <a:lnTo>
                    <a:pt x="1870"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1" name="Google Shape;1351;p108"/>
            <p:cNvSpPr/>
            <p:nvPr/>
          </p:nvSpPr>
          <p:spPr>
            <a:xfrm>
              <a:off x="105150" y="69075"/>
              <a:ext cx="2874425" cy="2920025"/>
            </a:xfrm>
            <a:custGeom>
              <a:avLst/>
              <a:gdLst/>
              <a:ahLst/>
              <a:cxnLst/>
              <a:rect l="l" t="t" r="r" b="b"/>
              <a:pathLst>
                <a:path w="114977" h="116801" extrusionOk="0">
                  <a:moveTo>
                    <a:pt x="114275" y="19928"/>
                  </a:moveTo>
                  <a:lnTo>
                    <a:pt x="113574" y="17310"/>
                  </a:lnTo>
                  <a:lnTo>
                    <a:pt x="112756" y="14837"/>
                  </a:lnTo>
                  <a:lnTo>
                    <a:pt x="111821" y="12655"/>
                  </a:lnTo>
                  <a:lnTo>
                    <a:pt x="110536" y="10473"/>
                  </a:lnTo>
                  <a:lnTo>
                    <a:pt x="109251" y="8582"/>
                  </a:lnTo>
                  <a:lnTo>
                    <a:pt x="107732" y="6692"/>
                  </a:lnTo>
                  <a:lnTo>
                    <a:pt x="106213" y="5092"/>
                  </a:lnTo>
                  <a:lnTo>
                    <a:pt x="104460" y="3782"/>
                  </a:lnTo>
                  <a:lnTo>
                    <a:pt x="102707" y="2619"/>
                  </a:lnTo>
                  <a:lnTo>
                    <a:pt x="100721" y="1601"/>
                  </a:lnTo>
                  <a:lnTo>
                    <a:pt x="98735" y="873"/>
                  </a:lnTo>
                  <a:lnTo>
                    <a:pt x="96748" y="292"/>
                  </a:lnTo>
                  <a:lnTo>
                    <a:pt x="94645" y="1"/>
                  </a:lnTo>
                  <a:lnTo>
                    <a:pt x="92542" y="1"/>
                  </a:lnTo>
                  <a:lnTo>
                    <a:pt x="90439" y="292"/>
                  </a:lnTo>
                  <a:lnTo>
                    <a:pt x="88335" y="873"/>
                  </a:lnTo>
                  <a:lnTo>
                    <a:pt x="87751" y="1019"/>
                  </a:lnTo>
                  <a:lnTo>
                    <a:pt x="87284" y="1310"/>
                  </a:lnTo>
                  <a:lnTo>
                    <a:pt x="86700" y="1455"/>
                  </a:lnTo>
                  <a:lnTo>
                    <a:pt x="86232" y="1746"/>
                  </a:lnTo>
                  <a:lnTo>
                    <a:pt x="85648" y="1892"/>
                  </a:lnTo>
                  <a:lnTo>
                    <a:pt x="85181" y="2182"/>
                  </a:lnTo>
                  <a:lnTo>
                    <a:pt x="84596" y="2473"/>
                  </a:lnTo>
                  <a:lnTo>
                    <a:pt x="84129" y="2764"/>
                  </a:lnTo>
                  <a:lnTo>
                    <a:pt x="59825" y="15273"/>
                  </a:lnTo>
                  <a:lnTo>
                    <a:pt x="59708" y="15273"/>
                  </a:lnTo>
                  <a:lnTo>
                    <a:pt x="59591" y="15419"/>
                  </a:lnTo>
                  <a:lnTo>
                    <a:pt x="58657" y="16001"/>
                  </a:lnTo>
                  <a:lnTo>
                    <a:pt x="57839" y="16728"/>
                  </a:lnTo>
                  <a:lnTo>
                    <a:pt x="57021" y="17455"/>
                  </a:lnTo>
                  <a:lnTo>
                    <a:pt x="56203" y="18328"/>
                  </a:lnTo>
                  <a:lnTo>
                    <a:pt x="55502" y="19201"/>
                  </a:lnTo>
                  <a:lnTo>
                    <a:pt x="54801" y="20073"/>
                  </a:lnTo>
                  <a:lnTo>
                    <a:pt x="54100" y="21092"/>
                  </a:lnTo>
                  <a:lnTo>
                    <a:pt x="53516" y="22110"/>
                  </a:lnTo>
                  <a:lnTo>
                    <a:pt x="41480" y="28219"/>
                  </a:lnTo>
                  <a:lnTo>
                    <a:pt x="40312" y="27492"/>
                  </a:lnTo>
                  <a:lnTo>
                    <a:pt x="39144" y="26764"/>
                  </a:lnTo>
                  <a:lnTo>
                    <a:pt x="37975" y="26037"/>
                  </a:lnTo>
                  <a:lnTo>
                    <a:pt x="36690" y="25455"/>
                  </a:lnTo>
                  <a:lnTo>
                    <a:pt x="35521" y="25019"/>
                  </a:lnTo>
                  <a:lnTo>
                    <a:pt x="34236" y="24582"/>
                  </a:lnTo>
                  <a:lnTo>
                    <a:pt x="32951" y="24292"/>
                  </a:lnTo>
                  <a:lnTo>
                    <a:pt x="31665" y="24001"/>
                  </a:lnTo>
                  <a:lnTo>
                    <a:pt x="30380" y="23710"/>
                  </a:lnTo>
                  <a:lnTo>
                    <a:pt x="29095" y="23710"/>
                  </a:lnTo>
                  <a:lnTo>
                    <a:pt x="27810" y="23564"/>
                  </a:lnTo>
                  <a:lnTo>
                    <a:pt x="26524" y="23564"/>
                  </a:lnTo>
                  <a:lnTo>
                    <a:pt x="25122" y="23710"/>
                  </a:lnTo>
                  <a:lnTo>
                    <a:pt x="23837" y="23855"/>
                  </a:lnTo>
                  <a:lnTo>
                    <a:pt x="22552" y="24146"/>
                  </a:lnTo>
                  <a:lnTo>
                    <a:pt x="21266" y="24437"/>
                  </a:lnTo>
                  <a:lnTo>
                    <a:pt x="19280" y="25164"/>
                  </a:lnTo>
                  <a:lnTo>
                    <a:pt x="17294" y="26037"/>
                  </a:lnTo>
                  <a:lnTo>
                    <a:pt x="15307" y="27201"/>
                  </a:lnTo>
                  <a:lnTo>
                    <a:pt x="13554" y="28364"/>
                  </a:lnTo>
                  <a:lnTo>
                    <a:pt x="11802" y="29819"/>
                  </a:lnTo>
                  <a:lnTo>
                    <a:pt x="10166" y="31419"/>
                  </a:lnTo>
                  <a:lnTo>
                    <a:pt x="8530" y="33019"/>
                  </a:lnTo>
                  <a:lnTo>
                    <a:pt x="7128" y="34910"/>
                  </a:lnTo>
                  <a:lnTo>
                    <a:pt x="10516" y="40146"/>
                  </a:lnTo>
                  <a:lnTo>
                    <a:pt x="11685" y="38546"/>
                  </a:lnTo>
                  <a:lnTo>
                    <a:pt x="12970" y="36946"/>
                  </a:lnTo>
                  <a:lnTo>
                    <a:pt x="14372" y="35637"/>
                  </a:lnTo>
                  <a:lnTo>
                    <a:pt x="15891" y="34328"/>
                  </a:lnTo>
                  <a:lnTo>
                    <a:pt x="17410" y="33310"/>
                  </a:lnTo>
                  <a:lnTo>
                    <a:pt x="19046" y="32292"/>
                  </a:lnTo>
                  <a:lnTo>
                    <a:pt x="20799" y="31564"/>
                  </a:lnTo>
                  <a:lnTo>
                    <a:pt x="22552" y="30982"/>
                  </a:lnTo>
                  <a:lnTo>
                    <a:pt x="24304" y="30546"/>
                  </a:lnTo>
                  <a:lnTo>
                    <a:pt x="25940" y="30255"/>
                  </a:lnTo>
                  <a:lnTo>
                    <a:pt x="27693" y="30110"/>
                  </a:lnTo>
                  <a:lnTo>
                    <a:pt x="29445" y="30255"/>
                  </a:lnTo>
                  <a:lnTo>
                    <a:pt x="31081" y="30546"/>
                  </a:lnTo>
                  <a:lnTo>
                    <a:pt x="32717" y="30982"/>
                  </a:lnTo>
                  <a:lnTo>
                    <a:pt x="34353" y="31564"/>
                  </a:lnTo>
                  <a:lnTo>
                    <a:pt x="35989" y="32292"/>
                  </a:lnTo>
                  <a:lnTo>
                    <a:pt x="35054" y="33746"/>
                  </a:lnTo>
                  <a:lnTo>
                    <a:pt x="34236" y="35201"/>
                  </a:lnTo>
                  <a:lnTo>
                    <a:pt x="33652" y="36801"/>
                  </a:lnTo>
                  <a:lnTo>
                    <a:pt x="33184" y="38546"/>
                  </a:lnTo>
                  <a:lnTo>
                    <a:pt x="32834" y="40437"/>
                  </a:lnTo>
                  <a:lnTo>
                    <a:pt x="32717" y="42182"/>
                  </a:lnTo>
                  <a:lnTo>
                    <a:pt x="32834" y="44073"/>
                  </a:lnTo>
                  <a:lnTo>
                    <a:pt x="33068" y="45964"/>
                  </a:lnTo>
                  <a:lnTo>
                    <a:pt x="33769" y="48292"/>
                  </a:lnTo>
                  <a:lnTo>
                    <a:pt x="34703" y="50328"/>
                  </a:lnTo>
                  <a:lnTo>
                    <a:pt x="35872" y="52219"/>
                  </a:lnTo>
                  <a:lnTo>
                    <a:pt x="37274" y="53819"/>
                  </a:lnTo>
                  <a:lnTo>
                    <a:pt x="38793" y="55128"/>
                  </a:lnTo>
                  <a:lnTo>
                    <a:pt x="40546" y="56001"/>
                  </a:lnTo>
                  <a:lnTo>
                    <a:pt x="42415" y="56582"/>
                  </a:lnTo>
                  <a:lnTo>
                    <a:pt x="44402" y="56728"/>
                  </a:lnTo>
                  <a:lnTo>
                    <a:pt x="44518" y="56728"/>
                  </a:lnTo>
                  <a:lnTo>
                    <a:pt x="44635" y="56728"/>
                  </a:lnTo>
                  <a:lnTo>
                    <a:pt x="49776" y="56001"/>
                  </a:lnTo>
                  <a:lnTo>
                    <a:pt x="49893" y="58473"/>
                  </a:lnTo>
                  <a:lnTo>
                    <a:pt x="49776" y="60946"/>
                  </a:lnTo>
                  <a:lnTo>
                    <a:pt x="49543" y="63273"/>
                  </a:lnTo>
                  <a:lnTo>
                    <a:pt x="49075" y="65455"/>
                  </a:lnTo>
                  <a:lnTo>
                    <a:pt x="48491" y="65164"/>
                  </a:lnTo>
                  <a:lnTo>
                    <a:pt x="47907" y="64873"/>
                  </a:lnTo>
                  <a:lnTo>
                    <a:pt x="47323" y="64728"/>
                  </a:lnTo>
                  <a:lnTo>
                    <a:pt x="46622" y="64728"/>
                  </a:lnTo>
                  <a:lnTo>
                    <a:pt x="46388" y="64728"/>
                  </a:lnTo>
                  <a:lnTo>
                    <a:pt x="46154" y="64873"/>
                  </a:lnTo>
                  <a:lnTo>
                    <a:pt x="45921" y="64873"/>
                  </a:lnTo>
                  <a:lnTo>
                    <a:pt x="45687" y="65019"/>
                  </a:lnTo>
                  <a:lnTo>
                    <a:pt x="44402" y="65601"/>
                  </a:lnTo>
                  <a:lnTo>
                    <a:pt x="43116" y="66182"/>
                  </a:lnTo>
                  <a:lnTo>
                    <a:pt x="41714" y="66619"/>
                  </a:lnTo>
                  <a:lnTo>
                    <a:pt x="40312" y="67055"/>
                  </a:lnTo>
                  <a:lnTo>
                    <a:pt x="38910" y="67492"/>
                  </a:lnTo>
                  <a:lnTo>
                    <a:pt x="37391" y="67928"/>
                  </a:lnTo>
                  <a:lnTo>
                    <a:pt x="35872" y="68219"/>
                  </a:lnTo>
                  <a:lnTo>
                    <a:pt x="34236" y="68364"/>
                  </a:lnTo>
                  <a:lnTo>
                    <a:pt x="33652" y="68510"/>
                  </a:lnTo>
                  <a:lnTo>
                    <a:pt x="32951" y="68510"/>
                  </a:lnTo>
                  <a:lnTo>
                    <a:pt x="32367" y="68655"/>
                  </a:lnTo>
                  <a:lnTo>
                    <a:pt x="31665" y="68655"/>
                  </a:lnTo>
                  <a:lnTo>
                    <a:pt x="30964" y="68655"/>
                  </a:lnTo>
                  <a:lnTo>
                    <a:pt x="30380" y="68655"/>
                  </a:lnTo>
                  <a:lnTo>
                    <a:pt x="29679" y="68655"/>
                  </a:lnTo>
                  <a:lnTo>
                    <a:pt x="29095" y="68655"/>
                  </a:lnTo>
                  <a:lnTo>
                    <a:pt x="27576" y="68510"/>
                  </a:lnTo>
                  <a:lnTo>
                    <a:pt x="26057" y="68219"/>
                  </a:lnTo>
                  <a:lnTo>
                    <a:pt x="24655" y="67928"/>
                  </a:lnTo>
                  <a:lnTo>
                    <a:pt x="23253" y="67492"/>
                  </a:lnTo>
                  <a:lnTo>
                    <a:pt x="21850" y="67055"/>
                  </a:lnTo>
                  <a:lnTo>
                    <a:pt x="20448" y="66619"/>
                  </a:lnTo>
                  <a:lnTo>
                    <a:pt x="19163" y="66182"/>
                  </a:lnTo>
                  <a:lnTo>
                    <a:pt x="17995" y="65601"/>
                  </a:lnTo>
                  <a:lnTo>
                    <a:pt x="17761" y="65455"/>
                  </a:lnTo>
                  <a:lnTo>
                    <a:pt x="17527" y="65455"/>
                  </a:lnTo>
                  <a:lnTo>
                    <a:pt x="17177" y="65455"/>
                  </a:lnTo>
                  <a:lnTo>
                    <a:pt x="16943" y="65455"/>
                  </a:lnTo>
                  <a:lnTo>
                    <a:pt x="16242" y="65455"/>
                  </a:lnTo>
                  <a:lnTo>
                    <a:pt x="15541" y="65601"/>
                  </a:lnTo>
                  <a:lnTo>
                    <a:pt x="14840" y="65892"/>
                  </a:lnTo>
                  <a:lnTo>
                    <a:pt x="14372" y="66328"/>
                  </a:lnTo>
                  <a:lnTo>
                    <a:pt x="13788" y="67055"/>
                  </a:lnTo>
                  <a:lnTo>
                    <a:pt x="13438" y="67782"/>
                  </a:lnTo>
                  <a:lnTo>
                    <a:pt x="13204" y="68655"/>
                  </a:lnTo>
                  <a:lnTo>
                    <a:pt x="13087" y="69528"/>
                  </a:lnTo>
                  <a:lnTo>
                    <a:pt x="13204" y="70982"/>
                  </a:lnTo>
                  <a:lnTo>
                    <a:pt x="13671" y="72146"/>
                  </a:lnTo>
                  <a:lnTo>
                    <a:pt x="14372" y="73310"/>
                  </a:lnTo>
                  <a:lnTo>
                    <a:pt x="15424" y="74037"/>
                  </a:lnTo>
                  <a:lnTo>
                    <a:pt x="15424" y="74182"/>
                  </a:lnTo>
                  <a:lnTo>
                    <a:pt x="16826" y="74764"/>
                  </a:lnTo>
                  <a:lnTo>
                    <a:pt x="18228" y="75346"/>
                  </a:lnTo>
                  <a:lnTo>
                    <a:pt x="19747" y="75928"/>
                  </a:lnTo>
                  <a:lnTo>
                    <a:pt x="21383" y="76364"/>
                  </a:lnTo>
                  <a:lnTo>
                    <a:pt x="22902" y="76801"/>
                  </a:lnTo>
                  <a:lnTo>
                    <a:pt x="24655" y="77092"/>
                  </a:lnTo>
                  <a:lnTo>
                    <a:pt x="26291" y="77382"/>
                  </a:lnTo>
                  <a:lnTo>
                    <a:pt x="28043" y="77528"/>
                  </a:lnTo>
                  <a:lnTo>
                    <a:pt x="28978" y="77528"/>
                  </a:lnTo>
                  <a:lnTo>
                    <a:pt x="30030" y="77673"/>
                  </a:lnTo>
                  <a:lnTo>
                    <a:pt x="30964" y="77673"/>
                  </a:lnTo>
                  <a:lnTo>
                    <a:pt x="31899" y="77673"/>
                  </a:lnTo>
                  <a:lnTo>
                    <a:pt x="32834" y="77528"/>
                  </a:lnTo>
                  <a:lnTo>
                    <a:pt x="33886" y="77528"/>
                  </a:lnTo>
                  <a:lnTo>
                    <a:pt x="34703" y="77528"/>
                  </a:lnTo>
                  <a:lnTo>
                    <a:pt x="35638" y="77382"/>
                  </a:lnTo>
                  <a:lnTo>
                    <a:pt x="36924" y="77237"/>
                  </a:lnTo>
                  <a:lnTo>
                    <a:pt x="38209" y="76946"/>
                  </a:lnTo>
                  <a:lnTo>
                    <a:pt x="39377" y="76655"/>
                  </a:lnTo>
                  <a:lnTo>
                    <a:pt x="40546" y="76364"/>
                  </a:lnTo>
                  <a:lnTo>
                    <a:pt x="41714" y="76073"/>
                  </a:lnTo>
                  <a:lnTo>
                    <a:pt x="42883" y="75782"/>
                  </a:lnTo>
                  <a:lnTo>
                    <a:pt x="44051" y="75346"/>
                  </a:lnTo>
                  <a:lnTo>
                    <a:pt x="45103" y="74910"/>
                  </a:lnTo>
                  <a:lnTo>
                    <a:pt x="43934" y="76655"/>
                  </a:lnTo>
                  <a:lnTo>
                    <a:pt x="42649" y="78255"/>
                  </a:lnTo>
                  <a:lnTo>
                    <a:pt x="41247" y="79710"/>
                  </a:lnTo>
                  <a:lnTo>
                    <a:pt x="39728" y="81164"/>
                  </a:lnTo>
                  <a:lnTo>
                    <a:pt x="38092" y="82328"/>
                  </a:lnTo>
                  <a:lnTo>
                    <a:pt x="36456" y="83346"/>
                  </a:lnTo>
                  <a:lnTo>
                    <a:pt x="34587" y="84219"/>
                  </a:lnTo>
                  <a:lnTo>
                    <a:pt x="32717" y="84801"/>
                  </a:lnTo>
                  <a:lnTo>
                    <a:pt x="30497" y="85382"/>
                  </a:lnTo>
                  <a:lnTo>
                    <a:pt x="28277" y="85528"/>
                  </a:lnTo>
                  <a:lnTo>
                    <a:pt x="26174" y="85528"/>
                  </a:lnTo>
                  <a:lnTo>
                    <a:pt x="23954" y="85237"/>
                  </a:lnTo>
                  <a:lnTo>
                    <a:pt x="21850" y="84655"/>
                  </a:lnTo>
                  <a:lnTo>
                    <a:pt x="19864" y="83782"/>
                  </a:lnTo>
                  <a:lnTo>
                    <a:pt x="17761" y="82619"/>
                  </a:lnTo>
                  <a:lnTo>
                    <a:pt x="15891" y="81310"/>
                  </a:lnTo>
                  <a:lnTo>
                    <a:pt x="14022" y="79710"/>
                  </a:lnTo>
                  <a:lnTo>
                    <a:pt x="12386" y="77964"/>
                  </a:lnTo>
                  <a:lnTo>
                    <a:pt x="10867" y="76073"/>
                  </a:lnTo>
                  <a:lnTo>
                    <a:pt x="9465" y="74037"/>
                  </a:lnTo>
                  <a:lnTo>
                    <a:pt x="8296" y="71710"/>
                  </a:lnTo>
                  <a:lnTo>
                    <a:pt x="7362" y="69382"/>
                  </a:lnTo>
                  <a:lnTo>
                    <a:pt x="6544" y="66910"/>
                  </a:lnTo>
                  <a:lnTo>
                    <a:pt x="5960" y="64292"/>
                  </a:lnTo>
                  <a:lnTo>
                    <a:pt x="5492" y="61673"/>
                  </a:lnTo>
                  <a:lnTo>
                    <a:pt x="5375" y="58910"/>
                  </a:lnTo>
                  <a:lnTo>
                    <a:pt x="5375" y="56292"/>
                  </a:lnTo>
                  <a:lnTo>
                    <a:pt x="5609" y="53673"/>
                  </a:lnTo>
                  <a:lnTo>
                    <a:pt x="5960" y="51055"/>
                  </a:lnTo>
                  <a:lnTo>
                    <a:pt x="6661" y="48437"/>
                  </a:lnTo>
                  <a:lnTo>
                    <a:pt x="7479" y="45964"/>
                  </a:lnTo>
                  <a:lnTo>
                    <a:pt x="8530" y="43637"/>
                  </a:lnTo>
                  <a:lnTo>
                    <a:pt x="4090" y="40146"/>
                  </a:lnTo>
                  <a:lnTo>
                    <a:pt x="2805" y="43055"/>
                  </a:lnTo>
                  <a:lnTo>
                    <a:pt x="1753" y="46110"/>
                  </a:lnTo>
                  <a:lnTo>
                    <a:pt x="935" y="49310"/>
                  </a:lnTo>
                  <a:lnTo>
                    <a:pt x="351" y="52510"/>
                  </a:lnTo>
                  <a:lnTo>
                    <a:pt x="0" y="55855"/>
                  </a:lnTo>
                  <a:lnTo>
                    <a:pt x="0" y="59055"/>
                  </a:lnTo>
                  <a:lnTo>
                    <a:pt x="234" y="62401"/>
                  </a:lnTo>
                  <a:lnTo>
                    <a:pt x="701" y="65601"/>
                  </a:lnTo>
                  <a:lnTo>
                    <a:pt x="1519" y="68946"/>
                  </a:lnTo>
                  <a:lnTo>
                    <a:pt x="2454" y="72001"/>
                  </a:lnTo>
                  <a:lnTo>
                    <a:pt x="3739" y="75055"/>
                  </a:lnTo>
                  <a:lnTo>
                    <a:pt x="5142" y="77819"/>
                  </a:lnTo>
                  <a:lnTo>
                    <a:pt x="6894" y="80437"/>
                  </a:lnTo>
                  <a:lnTo>
                    <a:pt x="8764" y="82910"/>
                  </a:lnTo>
                  <a:lnTo>
                    <a:pt x="10867" y="85092"/>
                  </a:lnTo>
                  <a:lnTo>
                    <a:pt x="13087" y="86982"/>
                  </a:lnTo>
                  <a:lnTo>
                    <a:pt x="13788" y="87564"/>
                  </a:lnTo>
                  <a:lnTo>
                    <a:pt x="14489" y="88001"/>
                  </a:lnTo>
                  <a:lnTo>
                    <a:pt x="15190" y="88437"/>
                  </a:lnTo>
                  <a:lnTo>
                    <a:pt x="15891" y="88873"/>
                  </a:lnTo>
                  <a:lnTo>
                    <a:pt x="16592" y="89310"/>
                  </a:lnTo>
                  <a:lnTo>
                    <a:pt x="17410" y="89601"/>
                  </a:lnTo>
                  <a:lnTo>
                    <a:pt x="18111" y="90037"/>
                  </a:lnTo>
                  <a:lnTo>
                    <a:pt x="18929" y="90328"/>
                  </a:lnTo>
                  <a:lnTo>
                    <a:pt x="18929" y="110982"/>
                  </a:lnTo>
                  <a:lnTo>
                    <a:pt x="28978" y="116510"/>
                  </a:lnTo>
                  <a:lnTo>
                    <a:pt x="29913" y="116801"/>
                  </a:lnTo>
                  <a:lnTo>
                    <a:pt x="30964" y="116510"/>
                  </a:lnTo>
                  <a:lnTo>
                    <a:pt x="31782" y="115782"/>
                  </a:lnTo>
                  <a:lnTo>
                    <a:pt x="32367" y="114764"/>
                  </a:lnTo>
                  <a:lnTo>
                    <a:pt x="32600" y="113455"/>
                  </a:lnTo>
                  <a:lnTo>
                    <a:pt x="32483" y="112146"/>
                  </a:lnTo>
                  <a:lnTo>
                    <a:pt x="31899" y="111128"/>
                  </a:lnTo>
                  <a:lnTo>
                    <a:pt x="31081" y="110401"/>
                  </a:lnTo>
                  <a:lnTo>
                    <a:pt x="24187" y="106764"/>
                  </a:lnTo>
                  <a:lnTo>
                    <a:pt x="24187" y="91782"/>
                  </a:lnTo>
                  <a:lnTo>
                    <a:pt x="25122" y="91928"/>
                  </a:lnTo>
                  <a:lnTo>
                    <a:pt x="26174" y="92073"/>
                  </a:lnTo>
                  <a:lnTo>
                    <a:pt x="27109" y="92073"/>
                  </a:lnTo>
                  <a:lnTo>
                    <a:pt x="28160" y="92073"/>
                  </a:lnTo>
                  <a:lnTo>
                    <a:pt x="29095" y="92073"/>
                  </a:lnTo>
                  <a:lnTo>
                    <a:pt x="30030" y="91928"/>
                  </a:lnTo>
                  <a:lnTo>
                    <a:pt x="31081" y="91782"/>
                  </a:lnTo>
                  <a:lnTo>
                    <a:pt x="32016" y="91637"/>
                  </a:lnTo>
                  <a:lnTo>
                    <a:pt x="32016" y="106473"/>
                  </a:lnTo>
                  <a:lnTo>
                    <a:pt x="42065" y="111855"/>
                  </a:lnTo>
                  <a:lnTo>
                    <a:pt x="42065" y="111855"/>
                  </a:lnTo>
                  <a:lnTo>
                    <a:pt x="42649" y="112001"/>
                  </a:lnTo>
                  <a:lnTo>
                    <a:pt x="43116" y="112146"/>
                  </a:lnTo>
                  <a:lnTo>
                    <a:pt x="43584" y="112146"/>
                  </a:lnTo>
                  <a:lnTo>
                    <a:pt x="44168" y="111855"/>
                  </a:lnTo>
                  <a:lnTo>
                    <a:pt x="44518" y="111564"/>
                  </a:lnTo>
                  <a:lnTo>
                    <a:pt x="44986" y="111273"/>
                  </a:lnTo>
                  <a:lnTo>
                    <a:pt x="45336" y="110692"/>
                  </a:lnTo>
                  <a:lnTo>
                    <a:pt x="45570" y="110110"/>
                  </a:lnTo>
                  <a:lnTo>
                    <a:pt x="45804" y="108801"/>
                  </a:lnTo>
                  <a:lnTo>
                    <a:pt x="45570" y="107637"/>
                  </a:lnTo>
                  <a:lnTo>
                    <a:pt x="45103" y="106473"/>
                  </a:lnTo>
                  <a:lnTo>
                    <a:pt x="44168" y="105746"/>
                  </a:lnTo>
                  <a:lnTo>
                    <a:pt x="37274" y="102110"/>
                  </a:lnTo>
                  <a:lnTo>
                    <a:pt x="37274" y="89892"/>
                  </a:lnTo>
                  <a:lnTo>
                    <a:pt x="39377" y="88728"/>
                  </a:lnTo>
                  <a:lnTo>
                    <a:pt x="41364" y="87419"/>
                  </a:lnTo>
                  <a:lnTo>
                    <a:pt x="43350" y="85964"/>
                  </a:lnTo>
                  <a:lnTo>
                    <a:pt x="45103" y="84364"/>
                  </a:lnTo>
                  <a:lnTo>
                    <a:pt x="46739" y="82473"/>
                  </a:lnTo>
                  <a:lnTo>
                    <a:pt x="48257" y="80582"/>
                  </a:lnTo>
                  <a:lnTo>
                    <a:pt x="49660" y="78401"/>
                  </a:lnTo>
                  <a:lnTo>
                    <a:pt x="50945" y="76219"/>
                  </a:lnTo>
                  <a:lnTo>
                    <a:pt x="51997" y="73892"/>
                  </a:lnTo>
                  <a:lnTo>
                    <a:pt x="52931" y="71419"/>
                  </a:lnTo>
                  <a:lnTo>
                    <a:pt x="53749" y="68946"/>
                  </a:lnTo>
                  <a:lnTo>
                    <a:pt x="54333" y="66328"/>
                  </a:lnTo>
                  <a:lnTo>
                    <a:pt x="54801" y="63564"/>
                  </a:lnTo>
                  <a:lnTo>
                    <a:pt x="55151" y="60946"/>
                  </a:lnTo>
                  <a:lnTo>
                    <a:pt x="55268" y="58037"/>
                  </a:lnTo>
                  <a:lnTo>
                    <a:pt x="55151" y="55273"/>
                  </a:lnTo>
                  <a:lnTo>
                    <a:pt x="59825" y="54692"/>
                  </a:lnTo>
                  <a:lnTo>
                    <a:pt x="59825" y="54546"/>
                  </a:lnTo>
                  <a:lnTo>
                    <a:pt x="60760" y="55128"/>
                  </a:lnTo>
                  <a:lnTo>
                    <a:pt x="61695" y="55564"/>
                  </a:lnTo>
                  <a:lnTo>
                    <a:pt x="62746" y="56001"/>
                  </a:lnTo>
                  <a:lnTo>
                    <a:pt x="63798" y="56437"/>
                  </a:lnTo>
                  <a:lnTo>
                    <a:pt x="64850" y="56728"/>
                  </a:lnTo>
                  <a:lnTo>
                    <a:pt x="65901" y="56873"/>
                  </a:lnTo>
                  <a:lnTo>
                    <a:pt x="67070" y="57019"/>
                  </a:lnTo>
                  <a:lnTo>
                    <a:pt x="68121" y="57019"/>
                  </a:lnTo>
                  <a:lnTo>
                    <a:pt x="68238" y="57019"/>
                  </a:lnTo>
                  <a:lnTo>
                    <a:pt x="68472" y="57019"/>
                  </a:lnTo>
                  <a:lnTo>
                    <a:pt x="69523" y="56873"/>
                  </a:lnTo>
                  <a:lnTo>
                    <a:pt x="59241" y="111273"/>
                  </a:lnTo>
                  <a:lnTo>
                    <a:pt x="59241" y="112582"/>
                  </a:lnTo>
                  <a:lnTo>
                    <a:pt x="59591" y="113746"/>
                  </a:lnTo>
                  <a:lnTo>
                    <a:pt x="60293" y="114619"/>
                  </a:lnTo>
                  <a:lnTo>
                    <a:pt x="61227" y="115201"/>
                  </a:lnTo>
                  <a:lnTo>
                    <a:pt x="62279" y="115201"/>
                  </a:lnTo>
                  <a:lnTo>
                    <a:pt x="63214" y="114764"/>
                  </a:lnTo>
                  <a:lnTo>
                    <a:pt x="64032" y="114037"/>
                  </a:lnTo>
                  <a:lnTo>
                    <a:pt x="64382" y="112728"/>
                  </a:lnTo>
                  <a:lnTo>
                    <a:pt x="71977" y="72437"/>
                  </a:lnTo>
                  <a:lnTo>
                    <a:pt x="72795" y="95710"/>
                  </a:lnTo>
                  <a:lnTo>
                    <a:pt x="72795" y="95710"/>
                  </a:lnTo>
                  <a:lnTo>
                    <a:pt x="73029" y="97019"/>
                  </a:lnTo>
                  <a:lnTo>
                    <a:pt x="73730" y="98037"/>
                  </a:lnTo>
                  <a:lnTo>
                    <a:pt x="74548" y="98619"/>
                  </a:lnTo>
                  <a:lnTo>
                    <a:pt x="75599" y="98910"/>
                  </a:lnTo>
                  <a:lnTo>
                    <a:pt x="76534" y="98619"/>
                  </a:lnTo>
                  <a:lnTo>
                    <a:pt x="77352" y="97746"/>
                  </a:lnTo>
                  <a:lnTo>
                    <a:pt x="77936" y="96728"/>
                  </a:lnTo>
                  <a:lnTo>
                    <a:pt x="78053" y="95419"/>
                  </a:lnTo>
                  <a:lnTo>
                    <a:pt x="77235" y="72146"/>
                  </a:lnTo>
                  <a:lnTo>
                    <a:pt x="85765" y="112001"/>
                  </a:lnTo>
                  <a:lnTo>
                    <a:pt x="86232" y="113164"/>
                  </a:lnTo>
                  <a:lnTo>
                    <a:pt x="87050" y="114037"/>
                  </a:lnTo>
                  <a:lnTo>
                    <a:pt x="87985" y="114328"/>
                  </a:lnTo>
                  <a:lnTo>
                    <a:pt x="89036" y="114328"/>
                  </a:lnTo>
                  <a:lnTo>
                    <a:pt x="89971" y="113746"/>
                  </a:lnTo>
                  <a:lnTo>
                    <a:pt x="90672" y="112728"/>
                  </a:lnTo>
                  <a:lnTo>
                    <a:pt x="90906" y="111564"/>
                  </a:lnTo>
                  <a:lnTo>
                    <a:pt x="90906" y="110255"/>
                  </a:lnTo>
                  <a:lnTo>
                    <a:pt x="79105" y="55564"/>
                  </a:lnTo>
                  <a:lnTo>
                    <a:pt x="94061" y="53528"/>
                  </a:lnTo>
                  <a:lnTo>
                    <a:pt x="94061" y="53237"/>
                  </a:lnTo>
                  <a:lnTo>
                    <a:pt x="94645" y="53237"/>
                  </a:lnTo>
                  <a:lnTo>
                    <a:pt x="95346" y="53092"/>
                  </a:lnTo>
                  <a:lnTo>
                    <a:pt x="95930" y="52946"/>
                  </a:lnTo>
                  <a:lnTo>
                    <a:pt x="96515" y="52946"/>
                  </a:lnTo>
                  <a:lnTo>
                    <a:pt x="97099" y="52801"/>
                  </a:lnTo>
                  <a:lnTo>
                    <a:pt x="97800" y="52655"/>
                  </a:lnTo>
                  <a:lnTo>
                    <a:pt x="98384" y="52510"/>
                  </a:lnTo>
                  <a:lnTo>
                    <a:pt x="98968" y="52364"/>
                  </a:lnTo>
                  <a:lnTo>
                    <a:pt x="101072" y="51637"/>
                  </a:lnTo>
                  <a:lnTo>
                    <a:pt x="102941" y="50619"/>
                  </a:lnTo>
                  <a:lnTo>
                    <a:pt x="104811" y="49310"/>
                  </a:lnTo>
                  <a:lnTo>
                    <a:pt x="106563" y="47855"/>
                  </a:lnTo>
                  <a:lnTo>
                    <a:pt x="108082" y="46255"/>
                  </a:lnTo>
                  <a:lnTo>
                    <a:pt x="109601" y="44364"/>
                  </a:lnTo>
                  <a:lnTo>
                    <a:pt x="110887" y="42328"/>
                  </a:lnTo>
                  <a:lnTo>
                    <a:pt x="112055" y="40146"/>
                  </a:lnTo>
                  <a:lnTo>
                    <a:pt x="113107" y="37819"/>
                  </a:lnTo>
                  <a:lnTo>
                    <a:pt x="113808" y="35346"/>
                  </a:lnTo>
                  <a:lnTo>
                    <a:pt x="114392" y="32873"/>
                  </a:lnTo>
                  <a:lnTo>
                    <a:pt x="114859" y="30255"/>
                  </a:lnTo>
                  <a:lnTo>
                    <a:pt x="114976" y="27782"/>
                  </a:lnTo>
                  <a:lnTo>
                    <a:pt x="114976" y="25164"/>
                  </a:lnTo>
                  <a:lnTo>
                    <a:pt x="114742" y="22546"/>
                  </a:lnTo>
                  <a:lnTo>
                    <a:pt x="114275" y="19928"/>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2" name="Google Shape;1352;p108"/>
            <p:cNvSpPr/>
            <p:nvPr/>
          </p:nvSpPr>
          <p:spPr>
            <a:xfrm>
              <a:off x="1057425" y="836350"/>
              <a:ext cx="403150" cy="487300"/>
            </a:xfrm>
            <a:custGeom>
              <a:avLst/>
              <a:gdLst/>
              <a:ahLst/>
              <a:cxnLst/>
              <a:rect l="l" t="t" r="r" b="b"/>
              <a:pathLst>
                <a:path w="16126" h="19492" extrusionOk="0">
                  <a:moveTo>
                    <a:pt x="14607" y="18328"/>
                  </a:moveTo>
                  <a:lnTo>
                    <a:pt x="14139" y="18328"/>
                  </a:lnTo>
                  <a:lnTo>
                    <a:pt x="13789" y="18328"/>
                  </a:lnTo>
                  <a:lnTo>
                    <a:pt x="13321" y="18473"/>
                  </a:lnTo>
                  <a:lnTo>
                    <a:pt x="12971" y="18619"/>
                  </a:lnTo>
                  <a:lnTo>
                    <a:pt x="6194" y="19491"/>
                  </a:lnTo>
                  <a:lnTo>
                    <a:pt x="5142" y="19346"/>
                  </a:lnTo>
                  <a:lnTo>
                    <a:pt x="4091" y="19055"/>
                  </a:lnTo>
                  <a:lnTo>
                    <a:pt x="3156" y="18473"/>
                  </a:lnTo>
                  <a:lnTo>
                    <a:pt x="2338" y="17891"/>
                  </a:lnTo>
                  <a:lnTo>
                    <a:pt x="1520" y="17019"/>
                  </a:lnTo>
                  <a:lnTo>
                    <a:pt x="936" y="16001"/>
                  </a:lnTo>
                  <a:lnTo>
                    <a:pt x="468" y="14837"/>
                  </a:lnTo>
                  <a:lnTo>
                    <a:pt x="118" y="13673"/>
                  </a:lnTo>
                  <a:lnTo>
                    <a:pt x="1" y="12364"/>
                  </a:lnTo>
                  <a:lnTo>
                    <a:pt x="1" y="11055"/>
                  </a:lnTo>
                  <a:lnTo>
                    <a:pt x="118" y="9746"/>
                  </a:lnTo>
                  <a:lnTo>
                    <a:pt x="468" y="8582"/>
                  </a:lnTo>
                  <a:lnTo>
                    <a:pt x="936" y="7419"/>
                  </a:lnTo>
                  <a:lnTo>
                    <a:pt x="1520" y="6401"/>
                  </a:lnTo>
                  <a:lnTo>
                    <a:pt x="2338" y="5528"/>
                  </a:lnTo>
                  <a:lnTo>
                    <a:pt x="3156" y="4801"/>
                  </a:lnTo>
                  <a:lnTo>
                    <a:pt x="12503" y="1"/>
                  </a:lnTo>
                  <a:lnTo>
                    <a:pt x="12270" y="2473"/>
                  </a:lnTo>
                  <a:lnTo>
                    <a:pt x="12153" y="4801"/>
                  </a:lnTo>
                  <a:lnTo>
                    <a:pt x="12387" y="7273"/>
                  </a:lnTo>
                  <a:lnTo>
                    <a:pt x="12737" y="9746"/>
                  </a:lnTo>
                  <a:lnTo>
                    <a:pt x="13321" y="12073"/>
                  </a:lnTo>
                  <a:lnTo>
                    <a:pt x="14139" y="14255"/>
                  </a:lnTo>
                  <a:lnTo>
                    <a:pt x="15074" y="16291"/>
                  </a:lnTo>
                  <a:lnTo>
                    <a:pt x="16126" y="18182"/>
                  </a:lnTo>
                  <a:lnTo>
                    <a:pt x="14607" y="18328"/>
                  </a:lnTo>
                  <a:close/>
                </a:path>
              </a:pathLst>
            </a:custGeom>
            <a:solidFill>
              <a:srgbClr val="BF7FFF"/>
            </a:solidFill>
            <a:ln>
              <a:noFill/>
            </a:ln>
          </p:spPr>
          <p:txBody>
            <a:bodyPr spcFirstLastPara="1" wrap="square" lIns="121900" tIns="121900" rIns="121900" bIns="121900" anchor="ctr" anchorCtr="0">
              <a:noAutofit/>
            </a:bodyPr>
            <a:lstStyle/>
            <a:p>
              <a:endParaRPr sz="2400"/>
            </a:p>
          </p:txBody>
        </p:sp>
        <p:sp>
          <p:nvSpPr>
            <p:cNvPr id="1353" name="Google Shape;1353;p108"/>
            <p:cNvSpPr/>
            <p:nvPr/>
          </p:nvSpPr>
          <p:spPr>
            <a:xfrm>
              <a:off x="1495600" y="440000"/>
              <a:ext cx="651450" cy="890925"/>
            </a:xfrm>
            <a:custGeom>
              <a:avLst/>
              <a:gdLst/>
              <a:ahLst/>
              <a:cxnLst/>
              <a:rect l="l" t="t" r="r" b="b"/>
              <a:pathLst>
                <a:path w="26058" h="35637" extrusionOk="0">
                  <a:moveTo>
                    <a:pt x="12386" y="35636"/>
                  </a:moveTo>
                  <a:lnTo>
                    <a:pt x="10283" y="35345"/>
                  </a:lnTo>
                  <a:lnTo>
                    <a:pt x="8297" y="34764"/>
                  </a:lnTo>
                  <a:lnTo>
                    <a:pt x="6427" y="33745"/>
                  </a:lnTo>
                  <a:lnTo>
                    <a:pt x="4791" y="32436"/>
                  </a:lnTo>
                  <a:lnTo>
                    <a:pt x="3272" y="30691"/>
                  </a:lnTo>
                  <a:lnTo>
                    <a:pt x="1987" y="28655"/>
                  </a:lnTo>
                  <a:lnTo>
                    <a:pt x="1052" y="26473"/>
                  </a:lnTo>
                  <a:lnTo>
                    <a:pt x="351" y="24000"/>
                  </a:lnTo>
                  <a:lnTo>
                    <a:pt x="1" y="21382"/>
                  </a:lnTo>
                  <a:lnTo>
                    <a:pt x="1" y="18764"/>
                  </a:lnTo>
                  <a:lnTo>
                    <a:pt x="351" y="16291"/>
                  </a:lnTo>
                  <a:lnTo>
                    <a:pt x="935" y="13818"/>
                  </a:lnTo>
                  <a:lnTo>
                    <a:pt x="1870" y="11636"/>
                  </a:lnTo>
                  <a:lnTo>
                    <a:pt x="3156" y="9600"/>
                  </a:lnTo>
                  <a:lnTo>
                    <a:pt x="4558" y="7855"/>
                  </a:lnTo>
                  <a:lnTo>
                    <a:pt x="6310" y="6400"/>
                  </a:lnTo>
                  <a:lnTo>
                    <a:pt x="18930" y="0"/>
                  </a:lnTo>
                  <a:lnTo>
                    <a:pt x="17528" y="4364"/>
                  </a:lnTo>
                  <a:lnTo>
                    <a:pt x="16826" y="9018"/>
                  </a:lnTo>
                  <a:lnTo>
                    <a:pt x="16826" y="13673"/>
                  </a:lnTo>
                  <a:lnTo>
                    <a:pt x="17411" y="18473"/>
                  </a:lnTo>
                  <a:lnTo>
                    <a:pt x="17995" y="20800"/>
                  </a:lnTo>
                  <a:lnTo>
                    <a:pt x="18696" y="22982"/>
                  </a:lnTo>
                  <a:lnTo>
                    <a:pt x="19514" y="25164"/>
                  </a:lnTo>
                  <a:lnTo>
                    <a:pt x="20565" y="27055"/>
                  </a:lnTo>
                  <a:lnTo>
                    <a:pt x="21734" y="28945"/>
                  </a:lnTo>
                  <a:lnTo>
                    <a:pt x="23019" y="30691"/>
                  </a:lnTo>
                  <a:lnTo>
                    <a:pt x="24538" y="32291"/>
                  </a:lnTo>
                  <a:lnTo>
                    <a:pt x="26057" y="33745"/>
                  </a:lnTo>
                  <a:lnTo>
                    <a:pt x="12386" y="35636"/>
                  </a:lnTo>
                  <a:close/>
                </a:path>
              </a:pathLst>
            </a:custGeom>
            <a:solidFill>
              <a:srgbClr val="BF7FFF"/>
            </a:solidFill>
            <a:ln>
              <a:noFill/>
            </a:ln>
          </p:spPr>
          <p:txBody>
            <a:bodyPr spcFirstLastPara="1" wrap="square" lIns="121900" tIns="121900" rIns="121900" bIns="121900" anchor="ctr" anchorCtr="0">
              <a:noAutofit/>
            </a:bodyPr>
            <a:lstStyle/>
            <a:p>
              <a:endParaRPr sz="2400"/>
            </a:p>
          </p:txBody>
        </p:sp>
        <p:sp>
          <p:nvSpPr>
            <p:cNvPr id="1354" name="Google Shape;1354;p108"/>
            <p:cNvSpPr/>
            <p:nvPr/>
          </p:nvSpPr>
          <p:spPr>
            <a:xfrm>
              <a:off x="2044775" y="236350"/>
              <a:ext cx="803350" cy="996400"/>
            </a:xfrm>
            <a:custGeom>
              <a:avLst/>
              <a:gdLst/>
              <a:ahLst/>
              <a:cxnLst/>
              <a:rect l="l" t="t" r="r" b="b"/>
              <a:pathLst>
                <a:path w="32134" h="39856" extrusionOk="0">
                  <a:moveTo>
                    <a:pt x="29913" y="30110"/>
                  </a:moveTo>
                  <a:lnTo>
                    <a:pt x="28978" y="31710"/>
                  </a:lnTo>
                  <a:lnTo>
                    <a:pt x="28043" y="33310"/>
                  </a:lnTo>
                  <a:lnTo>
                    <a:pt x="26992" y="34619"/>
                  </a:lnTo>
                  <a:lnTo>
                    <a:pt x="25707" y="35928"/>
                  </a:lnTo>
                  <a:lnTo>
                    <a:pt x="24421" y="36946"/>
                  </a:lnTo>
                  <a:lnTo>
                    <a:pt x="23136" y="37964"/>
                  </a:lnTo>
                  <a:lnTo>
                    <a:pt x="21617" y="38691"/>
                  </a:lnTo>
                  <a:lnTo>
                    <a:pt x="20098" y="39273"/>
                  </a:lnTo>
                  <a:lnTo>
                    <a:pt x="18462" y="39710"/>
                  </a:lnTo>
                  <a:lnTo>
                    <a:pt x="16943" y="39855"/>
                  </a:lnTo>
                  <a:lnTo>
                    <a:pt x="15307" y="39855"/>
                  </a:lnTo>
                  <a:lnTo>
                    <a:pt x="13788" y="39710"/>
                  </a:lnTo>
                  <a:lnTo>
                    <a:pt x="12269" y="39273"/>
                  </a:lnTo>
                  <a:lnTo>
                    <a:pt x="10750" y="38837"/>
                  </a:lnTo>
                  <a:lnTo>
                    <a:pt x="9348" y="37964"/>
                  </a:lnTo>
                  <a:lnTo>
                    <a:pt x="7946" y="37091"/>
                  </a:lnTo>
                  <a:lnTo>
                    <a:pt x="6544" y="36073"/>
                  </a:lnTo>
                  <a:lnTo>
                    <a:pt x="5376" y="34764"/>
                  </a:lnTo>
                  <a:lnTo>
                    <a:pt x="4207" y="33455"/>
                  </a:lnTo>
                  <a:lnTo>
                    <a:pt x="3272" y="32001"/>
                  </a:lnTo>
                  <a:lnTo>
                    <a:pt x="2338" y="30401"/>
                  </a:lnTo>
                  <a:lnTo>
                    <a:pt x="1636" y="28655"/>
                  </a:lnTo>
                  <a:lnTo>
                    <a:pt x="1052" y="26764"/>
                  </a:lnTo>
                  <a:lnTo>
                    <a:pt x="585" y="24873"/>
                  </a:lnTo>
                  <a:lnTo>
                    <a:pt x="1" y="20946"/>
                  </a:lnTo>
                  <a:lnTo>
                    <a:pt x="117" y="17164"/>
                  </a:lnTo>
                  <a:lnTo>
                    <a:pt x="819" y="13382"/>
                  </a:lnTo>
                  <a:lnTo>
                    <a:pt x="2221" y="9746"/>
                  </a:lnTo>
                  <a:lnTo>
                    <a:pt x="2805" y="8582"/>
                  </a:lnTo>
                  <a:lnTo>
                    <a:pt x="3506" y="7419"/>
                  </a:lnTo>
                  <a:lnTo>
                    <a:pt x="4324" y="6255"/>
                  </a:lnTo>
                  <a:lnTo>
                    <a:pt x="5142" y="5237"/>
                  </a:lnTo>
                  <a:lnTo>
                    <a:pt x="5960" y="4364"/>
                  </a:lnTo>
                  <a:lnTo>
                    <a:pt x="6894" y="3491"/>
                  </a:lnTo>
                  <a:lnTo>
                    <a:pt x="7829" y="2764"/>
                  </a:lnTo>
                  <a:lnTo>
                    <a:pt x="8764" y="2037"/>
                  </a:lnTo>
                  <a:lnTo>
                    <a:pt x="9231" y="1891"/>
                  </a:lnTo>
                  <a:lnTo>
                    <a:pt x="9231" y="1891"/>
                  </a:lnTo>
                  <a:lnTo>
                    <a:pt x="9932" y="1455"/>
                  </a:lnTo>
                  <a:lnTo>
                    <a:pt x="10634" y="1164"/>
                  </a:lnTo>
                  <a:lnTo>
                    <a:pt x="11335" y="873"/>
                  </a:lnTo>
                  <a:lnTo>
                    <a:pt x="12036" y="582"/>
                  </a:lnTo>
                  <a:lnTo>
                    <a:pt x="13672" y="146"/>
                  </a:lnTo>
                  <a:lnTo>
                    <a:pt x="15191" y="1"/>
                  </a:lnTo>
                  <a:lnTo>
                    <a:pt x="16826" y="1"/>
                  </a:lnTo>
                  <a:lnTo>
                    <a:pt x="18345" y="146"/>
                  </a:lnTo>
                  <a:lnTo>
                    <a:pt x="19864" y="582"/>
                  </a:lnTo>
                  <a:lnTo>
                    <a:pt x="21383" y="1019"/>
                  </a:lnTo>
                  <a:lnTo>
                    <a:pt x="22785" y="1891"/>
                  </a:lnTo>
                  <a:lnTo>
                    <a:pt x="24188" y="2764"/>
                  </a:lnTo>
                  <a:lnTo>
                    <a:pt x="25590" y="3782"/>
                  </a:lnTo>
                  <a:lnTo>
                    <a:pt x="26758" y="5091"/>
                  </a:lnTo>
                  <a:lnTo>
                    <a:pt x="27927" y="6401"/>
                  </a:lnTo>
                  <a:lnTo>
                    <a:pt x="28861" y="7855"/>
                  </a:lnTo>
                  <a:lnTo>
                    <a:pt x="29796" y="9455"/>
                  </a:lnTo>
                  <a:lnTo>
                    <a:pt x="30497" y="11201"/>
                  </a:lnTo>
                  <a:lnTo>
                    <a:pt x="31198" y="13091"/>
                  </a:lnTo>
                  <a:lnTo>
                    <a:pt x="31666" y="14982"/>
                  </a:lnTo>
                  <a:lnTo>
                    <a:pt x="32133" y="18910"/>
                  </a:lnTo>
                  <a:lnTo>
                    <a:pt x="32016" y="22691"/>
                  </a:lnTo>
                  <a:lnTo>
                    <a:pt x="31315" y="26473"/>
                  </a:lnTo>
                  <a:lnTo>
                    <a:pt x="29913" y="3011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55" name="Google Shape;1355;p108"/>
            <p:cNvSpPr/>
            <p:nvPr/>
          </p:nvSpPr>
          <p:spPr>
            <a:xfrm>
              <a:off x="207400" y="941800"/>
              <a:ext cx="160675" cy="218200"/>
            </a:xfrm>
            <a:custGeom>
              <a:avLst/>
              <a:gdLst/>
              <a:ahLst/>
              <a:cxnLst/>
              <a:rect l="l" t="t" r="r" b="b"/>
              <a:pathLst>
                <a:path w="6427" h="8728" extrusionOk="0">
                  <a:moveTo>
                    <a:pt x="6426" y="5237"/>
                  </a:moveTo>
                  <a:lnTo>
                    <a:pt x="3038" y="1"/>
                  </a:lnTo>
                  <a:lnTo>
                    <a:pt x="2220" y="1164"/>
                  </a:lnTo>
                  <a:lnTo>
                    <a:pt x="1402" y="2473"/>
                  </a:lnTo>
                  <a:lnTo>
                    <a:pt x="701" y="3783"/>
                  </a:lnTo>
                  <a:lnTo>
                    <a:pt x="0" y="5237"/>
                  </a:lnTo>
                  <a:lnTo>
                    <a:pt x="4440" y="8728"/>
                  </a:lnTo>
                  <a:lnTo>
                    <a:pt x="4908" y="7855"/>
                  </a:lnTo>
                  <a:lnTo>
                    <a:pt x="5375" y="6983"/>
                  </a:lnTo>
                  <a:lnTo>
                    <a:pt x="5959" y="6110"/>
                  </a:lnTo>
                  <a:lnTo>
                    <a:pt x="6426" y="5237"/>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6" name="Google Shape;1356;p108"/>
            <p:cNvSpPr/>
            <p:nvPr/>
          </p:nvSpPr>
          <p:spPr>
            <a:xfrm>
              <a:off x="2386550" y="603625"/>
              <a:ext cx="192825" cy="240025"/>
            </a:xfrm>
            <a:custGeom>
              <a:avLst/>
              <a:gdLst/>
              <a:ahLst/>
              <a:cxnLst/>
              <a:rect l="l" t="t" r="r" b="b"/>
              <a:pathLst>
                <a:path w="7713" h="9601" extrusionOk="0">
                  <a:moveTo>
                    <a:pt x="3856" y="0"/>
                  </a:moveTo>
                  <a:lnTo>
                    <a:pt x="3038" y="146"/>
                  </a:lnTo>
                  <a:lnTo>
                    <a:pt x="2337" y="437"/>
                  </a:lnTo>
                  <a:lnTo>
                    <a:pt x="1753" y="873"/>
                  </a:lnTo>
                  <a:lnTo>
                    <a:pt x="1169" y="1455"/>
                  </a:lnTo>
                  <a:lnTo>
                    <a:pt x="702" y="2182"/>
                  </a:lnTo>
                  <a:lnTo>
                    <a:pt x="351" y="2910"/>
                  </a:lnTo>
                  <a:lnTo>
                    <a:pt x="117" y="3782"/>
                  </a:lnTo>
                  <a:lnTo>
                    <a:pt x="1" y="4800"/>
                  </a:lnTo>
                  <a:lnTo>
                    <a:pt x="117" y="5819"/>
                  </a:lnTo>
                  <a:lnTo>
                    <a:pt x="351" y="6691"/>
                  </a:lnTo>
                  <a:lnTo>
                    <a:pt x="702" y="7419"/>
                  </a:lnTo>
                  <a:lnTo>
                    <a:pt x="1169" y="8146"/>
                  </a:lnTo>
                  <a:lnTo>
                    <a:pt x="1753" y="8728"/>
                  </a:lnTo>
                  <a:lnTo>
                    <a:pt x="2337" y="9164"/>
                  </a:lnTo>
                  <a:lnTo>
                    <a:pt x="3038" y="9455"/>
                  </a:lnTo>
                  <a:lnTo>
                    <a:pt x="3856" y="9600"/>
                  </a:lnTo>
                  <a:lnTo>
                    <a:pt x="4674" y="9455"/>
                  </a:lnTo>
                  <a:lnTo>
                    <a:pt x="5375" y="9164"/>
                  </a:lnTo>
                  <a:lnTo>
                    <a:pt x="6076" y="8728"/>
                  </a:lnTo>
                  <a:lnTo>
                    <a:pt x="6661" y="8146"/>
                  </a:lnTo>
                  <a:lnTo>
                    <a:pt x="7128" y="7419"/>
                  </a:lnTo>
                  <a:lnTo>
                    <a:pt x="7479" y="6691"/>
                  </a:lnTo>
                  <a:lnTo>
                    <a:pt x="7595" y="5819"/>
                  </a:lnTo>
                  <a:lnTo>
                    <a:pt x="7712" y="4800"/>
                  </a:lnTo>
                  <a:lnTo>
                    <a:pt x="7595" y="3782"/>
                  </a:lnTo>
                  <a:lnTo>
                    <a:pt x="7479" y="2910"/>
                  </a:lnTo>
                  <a:lnTo>
                    <a:pt x="7128" y="2182"/>
                  </a:lnTo>
                  <a:lnTo>
                    <a:pt x="6661" y="1455"/>
                  </a:lnTo>
                  <a:lnTo>
                    <a:pt x="6076" y="873"/>
                  </a:lnTo>
                  <a:lnTo>
                    <a:pt x="5375" y="437"/>
                  </a:lnTo>
                  <a:lnTo>
                    <a:pt x="4674" y="146"/>
                  </a:lnTo>
                  <a:lnTo>
                    <a:pt x="3856"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sp>
        <p:nvSpPr>
          <p:cNvPr id="1357" name="Google Shape;1357;p108"/>
          <p:cNvSpPr txBox="1"/>
          <p:nvPr/>
        </p:nvSpPr>
        <p:spPr>
          <a:xfrm>
            <a:off x="646700" y="332669"/>
            <a:ext cx="11114000" cy="1138400"/>
          </a:xfrm>
          <a:prstGeom prst="rect">
            <a:avLst/>
          </a:prstGeom>
          <a:noFill/>
          <a:ln>
            <a:noFill/>
          </a:ln>
        </p:spPr>
        <p:txBody>
          <a:bodyPr spcFirstLastPara="1" wrap="square" lIns="121900" tIns="60933" rIns="121900" bIns="60933" anchor="t" anchorCtr="0">
            <a:noAutofit/>
          </a:bodyPr>
          <a:lstStyle/>
          <a:p>
            <a:r>
              <a:rPr lang="es" sz="2400">
                <a:solidFill>
                  <a:schemeClr val="dk1"/>
                </a:solidFill>
                <a:latin typeface="Calibri"/>
                <a:ea typeface="Calibri"/>
                <a:cs typeface="Calibri"/>
                <a:sym typeface="Calibri"/>
              </a:rPr>
              <a:t>Imagina que puedes verte a través de este telescopio a la edad de 25 años.</a:t>
            </a:r>
            <a:endParaRPr sz="2400">
              <a:solidFill>
                <a:schemeClr val="dk1"/>
              </a:solidFill>
              <a:latin typeface="Calibri"/>
              <a:ea typeface="Calibri"/>
              <a:cs typeface="Calibri"/>
              <a:sym typeface="Calibri"/>
            </a:endParaRPr>
          </a:p>
          <a:p>
            <a:r>
              <a:rPr lang="es" sz="2400">
                <a:solidFill>
                  <a:schemeClr val="dk1"/>
                </a:solidFill>
                <a:latin typeface="Calibri"/>
                <a:ea typeface="Calibri"/>
                <a:cs typeface="Calibri"/>
                <a:sym typeface="Calibri"/>
              </a:rPr>
              <a:t>Pon las áreas que más has valorado a continuación y explica cómo te verías a dicha edad en esa área concreta.  Considera la 5 áreas mejor valoradas.</a:t>
            </a:r>
            <a:endParaRPr sz="2400">
              <a:solidFill>
                <a:schemeClr val="dk1"/>
              </a:solidFill>
              <a:latin typeface="Calibri"/>
              <a:ea typeface="Calibri"/>
              <a:cs typeface="Calibri"/>
              <a:sym typeface="Calibri"/>
            </a:endParaRPr>
          </a:p>
        </p:txBody>
      </p:sp>
      <p:sp>
        <p:nvSpPr>
          <p:cNvPr id="1358" name="Google Shape;1358;p108"/>
          <p:cNvSpPr txBox="1"/>
          <p:nvPr/>
        </p:nvSpPr>
        <p:spPr>
          <a:xfrm>
            <a:off x="6786924" y="1628800"/>
            <a:ext cx="4715600" cy="4528400"/>
          </a:xfrm>
          <a:prstGeom prst="rect">
            <a:avLst/>
          </a:prstGeom>
          <a:noFill/>
          <a:ln>
            <a:noFill/>
          </a:ln>
        </p:spPr>
        <p:txBody>
          <a:bodyPr spcFirstLastPara="1" wrap="square" lIns="121900" tIns="60933" rIns="121900" bIns="60933" anchor="t" anchorCtr="0">
            <a:noAutofit/>
          </a:bodyPr>
          <a:lstStyle/>
          <a:p>
            <a:r>
              <a:rPr lang="es" sz="2400">
                <a:solidFill>
                  <a:schemeClr val="dk1"/>
                </a:solidFill>
                <a:latin typeface="Calibri"/>
                <a:ea typeface="Calibri"/>
                <a:cs typeface="Calibri"/>
                <a:sym typeface="Calibri"/>
              </a:rPr>
              <a:t>Cómo te ves:</a:t>
            </a:r>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r>
              <a:rPr lang="es" sz="2400">
                <a:solidFill>
                  <a:schemeClr val="dk1"/>
                </a:solidFill>
                <a:latin typeface="Calibri"/>
                <a:ea typeface="Calibri"/>
                <a:cs typeface="Calibri"/>
                <a:sym typeface="Calibri"/>
              </a:rPr>
              <a:t>Cómo te comportas:</a:t>
            </a:r>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r>
              <a:rPr lang="es" sz="2400">
                <a:solidFill>
                  <a:schemeClr val="dk1"/>
                </a:solidFill>
                <a:latin typeface="Calibri"/>
                <a:ea typeface="Calibri"/>
                <a:cs typeface="Calibri"/>
                <a:sym typeface="Calibri"/>
              </a:rPr>
              <a:t>Qué has logrado en esta área:</a:t>
            </a:r>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endParaRPr sz="2400">
              <a:solidFill>
                <a:schemeClr val="dk1"/>
              </a:solidFill>
              <a:latin typeface="Calibri"/>
              <a:ea typeface="Calibri"/>
              <a:cs typeface="Calibri"/>
              <a:sym typeface="Calibri"/>
            </a:endParaRPr>
          </a:p>
          <a:p>
            <a:r>
              <a:rPr lang="e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
        <p:nvSpPr>
          <p:cNvPr id="1359" name="Google Shape;1359;p108"/>
          <p:cNvSpPr txBox="1"/>
          <p:nvPr/>
        </p:nvSpPr>
        <p:spPr>
          <a:xfrm>
            <a:off x="911424" y="1444133"/>
            <a:ext cx="5575600" cy="1138400"/>
          </a:xfrm>
          <a:prstGeom prst="rect">
            <a:avLst/>
          </a:prstGeom>
          <a:noFill/>
          <a:ln>
            <a:noFill/>
          </a:ln>
        </p:spPr>
        <p:txBody>
          <a:bodyPr spcFirstLastPara="1" wrap="square" lIns="121900" tIns="60933" rIns="121900" bIns="60933" anchor="t" anchorCtr="0">
            <a:noAutofit/>
          </a:bodyPr>
          <a:lstStyle/>
          <a:p>
            <a:r>
              <a:rPr lang="es" sz="2400">
                <a:solidFill>
                  <a:schemeClr val="dk1"/>
                </a:solidFill>
                <a:latin typeface="Calibri"/>
                <a:ea typeface="Calibri"/>
                <a:cs typeface="Calibri"/>
                <a:sym typeface="Calibri"/>
              </a:rPr>
              <a:t>Área: personal,  familiar, social, laboral….   </a:t>
            </a:r>
            <a:endParaRPr sz="24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37099BF-0468-869D-5203-1E2CAEE6E93F}"/>
              </a:ext>
            </a:extLst>
          </p:cNvPr>
          <p:cNvPicPr>
            <a:picLocks noChangeAspect="1"/>
          </p:cNvPicPr>
          <p:nvPr/>
        </p:nvPicPr>
        <p:blipFill>
          <a:blip r:embed="rId3"/>
          <a:stretch>
            <a:fillRect/>
          </a:stretch>
        </p:blipFill>
        <p:spPr>
          <a:xfrm>
            <a:off x="1217897" y="0"/>
            <a:ext cx="9756205" cy="6858000"/>
          </a:xfrm>
          <a:prstGeom prst="rect">
            <a:avLst/>
          </a:prstGeom>
        </p:spPr>
      </p:pic>
    </p:spTree>
    <p:extLst>
      <p:ext uri="{BB962C8B-B14F-4D97-AF65-F5344CB8AC3E}">
        <p14:creationId xmlns:p14="http://schemas.microsoft.com/office/powerpoint/2010/main" val="32512501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C0803-CDB4-6BCC-6826-395DC8DAF721}"/>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F8E9D0BA-A38B-4F5E-4979-823A011F64BD}"/>
              </a:ext>
            </a:extLst>
          </p:cNvPr>
          <p:cNvSpPr>
            <a:spLocks noGrp="1"/>
          </p:cNvSpPr>
          <p:nvPr>
            <p:ph type="body" idx="1"/>
          </p:nvPr>
        </p:nvSpPr>
        <p:spPr/>
        <p:txBody>
          <a:bodyPr/>
          <a:lstStyle/>
          <a:p>
            <a:endParaRPr lang="es-ES"/>
          </a:p>
        </p:txBody>
      </p:sp>
      <p:pic>
        <p:nvPicPr>
          <p:cNvPr id="5" name="Imagen 4">
            <a:extLst>
              <a:ext uri="{FF2B5EF4-FFF2-40B4-BE49-F238E27FC236}">
                <a16:creationId xmlns:a16="http://schemas.microsoft.com/office/drawing/2014/main" id="{6181F42E-DE9E-3E35-571D-9BB10D6DEB8E}"/>
              </a:ext>
            </a:extLst>
          </p:cNvPr>
          <p:cNvPicPr>
            <a:picLocks noChangeAspect="1"/>
          </p:cNvPicPr>
          <p:nvPr/>
        </p:nvPicPr>
        <p:blipFill>
          <a:blip r:embed="rId2"/>
          <a:stretch>
            <a:fillRect/>
          </a:stretch>
        </p:blipFill>
        <p:spPr>
          <a:xfrm>
            <a:off x="1949140" y="0"/>
            <a:ext cx="8293720" cy="6858000"/>
          </a:xfrm>
          <a:prstGeom prst="rect">
            <a:avLst/>
          </a:prstGeom>
        </p:spPr>
      </p:pic>
    </p:spTree>
    <p:extLst>
      <p:ext uri="{BB962C8B-B14F-4D97-AF65-F5344CB8AC3E}">
        <p14:creationId xmlns:p14="http://schemas.microsoft.com/office/powerpoint/2010/main" val="262663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1E554A5-49DC-07FA-1C4D-226783B51A3D}"/>
              </a:ext>
            </a:extLst>
          </p:cNvPr>
          <p:cNvSpPr>
            <a:spLocks noGrp="1"/>
          </p:cNvSpPr>
          <p:nvPr>
            <p:ph type="ctrTitle"/>
          </p:nvPr>
        </p:nvSpPr>
        <p:spPr>
          <a:xfrm>
            <a:off x="643468" y="643467"/>
            <a:ext cx="4620584" cy="4567137"/>
          </a:xfrm>
        </p:spPr>
        <p:txBody>
          <a:bodyPr>
            <a:normAutofit/>
          </a:bodyPr>
          <a:lstStyle/>
          <a:p>
            <a:pPr algn="l"/>
            <a:r>
              <a:rPr lang="es-ES" sz="4400"/>
              <a:t>Qué técnicas y procedimientos usamos</a:t>
            </a:r>
          </a:p>
        </p:txBody>
      </p:sp>
      <p:sp>
        <p:nvSpPr>
          <p:cNvPr id="4" name="Subtítulo 3">
            <a:extLst>
              <a:ext uri="{FF2B5EF4-FFF2-40B4-BE49-F238E27FC236}">
                <a16:creationId xmlns:a16="http://schemas.microsoft.com/office/drawing/2014/main" id="{0842793D-C231-5262-42E7-E2E1A1E1E1B3}"/>
              </a:ext>
            </a:extLst>
          </p:cNvPr>
          <p:cNvSpPr>
            <a:spLocks noGrp="1"/>
          </p:cNvSpPr>
          <p:nvPr>
            <p:ph type="subTitle" idx="1"/>
          </p:nvPr>
        </p:nvSpPr>
        <p:spPr>
          <a:xfrm>
            <a:off x="643467" y="5277684"/>
            <a:ext cx="4620584" cy="775494"/>
          </a:xfrm>
        </p:spPr>
        <p:txBody>
          <a:bodyPr>
            <a:normAutofit/>
          </a:bodyPr>
          <a:lstStyle/>
          <a:p>
            <a:pPr algn="l"/>
            <a:endParaRPr lang="es-ES"/>
          </a:p>
        </p:txBody>
      </p:sp>
      <p:pic>
        <p:nvPicPr>
          <p:cNvPr id="21" name="Picture 20" descr="Bolígrafo situado en la parte superior de una línea de firma">
            <a:extLst>
              <a:ext uri="{FF2B5EF4-FFF2-40B4-BE49-F238E27FC236}">
                <a16:creationId xmlns:a16="http://schemas.microsoft.com/office/drawing/2014/main" id="{ACADE11B-9E96-BE10-1A9A-7E6583D54FBA}"/>
              </a:ext>
            </a:extLst>
          </p:cNvPr>
          <p:cNvPicPr>
            <a:picLocks noChangeAspect="1"/>
          </p:cNvPicPr>
          <p:nvPr/>
        </p:nvPicPr>
        <p:blipFill rotWithShape="1">
          <a:blip r:embed="rId2"/>
          <a:srcRect l="41964"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453057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45530A-978B-823F-FB34-1D5C2A48E6AB}"/>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0A5485B4-B2CC-5E8F-3BAC-9A66E9FBE37B}"/>
              </a:ext>
            </a:extLst>
          </p:cNvPr>
          <p:cNvSpPr>
            <a:spLocks noGrp="1"/>
          </p:cNvSpPr>
          <p:nvPr>
            <p:ph type="body" idx="1"/>
          </p:nvPr>
        </p:nvSpPr>
        <p:spPr/>
        <p:txBody>
          <a:bodyPr/>
          <a:lstStyle/>
          <a:p>
            <a:endParaRPr lang="es-ES"/>
          </a:p>
        </p:txBody>
      </p:sp>
      <p:pic>
        <p:nvPicPr>
          <p:cNvPr id="5" name="Imagen 4">
            <a:extLst>
              <a:ext uri="{FF2B5EF4-FFF2-40B4-BE49-F238E27FC236}">
                <a16:creationId xmlns:a16="http://schemas.microsoft.com/office/drawing/2014/main" id="{AF62DCD3-A3AF-4759-6792-3D4D0ED2157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801056" y="0"/>
            <a:ext cx="8589888" cy="6858000"/>
          </a:xfrm>
          <a:prstGeom prst="rect">
            <a:avLst/>
          </a:prstGeom>
        </p:spPr>
      </p:pic>
    </p:spTree>
    <p:extLst>
      <p:ext uri="{BB962C8B-B14F-4D97-AF65-F5344CB8AC3E}">
        <p14:creationId xmlns:p14="http://schemas.microsoft.com/office/powerpoint/2010/main" val="2870194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3"/>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ágina 2 | Vectores e ilustraciones de Bola de cristal adivina para  descargar gratis | Freepik">
            <a:extLst>
              <a:ext uri="{FF2B5EF4-FFF2-40B4-BE49-F238E27FC236}">
                <a16:creationId xmlns:a16="http://schemas.microsoft.com/office/drawing/2014/main" id="{F2CB8F31-0398-6BF1-D2A8-9EAC8861A9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47" r="-2" b="215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4" name="Google Shape;1764;p161"/>
          <p:cNvSpPr txBox="1">
            <a:spLocks noGrp="1"/>
          </p:cNvSpPr>
          <p:nvPr>
            <p:ph type="title"/>
          </p:nvPr>
        </p:nvSpPr>
        <p:spPr>
          <a:xfrm>
            <a:off x="7531610" y="365125"/>
            <a:ext cx="3822189" cy="1899912"/>
          </a:xfrm>
          <a:prstGeom prst="rect">
            <a:avLst/>
          </a:prstGeom>
        </p:spPr>
        <p:txBody>
          <a:bodyPr spcFirstLastPara="1" vert="horz" lIns="91440" tIns="45720" rIns="91440" bIns="45720" rtlCol="0" anchor="ctr" anchorCtr="0">
            <a:normAutofit/>
          </a:bodyPr>
          <a:lstStyle/>
          <a:p>
            <a:pPr>
              <a:spcBef>
                <a:spcPct val="0"/>
              </a:spcBef>
            </a:pPr>
            <a:r>
              <a:rPr lang="en-US" sz="4000"/>
              <a:t>Metáfora de la bola de cristal.</a:t>
            </a:r>
          </a:p>
        </p:txBody>
      </p:sp>
      <p:sp>
        <p:nvSpPr>
          <p:cNvPr id="1765" name="Google Shape;1765;p161"/>
          <p:cNvSpPr txBox="1">
            <a:spLocks noGrp="1"/>
          </p:cNvSpPr>
          <p:nvPr>
            <p:ph type="body" idx="1"/>
          </p:nvPr>
        </p:nvSpPr>
        <p:spPr>
          <a:xfrm>
            <a:off x="7531610" y="2434201"/>
            <a:ext cx="3822189" cy="3742762"/>
          </a:xfrm>
          <a:prstGeom prst="rect">
            <a:avLst/>
          </a:prstGeom>
        </p:spPr>
        <p:txBody>
          <a:bodyPr spcFirstLastPara="1" vert="horz" lIns="91440" tIns="45720" rIns="91440" bIns="45720" rtlCol="0" anchorCtr="0">
            <a:normAutofit/>
          </a:bodyPr>
          <a:lstStyle/>
          <a:p>
            <a:pPr marL="0" indent="-228600">
              <a:buFont typeface="Arial" panose="020B0604020202020204" pitchFamily="34" charset="0"/>
              <a:buChar char="•"/>
            </a:pPr>
            <a:r>
              <a:rPr lang="es-ES" sz="1700"/>
              <a:t>Imaginemos que tienes una bola de cristal en la que puedes verte cuando tengas 10 años más. Por otra parte, imagina que tienes una varita mágica que puedes utilizar para convertirte mágicamente en el tipo de trabajador que realmente quieren ser. </a:t>
            </a:r>
          </a:p>
          <a:p>
            <a:pPr marL="0" indent="-228600">
              <a:spcBef>
                <a:spcPts val="2133"/>
              </a:spcBef>
              <a:buFont typeface="Arial" panose="020B0604020202020204" pitchFamily="34" charset="0"/>
              <a:buChar char="•"/>
            </a:pPr>
            <a:r>
              <a:rPr lang="es-ES" sz="1700"/>
              <a:t>Mira la bola de cristal y mira lo que te ves haciendo. Además, imagina que puedes utilizar la varita mágica para convertirse en el persona que deseas ser.</a:t>
            </a:r>
          </a:p>
          <a:p>
            <a:pPr marL="0" indent="-228600">
              <a:spcBef>
                <a:spcPts val="2133"/>
              </a:spcBef>
              <a:buFont typeface="Arial" panose="020B0604020202020204" pitchFamily="34" charset="0"/>
              <a:buChar char="•"/>
            </a:pPr>
            <a:r>
              <a:rPr lang="es-ES" sz="1700"/>
              <a:t>¿Cómo te gustaría verte? ¿Qué te ves haciendo dentro de diez años?“</a:t>
            </a:r>
          </a:p>
          <a:p>
            <a:pPr marL="0" indent="-228600">
              <a:spcBef>
                <a:spcPts val="2133"/>
              </a:spcBef>
              <a:spcAft>
                <a:spcPts val="2133"/>
              </a:spcAft>
              <a:buFont typeface="Arial" panose="020B0604020202020204" pitchFamily="34" charset="0"/>
              <a:buChar char="•"/>
            </a:pPr>
            <a:endParaRPr lang="es-ES" sz="17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7"/>
          <p:cNvSpPr txBox="1">
            <a:spLocks noGrp="1"/>
          </p:cNvSpPr>
          <p:nvPr>
            <p:ph type="title"/>
          </p:nvPr>
        </p:nvSpPr>
        <p:spPr>
          <a:xfrm>
            <a:off x="415600" y="465313"/>
            <a:ext cx="11360800" cy="756018"/>
          </a:xfrm>
          <a:prstGeom prst="rect">
            <a:avLst/>
          </a:prstGeom>
        </p:spPr>
        <p:txBody>
          <a:bodyPr spcFirstLastPara="1" vert="horz" wrap="square" lIns="121900" tIns="121900" rIns="121900" bIns="121900" rtlCol="0" anchor="t" anchorCtr="0">
            <a:noAutofit/>
          </a:bodyPr>
          <a:lstStyle/>
          <a:p>
            <a:pPr>
              <a:spcBef>
                <a:spcPts val="0"/>
              </a:spcBef>
            </a:pPr>
            <a:r>
              <a:rPr lang="es" sz="4000" dirty="0"/>
              <a:t>Augmenting.</a:t>
            </a:r>
            <a:r>
              <a:rPr lang="es" sz="2000" dirty="0"/>
              <a:t> Seguimiento de reglas verbales que tienen consecuencias a largo plazo.</a:t>
            </a:r>
            <a:endParaRPr sz="2000" dirty="0"/>
          </a:p>
        </p:txBody>
      </p:sp>
      <p:sp>
        <p:nvSpPr>
          <p:cNvPr id="773" name="Google Shape;773;p67"/>
          <p:cNvSpPr txBox="1"/>
          <p:nvPr/>
        </p:nvSpPr>
        <p:spPr>
          <a:xfrm>
            <a:off x="912600" y="1452933"/>
            <a:ext cx="10366800" cy="1684000"/>
          </a:xfrm>
          <a:prstGeom prst="rect">
            <a:avLst/>
          </a:prstGeom>
          <a:noFill/>
          <a:ln>
            <a:noFill/>
          </a:ln>
        </p:spPr>
        <p:txBody>
          <a:bodyPr spcFirstLastPara="1" wrap="square" lIns="121900" tIns="121900" rIns="121900" bIns="121900" anchor="t" anchorCtr="0">
            <a:noAutofit/>
          </a:bodyPr>
          <a:lstStyle/>
          <a:p>
            <a:pPr algn="ctr"/>
            <a:r>
              <a:rPr lang="es" sz="2933">
                <a:solidFill>
                  <a:srgbClr val="4A86E8"/>
                </a:solidFill>
                <a:latin typeface="Roboto"/>
                <a:ea typeface="Roboto"/>
                <a:cs typeface="Roboto"/>
                <a:sym typeface="Roboto"/>
              </a:rPr>
              <a:t>“Si estudias ahora,  podrás ser piloto como te gusta </a:t>
            </a:r>
            <a:endParaRPr sz="2933">
              <a:solidFill>
                <a:srgbClr val="4A86E8"/>
              </a:solidFill>
              <a:latin typeface="Roboto"/>
              <a:ea typeface="Roboto"/>
              <a:cs typeface="Roboto"/>
              <a:sym typeface="Roboto"/>
            </a:endParaRPr>
          </a:p>
          <a:p>
            <a:pPr algn="ctr"/>
            <a:r>
              <a:rPr lang="es" sz="2933">
                <a:solidFill>
                  <a:srgbClr val="4A86E8"/>
                </a:solidFill>
                <a:latin typeface="Roboto"/>
                <a:ea typeface="Roboto"/>
                <a:cs typeface="Roboto"/>
                <a:sym typeface="Roboto"/>
              </a:rPr>
              <a:t>y tendrás éxito en la vida”.“La conducta de estudiar ha tenido una función alteradora”</a:t>
            </a:r>
            <a:endParaRPr sz="2933">
              <a:solidFill>
                <a:srgbClr val="4A86E8"/>
              </a:solidFill>
              <a:latin typeface="Roboto"/>
              <a:ea typeface="Roboto"/>
              <a:cs typeface="Roboto"/>
              <a:sym typeface="Roboto"/>
            </a:endParaRPr>
          </a:p>
        </p:txBody>
      </p:sp>
      <p:pic>
        <p:nvPicPr>
          <p:cNvPr id="774" name="Google Shape;774;p67"/>
          <p:cNvPicPr preferRelativeResize="0"/>
          <p:nvPr/>
        </p:nvPicPr>
        <p:blipFill rotWithShape="1">
          <a:blip r:embed="rId3">
            <a:alphaModFix/>
          </a:blip>
          <a:srcRect t="42049" r="46689"/>
          <a:stretch/>
        </p:blipFill>
        <p:spPr>
          <a:xfrm>
            <a:off x="1830967" y="3086101"/>
            <a:ext cx="2932500" cy="3187700"/>
          </a:xfrm>
          <a:prstGeom prst="rect">
            <a:avLst/>
          </a:prstGeom>
          <a:noFill/>
          <a:ln>
            <a:noFill/>
          </a:ln>
        </p:spPr>
      </p:pic>
      <p:cxnSp>
        <p:nvCxnSpPr>
          <p:cNvPr id="775" name="Google Shape;775;p67"/>
          <p:cNvCxnSpPr>
            <a:stCxn id="774" idx="3"/>
            <a:endCxn id="776" idx="3"/>
          </p:cNvCxnSpPr>
          <p:nvPr/>
        </p:nvCxnSpPr>
        <p:spPr>
          <a:xfrm>
            <a:off x="4763467" y="4679951"/>
            <a:ext cx="2892000" cy="0"/>
          </a:xfrm>
          <a:prstGeom prst="straightConnector1">
            <a:avLst/>
          </a:prstGeom>
          <a:noFill/>
          <a:ln w="114300" cap="flat" cmpd="sng">
            <a:solidFill>
              <a:srgbClr val="4A86E8"/>
            </a:solidFill>
            <a:prstDash val="solid"/>
            <a:round/>
            <a:headEnd type="none" w="med" len="med"/>
            <a:tailEnd type="triangle" w="med" len="med"/>
          </a:ln>
        </p:spPr>
      </p:cxnSp>
      <p:grpSp>
        <p:nvGrpSpPr>
          <p:cNvPr id="777" name="Google Shape;777;p67"/>
          <p:cNvGrpSpPr/>
          <p:nvPr/>
        </p:nvGrpSpPr>
        <p:grpSpPr>
          <a:xfrm>
            <a:off x="7182400" y="3137001"/>
            <a:ext cx="4445600" cy="3085899"/>
            <a:chOff x="5386800" y="1971676"/>
            <a:chExt cx="3334200" cy="2314424"/>
          </a:xfrm>
        </p:grpSpPr>
        <p:pic>
          <p:nvPicPr>
            <p:cNvPr id="778" name="Google Shape;778;p67"/>
            <p:cNvPicPr preferRelativeResize="0"/>
            <p:nvPr/>
          </p:nvPicPr>
          <p:blipFill rotWithShape="1">
            <a:blip r:embed="rId4">
              <a:alphaModFix/>
            </a:blip>
            <a:srcRect l="12438" t="13570" r="12446" b="39523"/>
            <a:stretch/>
          </p:blipFill>
          <p:spPr>
            <a:xfrm>
              <a:off x="5741599" y="1971676"/>
              <a:ext cx="2624576" cy="1529725"/>
            </a:xfrm>
            <a:prstGeom prst="rect">
              <a:avLst/>
            </a:prstGeom>
            <a:noFill/>
            <a:ln>
              <a:noFill/>
            </a:ln>
          </p:spPr>
        </p:pic>
        <p:sp>
          <p:nvSpPr>
            <p:cNvPr id="779" name="Google Shape;779;p67"/>
            <p:cNvSpPr txBox="1"/>
            <p:nvPr/>
          </p:nvSpPr>
          <p:spPr>
            <a:xfrm>
              <a:off x="5386800" y="3581400"/>
              <a:ext cx="3334200" cy="704700"/>
            </a:xfrm>
            <a:prstGeom prst="rect">
              <a:avLst/>
            </a:prstGeom>
            <a:noFill/>
            <a:ln>
              <a:noFill/>
            </a:ln>
          </p:spPr>
          <p:txBody>
            <a:bodyPr spcFirstLastPara="1" wrap="square" lIns="121900" tIns="121900" rIns="121900" bIns="121900" anchor="t" anchorCtr="0">
              <a:noAutofit/>
            </a:bodyPr>
            <a:lstStyle/>
            <a:p>
              <a:pPr algn="ctr"/>
              <a:r>
                <a:rPr lang="es" sz="4800">
                  <a:solidFill>
                    <a:srgbClr val="4A86E8"/>
                  </a:solidFill>
                  <a:latin typeface="Roboto"/>
                  <a:ea typeface="Roboto"/>
                  <a:cs typeface="Roboto"/>
                  <a:sym typeface="Roboto"/>
                </a:rPr>
                <a:t>éxito en la vida</a:t>
              </a:r>
              <a:endParaRPr sz="4800"/>
            </a:p>
          </p:txBody>
        </p:sp>
      </p:grpSp>
      <p:sp>
        <p:nvSpPr>
          <p:cNvPr id="780" name="Google Shape;780;p67"/>
          <p:cNvSpPr txBox="1"/>
          <p:nvPr/>
        </p:nvSpPr>
        <p:spPr>
          <a:xfrm>
            <a:off x="5012929" y="4124553"/>
            <a:ext cx="1920009" cy="699959"/>
          </a:xfrm>
          <a:prstGeom prst="rect">
            <a:avLst/>
          </a:prstGeom>
          <a:noFill/>
          <a:ln>
            <a:noFill/>
          </a:ln>
        </p:spPr>
        <p:txBody>
          <a:bodyPr spcFirstLastPara="1" wrap="square" lIns="121900" tIns="121900" rIns="121900" bIns="121900" anchor="ctr" anchorCtr="0">
            <a:noAutofit/>
          </a:bodyPr>
          <a:lstStyle/>
          <a:p>
            <a:pPr algn="ctr"/>
            <a:r>
              <a:rPr lang="es" sz="2400" b="1" dirty="0">
                <a:solidFill>
                  <a:srgbClr val="FF0000"/>
                </a:solidFill>
                <a:latin typeface="Roboto"/>
                <a:ea typeface="Roboto"/>
                <a:cs typeface="Roboto"/>
                <a:sym typeface="Roboto"/>
              </a:rPr>
              <a:t>si entonces</a:t>
            </a:r>
            <a:endParaRPr sz="2400" b="1" dirty="0">
              <a:solidFill>
                <a:srgbClr val="FF0000"/>
              </a:solidFill>
              <a:latin typeface="Roboto"/>
              <a:ea typeface="Roboto"/>
              <a:cs typeface="Roboto"/>
              <a:sym typeface="Roboto"/>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6" name="Google Shape;786;p68"/>
          <p:cNvSpPr txBox="1"/>
          <p:nvPr/>
        </p:nvSpPr>
        <p:spPr>
          <a:xfrm>
            <a:off x="912600" y="1377800"/>
            <a:ext cx="10366800" cy="1408800"/>
          </a:xfrm>
          <a:prstGeom prst="rect">
            <a:avLst/>
          </a:prstGeom>
          <a:noFill/>
          <a:ln>
            <a:noFill/>
          </a:ln>
        </p:spPr>
        <p:txBody>
          <a:bodyPr spcFirstLastPara="1" wrap="square" lIns="121900" tIns="121900" rIns="121900" bIns="121900" anchor="t" anchorCtr="0">
            <a:noAutofit/>
          </a:bodyPr>
          <a:lstStyle/>
          <a:p>
            <a:pPr algn="ctr"/>
            <a:endParaRPr sz="2933" dirty="0">
              <a:solidFill>
                <a:srgbClr val="4A86E8"/>
              </a:solidFill>
              <a:latin typeface="Roboto"/>
              <a:ea typeface="Roboto"/>
              <a:cs typeface="Roboto"/>
              <a:sym typeface="Roboto"/>
            </a:endParaRPr>
          </a:p>
        </p:txBody>
      </p:sp>
      <p:pic>
        <p:nvPicPr>
          <p:cNvPr id="787" name="Google Shape;787;p68"/>
          <p:cNvPicPr preferRelativeResize="0"/>
          <p:nvPr/>
        </p:nvPicPr>
        <p:blipFill rotWithShape="1">
          <a:blip r:embed="rId3">
            <a:alphaModFix/>
          </a:blip>
          <a:srcRect t="42049" r="46689"/>
          <a:stretch/>
        </p:blipFill>
        <p:spPr>
          <a:xfrm>
            <a:off x="1830967" y="3086101"/>
            <a:ext cx="2932500" cy="3187700"/>
          </a:xfrm>
          <a:prstGeom prst="rect">
            <a:avLst/>
          </a:prstGeom>
          <a:noFill/>
          <a:ln>
            <a:noFill/>
          </a:ln>
        </p:spPr>
      </p:pic>
      <p:cxnSp>
        <p:nvCxnSpPr>
          <p:cNvPr id="788" name="Google Shape;788;p68"/>
          <p:cNvCxnSpPr>
            <a:stCxn id="787" idx="3"/>
            <a:endCxn id="789" idx="1"/>
          </p:cNvCxnSpPr>
          <p:nvPr/>
        </p:nvCxnSpPr>
        <p:spPr>
          <a:xfrm>
            <a:off x="4763467" y="4679951"/>
            <a:ext cx="2650000" cy="0"/>
          </a:xfrm>
          <a:prstGeom prst="straightConnector1">
            <a:avLst/>
          </a:prstGeom>
          <a:noFill/>
          <a:ln w="114300" cap="flat" cmpd="sng">
            <a:solidFill>
              <a:srgbClr val="4A86E8"/>
            </a:solidFill>
            <a:prstDash val="solid"/>
            <a:round/>
            <a:headEnd type="none" w="med" len="med"/>
            <a:tailEnd type="triangle" w="med" len="med"/>
          </a:ln>
        </p:spPr>
      </p:cxnSp>
      <p:sp>
        <p:nvSpPr>
          <p:cNvPr id="789" name="Google Shape;789;p68"/>
          <p:cNvSpPr txBox="1"/>
          <p:nvPr/>
        </p:nvSpPr>
        <p:spPr>
          <a:xfrm>
            <a:off x="7413633" y="2882951"/>
            <a:ext cx="4445600" cy="3594000"/>
          </a:xfrm>
          <a:prstGeom prst="rect">
            <a:avLst/>
          </a:prstGeom>
          <a:noFill/>
          <a:ln>
            <a:noFill/>
          </a:ln>
        </p:spPr>
        <p:txBody>
          <a:bodyPr spcFirstLastPara="1" wrap="square" lIns="121900" tIns="121900" rIns="121900" bIns="121900" anchor="t" anchorCtr="0">
            <a:noAutofit/>
          </a:bodyPr>
          <a:lstStyle/>
          <a:p>
            <a:pPr algn="ctr"/>
            <a:r>
              <a:rPr lang="es" sz="4800" dirty="0">
                <a:solidFill>
                  <a:srgbClr val="4A86E8"/>
                </a:solidFill>
                <a:latin typeface="Roboto"/>
                <a:ea typeface="Roboto"/>
                <a:cs typeface="Roboto"/>
                <a:sym typeface="Roboto"/>
              </a:rPr>
              <a:t>Seré informático y Tendré éxito en la vida</a:t>
            </a:r>
            <a:endParaRPr sz="4800" dirty="0"/>
          </a:p>
        </p:txBody>
      </p:sp>
      <p:sp>
        <p:nvSpPr>
          <p:cNvPr id="790" name="Google Shape;790;p68"/>
          <p:cNvSpPr txBox="1"/>
          <p:nvPr/>
        </p:nvSpPr>
        <p:spPr>
          <a:xfrm>
            <a:off x="4903354" y="4306616"/>
            <a:ext cx="1947718" cy="266800"/>
          </a:xfrm>
          <a:prstGeom prst="rect">
            <a:avLst/>
          </a:prstGeom>
          <a:noFill/>
          <a:ln>
            <a:noFill/>
          </a:ln>
        </p:spPr>
        <p:txBody>
          <a:bodyPr spcFirstLastPara="1" wrap="square" lIns="121900" tIns="121900" rIns="121900" bIns="121900" anchor="ctr" anchorCtr="0">
            <a:noAutofit/>
          </a:bodyPr>
          <a:lstStyle/>
          <a:p>
            <a:pPr algn="ctr"/>
            <a:r>
              <a:rPr lang="es" sz="2400" b="1" dirty="0">
                <a:solidFill>
                  <a:srgbClr val="FF0000"/>
                </a:solidFill>
                <a:latin typeface="Roboto"/>
                <a:ea typeface="Roboto"/>
                <a:cs typeface="Roboto"/>
                <a:sym typeface="Roboto"/>
              </a:rPr>
              <a:t>si entonces</a:t>
            </a:r>
            <a:endParaRPr sz="2400" b="1" dirty="0">
              <a:solidFill>
                <a:srgbClr val="FF0000"/>
              </a:solidFill>
              <a:latin typeface="Roboto"/>
              <a:ea typeface="Roboto"/>
              <a:cs typeface="Roboto"/>
              <a:sym typeface="Roboto"/>
            </a:endParaRPr>
          </a:p>
        </p:txBody>
      </p:sp>
      <p:sp>
        <p:nvSpPr>
          <p:cNvPr id="3" name="Título 2">
            <a:extLst>
              <a:ext uri="{FF2B5EF4-FFF2-40B4-BE49-F238E27FC236}">
                <a16:creationId xmlns:a16="http://schemas.microsoft.com/office/drawing/2014/main" id="{FBE1021C-529F-8908-EE1E-7B18C0420255}"/>
              </a:ext>
            </a:extLst>
          </p:cNvPr>
          <p:cNvSpPr>
            <a:spLocks noGrp="1"/>
          </p:cNvSpPr>
          <p:nvPr>
            <p:ph type="title"/>
          </p:nvPr>
        </p:nvSpPr>
        <p:spPr>
          <a:xfrm>
            <a:off x="838200" y="754540"/>
            <a:ext cx="10515600" cy="936148"/>
          </a:xfrm>
        </p:spPr>
        <p:txBody>
          <a:bodyPr>
            <a:normAutofit fontScale="90000"/>
          </a:bodyPr>
          <a:lstStyle/>
          <a:p>
            <a:pPr algn="ctr"/>
            <a:r>
              <a:rPr lang="es-ES" sz="3100" dirty="0">
                <a:solidFill>
                  <a:srgbClr val="4A86E8"/>
                </a:solidFill>
                <a:latin typeface="Roboto"/>
                <a:ea typeface="Roboto"/>
                <a:cs typeface="Roboto"/>
                <a:sym typeface="Roboto"/>
              </a:rPr>
              <a:t>“Si estudias ahora,  podrás ser Informático como te gusta </a:t>
            </a:r>
            <a:br>
              <a:rPr lang="es-ES" sz="3100" dirty="0">
                <a:solidFill>
                  <a:srgbClr val="4A86E8"/>
                </a:solidFill>
                <a:latin typeface="Roboto"/>
                <a:ea typeface="Roboto"/>
                <a:cs typeface="Roboto"/>
                <a:sym typeface="Roboto"/>
              </a:rPr>
            </a:br>
            <a:r>
              <a:rPr lang="es-ES" sz="3100" dirty="0">
                <a:solidFill>
                  <a:srgbClr val="4A86E8"/>
                </a:solidFill>
                <a:latin typeface="Roboto"/>
                <a:ea typeface="Roboto"/>
                <a:cs typeface="Roboto"/>
                <a:sym typeface="Roboto"/>
              </a:rPr>
              <a:t>y tendrás éxito en la vida”. Dinero, coche, independencia...</a:t>
            </a:r>
            <a:endParaRPr lang="es-E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 El Yin y el Yang, ¿en qué consiste? (Significado y Símbolo)">
            <a:extLst>
              <a:ext uri="{FF2B5EF4-FFF2-40B4-BE49-F238E27FC236}">
                <a16:creationId xmlns:a16="http://schemas.microsoft.com/office/drawing/2014/main" id="{204853B8-4273-DCAA-9650-A72F6FA85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07" r="848" b="2"/>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0"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texto 2">
            <a:extLst>
              <a:ext uri="{FF2B5EF4-FFF2-40B4-BE49-F238E27FC236}">
                <a16:creationId xmlns:a16="http://schemas.microsoft.com/office/drawing/2014/main" id="{CB90AF7A-89A7-24FE-6EBE-866B8836D7C2}"/>
              </a:ext>
            </a:extLst>
          </p:cNvPr>
          <p:cNvSpPr>
            <a:spLocks noGrp="1"/>
          </p:cNvSpPr>
          <p:nvPr>
            <p:ph type="body" idx="1"/>
          </p:nvPr>
        </p:nvSpPr>
        <p:spPr>
          <a:xfrm>
            <a:off x="6650182" y="1816011"/>
            <a:ext cx="4933817" cy="4392924"/>
          </a:xfrm>
        </p:spPr>
        <p:txBody>
          <a:bodyPr vert="horz" lIns="91440" tIns="45720" rIns="91440" bIns="45720" rtlCol="0">
            <a:normAutofit lnSpcReduction="10000"/>
          </a:bodyPr>
          <a:lstStyle/>
          <a:p>
            <a:pPr indent="-228600">
              <a:spcAft>
                <a:spcPts val="600"/>
              </a:spcAft>
              <a:buFont typeface="Arial" panose="020B0604020202020204" pitchFamily="34" charset="0"/>
              <a:buChar char="•"/>
            </a:pPr>
            <a:r>
              <a:rPr lang="es-ES" sz="2400" dirty="0"/>
              <a:t>¡Ajá! Ya sé cómo estamos hechos los humanos. </a:t>
            </a:r>
          </a:p>
          <a:p>
            <a:pPr indent="-228600">
              <a:spcAft>
                <a:spcPts val="600"/>
              </a:spcAft>
              <a:buFont typeface="Arial" panose="020B0604020202020204" pitchFamily="34" charset="0"/>
              <a:buChar char="•"/>
            </a:pPr>
            <a:r>
              <a:rPr lang="es-ES" sz="2400" dirty="0"/>
              <a:t>Esta es la condición humana.</a:t>
            </a:r>
          </a:p>
          <a:p>
            <a:pPr indent="-228600">
              <a:spcAft>
                <a:spcPts val="600"/>
              </a:spcAft>
              <a:buFont typeface="Arial" panose="020B0604020202020204" pitchFamily="34" charset="0"/>
              <a:buChar char="•"/>
            </a:pPr>
            <a:r>
              <a:rPr lang="es-ES" sz="2400" dirty="0"/>
              <a:t>Mejor no hago nada con estos pensamientos, sentimientos, recuerdos, etc.. </a:t>
            </a:r>
          </a:p>
          <a:p>
            <a:pPr indent="-228600">
              <a:spcAft>
                <a:spcPts val="600"/>
              </a:spcAft>
              <a:buFont typeface="Arial" panose="020B0604020202020204" pitchFamily="34" charset="0"/>
              <a:buChar char="•"/>
            </a:pPr>
            <a:r>
              <a:rPr lang="es-ES" sz="2400" dirty="0"/>
              <a:t>Puedo tener ganas de pegar e insultar pero puedo hacer cosas mejores.</a:t>
            </a:r>
          </a:p>
          <a:p>
            <a:pPr indent="-228600">
              <a:spcAft>
                <a:spcPts val="600"/>
              </a:spcAft>
              <a:buFont typeface="Arial" panose="020B0604020202020204" pitchFamily="34" charset="0"/>
              <a:buChar char="•"/>
            </a:pPr>
            <a:r>
              <a:rPr lang="es-ES" sz="2400" dirty="0"/>
              <a:t>No perderé mucho el tiempo con ellos.</a:t>
            </a:r>
          </a:p>
          <a:p>
            <a:pPr indent="-228600">
              <a:spcAft>
                <a:spcPts val="600"/>
              </a:spcAft>
              <a:buFont typeface="Arial" panose="020B0604020202020204" pitchFamily="34" charset="0"/>
              <a:buChar char="•"/>
            </a:pPr>
            <a:r>
              <a:rPr lang="es-ES" sz="2400" dirty="0"/>
              <a:t>Me voy a dedicar a lo que me importa en la vida</a:t>
            </a:r>
          </a:p>
        </p:txBody>
      </p:sp>
      <p:sp>
        <p:nvSpPr>
          <p:cNvPr id="5" name="Título 4">
            <a:extLst>
              <a:ext uri="{FF2B5EF4-FFF2-40B4-BE49-F238E27FC236}">
                <a16:creationId xmlns:a16="http://schemas.microsoft.com/office/drawing/2014/main" id="{3326D335-8387-D1FA-3DBD-245CF07AE66F}"/>
              </a:ext>
            </a:extLst>
          </p:cNvPr>
          <p:cNvSpPr>
            <a:spLocks noGrp="1"/>
          </p:cNvSpPr>
          <p:nvPr>
            <p:ph type="title"/>
          </p:nvPr>
        </p:nvSpPr>
        <p:spPr>
          <a:xfrm>
            <a:off x="6969902" y="798100"/>
            <a:ext cx="4142498" cy="1017911"/>
          </a:xfrm>
        </p:spPr>
        <p:txBody>
          <a:bodyPr/>
          <a:lstStyle/>
          <a:p>
            <a:r>
              <a:rPr lang="es-ES" dirty="0"/>
              <a:t>Yin yang</a:t>
            </a:r>
          </a:p>
        </p:txBody>
      </p:sp>
    </p:spTree>
    <p:extLst>
      <p:ext uri="{BB962C8B-B14F-4D97-AF65-F5344CB8AC3E}">
        <p14:creationId xmlns:p14="http://schemas.microsoft.com/office/powerpoint/2010/main" val="28620033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3CF6CF78-0E67-425A-B5A0-80DF6B50585D}"/>
              </a:ext>
            </a:extLst>
          </p:cNvPr>
          <p:cNvSpPr>
            <a:spLocks noGrp="1"/>
          </p:cNvSpPr>
          <p:nvPr>
            <p:ph type="title"/>
          </p:nvPr>
        </p:nvSpPr>
        <p:spPr>
          <a:xfrm>
            <a:off x="838200" y="914402"/>
            <a:ext cx="10515600" cy="2659957"/>
          </a:xfrm>
        </p:spPr>
        <p:txBody>
          <a:bodyPr vert="horz" lIns="91440" tIns="45720" rIns="91440" bIns="45720" rtlCol="0" anchor="b">
            <a:normAutofit/>
          </a:bodyPr>
          <a:lstStyle/>
          <a:p>
            <a:pPr algn="ctr"/>
            <a:r>
              <a:rPr lang="en-US" sz="8000" kern="1200" dirty="0">
                <a:solidFill>
                  <a:srgbClr val="FFFFFF"/>
                </a:solidFill>
                <a:latin typeface="+mj-lt"/>
                <a:ea typeface="+mj-ea"/>
                <a:cs typeface="+mj-cs"/>
              </a:rPr>
              <a:t>¿</a:t>
            </a:r>
            <a:r>
              <a:rPr lang="en-US" sz="8000" kern="1200" dirty="0" err="1">
                <a:solidFill>
                  <a:srgbClr val="FFFFFF"/>
                </a:solidFill>
                <a:latin typeface="+mj-lt"/>
                <a:ea typeface="+mj-ea"/>
                <a:cs typeface="+mj-cs"/>
              </a:rPr>
              <a:t>Qué</a:t>
            </a:r>
            <a:r>
              <a:rPr lang="en-US" sz="8000" kern="1200" dirty="0">
                <a:solidFill>
                  <a:srgbClr val="FFFFFF"/>
                </a:solidFill>
                <a:latin typeface="+mj-lt"/>
                <a:ea typeface="+mj-ea"/>
                <a:cs typeface="+mj-cs"/>
              </a:rPr>
              <a:t> se </a:t>
            </a:r>
            <a:r>
              <a:rPr lang="en-US" sz="8000" kern="1200" dirty="0" err="1">
                <a:solidFill>
                  <a:srgbClr val="FFFFFF"/>
                </a:solidFill>
                <a:latin typeface="+mj-lt"/>
                <a:ea typeface="+mj-ea"/>
                <a:cs typeface="+mj-cs"/>
              </a:rPr>
              <a:t>busca</a:t>
            </a:r>
            <a:r>
              <a:rPr lang="en-US" sz="8000" kern="1200" dirty="0">
                <a:solidFill>
                  <a:srgbClr val="FFFFFF"/>
                </a:solidFill>
                <a:latin typeface="+mj-lt"/>
                <a:ea typeface="+mj-ea"/>
                <a:cs typeface="+mj-cs"/>
              </a:rPr>
              <a:t> </a:t>
            </a:r>
            <a:r>
              <a:rPr lang="en-US" sz="8000" kern="1200" dirty="0" err="1">
                <a:solidFill>
                  <a:srgbClr val="FFFFFF"/>
                </a:solidFill>
                <a:latin typeface="+mj-lt"/>
                <a:ea typeface="+mj-ea"/>
                <a:cs typeface="+mj-cs"/>
              </a:rPr>
              <a:t>en</a:t>
            </a:r>
            <a:r>
              <a:rPr lang="en-US" sz="8000" kern="1200" dirty="0">
                <a:solidFill>
                  <a:srgbClr val="FFFFFF"/>
                </a:solidFill>
                <a:latin typeface="+mj-lt"/>
                <a:ea typeface="+mj-ea"/>
                <a:cs typeface="+mj-cs"/>
              </a:rPr>
              <a:t> la </a:t>
            </a:r>
            <a:r>
              <a:rPr lang="en-US" sz="8000" kern="1200" dirty="0" err="1">
                <a:solidFill>
                  <a:srgbClr val="FFFFFF"/>
                </a:solidFill>
                <a:latin typeface="+mj-lt"/>
                <a:ea typeface="+mj-ea"/>
                <a:cs typeface="+mj-cs"/>
              </a:rPr>
              <a:t>intervención</a:t>
            </a:r>
            <a:r>
              <a:rPr lang="en-US" sz="8000" kern="1200" dirty="0">
                <a:solidFill>
                  <a:srgbClr val="FFFFFF"/>
                </a:solidFill>
                <a:latin typeface="+mj-lt"/>
                <a:ea typeface="+mj-ea"/>
                <a:cs typeface="+mj-cs"/>
              </a:rPr>
              <a:t>?</a:t>
            </a:r>
          </a:p>
        </p:txBody>
      </p:sp>
    </p:spTree>
    <p:extLst>
      <p:ext uri="{BB962C8B-B14F-4D97-AF65-F5344CB8AC3E}">
        <p14:creationId xmlns:p14="http://schemas.microsoft.com/office/powerpoint/2010/main" val="3417835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5"/>
        <p:cNvGrpSpPr/>
        <p:nvPr/>
      </p:nvGrpSpPr>
      <p:grpSpPr>
        <a:xfrm>
          <a:off x="0" y="0"/>
          <a:ext cx="0" cy="0"/>
          <a:chOff x="0" y="0"/>
          <a:chExt cx="0" cy="0"/>
        </a:xfrm>
      </p:grpSpPr>
      <p:sp useBgFill="1">
        <p:nvSpPr>
          <p:cNvPr id="1522" name="Rectangle 152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4" name="Freeform: Shape 152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86" name="Google Shape;1386;p113"/>
          <p:cNvSpPr txBox="1"/>
          <p:nvPr/>
        </p:nvSpPr>
        <p:spPr>
          <a:xfrm>
            <a:off x="838199" y="625028"/>
            <a:ext cx="5873467" cy="5942026"/>
          </a:xfrm>
          <a:prstGeom prst="rect">
            <a:avLst/>
          </a:prstGeom>
        </p:spPr>
        <p:txBody>
          <a:bodyPr spcFirstLastPara="1" vert="horz" lIns="91440" tIns="45720" rIns="91440" bIns="45720" rtlCol="0" anchorCtr="0">
            <a:normAutofit fontScale="85000" lnSpcReduction="10000"/>
          </a:bodyPr>
          <a:lstStyle/>
          <a:p>
            <a:pPr marL="285750" indent="-228600">
              <a:lnSpc>
                <a:spcPct val="90000"/>
              </a:lnSpc>
              <a:spcAft>
                <a:spcPts val="600"/>
              </a:spcAft>
              <a:buSzPts val="1400"/>
              <a:buFont typeface="Arial" panose="020B0604020202020204" pitchFamily="34" charset="0"/>
              <a:buChar char="•"/>
            </a:pPr>
            <a:r>
              <a:rPr lang="es-ES" sz="2400" b="1" dirty="0">
                <a:sym typeface="Source Code Pro"/>
              </a:rPr>
              <a:t>Los valores. </a:t>
            </a:r>
            <a:r>
              <a:rPr lang="es-ES" sz="2400" dirty="0">
                <a:sym typeface="Source Code Pro"/>
              </a:rPr>
              <a:t>Los niños/as han de ir construyendo una brújula que les permita detectar si lo que están haciendo va en dirección de les importa.</a:t>
            </a:r>
          </a:p>
          <a:p>
            <a:pPr marL="57150">
              <a:lnSpc>
                <a:spcPct val="90000"/>
              </a:lnSpc>
              <a:spcAft>
                <a:spcPts val="600"/>
              </a:spcAft>
              <a:buSzPts val="1400"/>
            </a:pPr>
            <a:r>
              <a:rPr lang="es-ES" sz="900" dirty="0"/>
              <a:t> </a:t>
            </a:r>
          </a:p>
          <a:p>
            <a:pPr marL="285750" indent="-228600">
              <a:lnSpc>
                <a:spcPct val="90000"/>
              </a:lnSpc>
              <a:spcAft>
                <a:spcPts val="600"/>
              </a:spcAft>
              <a:buSzPts val="1400"/>
              <a:buFont typeface="Arial" panose="020B0604020202020204" pitchFamily="34" charset="0"/>
              <a:buChar char="•"/>
            </a:pPr>
            <a:r>
              <a:rPr lang="es-ES" sz="2400" b="1" dirty="0">
                <a:sym typeface="Source Code Pro"/>
              </a:rPr>
              <a:t>Exposición</a:t>
            </a:r>
            <a:r>
              <a:rPr lang="es-ES" sz="2400" dirty="0">
                <a:sym typeface="Source Code Pro"/>
              </a:rPr>
              <a:t>. Es darse cuenta de lo que hace, piensa y siente, sin escapar, siendo flexible y aceptando todos esos contenidos y tomando decisiones valiosas en dirección de las cosas que importan.</a:t>
            </a:r>
          </a:p>
          <a:p>
            <a:pPr marL="57150">
              <a:lnSpc>
                <a:spcPct val="90000"/>
              </a:lnSpc>
              <a:spcAft>
                <a:spcPts val="600"/>
              </a:spcAft>
              <a:buSzPts val="1400"/>
            </a:pPr>
            <a:endParaRPr lang="es-ES" sz="900" dirty="0"/>
          </a:p>
          <a:p>
            <a:pPr marL="285750" indent="-228600">
              <a:lnSpc>
                <a:spcPct val="90000"/>
              </a:lnSpc>
              <a:spcAft>
                <a:spcPts val="600"/>
              </a:spcAft>
              <a:buSzPts val="1400"/>
              <a:buFont typeface="Arial" panose="020B0604020202020204" pitchFamily="34" charset="0"/>
              <a:buChar char="•"/>
            </a:pPr>
            <a:r>
              <a:rPr lang="es-ES" sz="2400" b="1" dirty="0">
                <a:sym typeface="Source Code Pro"/>
              </a:rPr>
              <a:t>Defusión y distanciamiento</a:t>
            </a:r>
            <a:r>
              <a:rPr lang="es-ES" sz="2400" dirty="0">
                <a:sym typeface="Source Code Pro"/>
              </a:rPr>
              <a:t>. A los pensamientos, los impulsos, sentimientos, recuerdos, se pueden responder de muchas formas pero para lograrlo hay que darse cuenta que son solamente eso.</a:t>
            </a:r>
          </a:p>
          <a:p>
            <a:pPr marL="57150">
              <a:lnSpc>
                <a:spcPct val="90000"/>
              </a:lnSpc>
              <a:spcAft>
                <a:spcPts val="600"/>
              </a:spcAft>
              <a:buSzPts val="1400"/>
            </a:pPr>
            <a:endParaRPr lang="es-ES" sz="900" dirty="0"/>
          </a:p>
          <a:p>
            <a:pPr marL="285750" indent="-228600">
              <a:lnSpc>
                <a:spcPct val="90000"/>
              </a:lnSpc>
              <a:spcAft>
                <a:spcPts val="600"/>
              </a:spcAft>
              <a:buSzPts val="1400"/>
              <a:buFont typeface="Arial" panose="020B0604020202020204" pitchFamily="34" charset="0"/>
              <a:buChar char="•"/>
            </a:pPr>
            <a:r>
              <a:rPr lang="es-ES" sz="2400" b="1" dirty="0"/>
              <a:t>No atenúa el dolor de la desesperanza</a:t>
            </a:r>
            <a:r>
              <a:rPr lang="es-ES" sz="2400" dirty="0"/>
              <a:t>, se animan cuando la ven en los niños, porque contiene vida aunque no lo parezca.</a:t>
            </a:r>
          </a:p>
          <a:p>
            <a:pPr marL="57150">
              <a:lnSpc>
                <a:spcPct val="90000"/>
              </a:lnSpc>
              <a:spcAft>
                <a:spcPts val="600"/>
              </a:spcAft>
              <a:buSzPts val="1400"/>
            </a:pPr>
            <a:endParaRPr lang="es-ES" sz="900" dirty="0"/>
          </a:p>
          <a:p>
            <a:pPr marL="285750" indent="-228600">
              <a:lnSpc>
                <a:spcPct val="90000"/>
              </a:lnSpc>
              <a:spcAft>
                <a:spcPts val="600"/>
              </a:spcAft>
              <a:buSzPts val="1400"/>
              <a:buFont typeface="Arial" panose="020B0604020202020204" pitchFamily="34" charset="0"/>
              <a:buChar char="•"/>
            </a:pPr>
            <a:r>
              <a:rPr lang="es-ES" sz="2400" b="1" dirty="0">
                <a:sym typeface="Source Code Pro"/>
              </a:rPr>
              <a:t>Fortalecimiento</a:t>
            </a:r>
            <a:r>
              <a:rPr lang="es-ES" sz="2400" dirty="0">
                <a:sym typeface="Source Code Pro"/>
              </a:rPr>
              <a:t>. Nos basamos en la confianza en los niños tomarán decisiones valiosas. Llevan su mochila cargada con su vida, nosotros le reforzaremos en sus pasos en dirección de sus propios valores. </a:t>
            </a:r>
            <a:endParaRPr lang="es-ES" sz="2400" dirty="0"/>
          </a:p>
        </p:txBody>
      </p:sp>
      <p:sp>
        <p:nvSpPr>
          <p:cNvPr id="1526" name="Oval 152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8" name="Freeform: Shape 152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530" name="Straight Connector 152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532" name="Freeform: Shape 153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534" name="Freeform: Shape 153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36" name="Freeform: Shape 153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pSp>
        <p:nvGrpSpPr>
          <p:cNvPr id="1387" name="Google Shape;1387;p113"/>
          <p:cNvGrpSpPr/>
          <p:nvPr/>
        </p:nvGrpSpPr>
        <p:grpSpPr>
          <a:xfrm>
            <a:off x="6255327" y="1503218"/>
            <a:ext cx="5849079" cy="4455655"/>
            <a:chOff x="209550" y="498025"/>
            <a:chExt cx="10448925" cy="7530825"/>
          </a:xfrm>
        </p:grpSpPr>
        <p:grpSp>
          <p:nvGrpSpPr>
            <p:cNvPr id="1388" name="Google Shape;1388;p113"/>
            <p:cNvGrpSpPr/>
            <p:nvPr/>
          </p:nvGrpSpPr>
          <p:grpSpPr>
            <a:xfrm>
              <a:off x="3330623" y="609600"/>
              <a:ext cx="3279484" cy="6326050"/>
              <a:chOff x="2797223" y="1238250"/>
              <a:chExt cx="3279484" cy="6326050"/>
            </a:xfrm>
          </p:grpSpPr>
          <p:sp>
            <p:nvSpPr>
              <p:cNvPr id="1389" name="Google Shape;1389;p113"/>
              <p:cNvSpPr/>
              <p:nvPr/>
            </p:nvSpPr>
            <p:spPr>
              <a:xfrm>
                <a:off x="3876675" y="1243376"/>
                <a:ext cx="736350" cy="956900"/>
              </a:xfrm>
              <a:custGeom>
                <a:avLst/>
                <a:gdLst/>
                <a:ahLst/>
                <a:cxnLst/>
                <a:rect l="l" t="t" r="r" b="b"/>
                <a:pathLst>
                  <a:path w="29454" h="38276" extrusionOk="0">
                    <a:moveTo>
                      <a:pt x="0" y="557"/>
                    </a:moveTo>
                    <a:cubicBezTo>
                      <a:pt x="5522" y="-1021"/>
                      <a:pt x="13197" y="1112"/>
                      <a:pt x="16383" y="5891"/>
                    </a:cubicBezTo>
                    <a:cubicBezTo>
                      <a:pt x="19863" y="11111"/>
                      <a:pt x="21038" y="17543"/>
                      <a:pt x="23241" y="23417"/>
                    </a:cubicBezTo>
                    <a:cubicBezTo>
                      <a:pt x="24527" y="26847"/>
                      <a:pt x="28179" y="29086"/>
                      <a:pt x="29337" y="32561"/>
                    </a:cubicBezTo>
                    <a:cubicBezTo>
                      <a:pt x="29571" y="33264"/>
                      <a:pt x="28150" y="33524"/>
                      <a:pt x="27432" y="33704"/>
                    </a:cubicBezTo>
                    <a:cubicBezTo>
                      <a:pt x="25703" y="34136"/>
                      <a:pt x="22895" y="32491"/>
                      <a:pt x="22098" y="34085"/>
                    </a:cubicBezTo>
                    <a:cubicBezTo>
                      <a:pt x="21412" y="35458"/>
                      <a:pt x="23631" y="36787"/>
                      <a:pt x="24003" y="38276"/>
                    </a:cubicBezTo>
                  </a:path>
                </a:pathLst>
              </a:custGeom>
              <a:noFill/>
              <a:ln w="19050" cap="flat" cmpd="sng">
                <a:solidFill>
                  <a:srgbClr val="000000"/>
                </a:solidFill>
                <a:prstDash val="solid"/>
                <a:round/>
                <a:headEnd type="none" w="med" len="med"/>
                <a:tailEnd type="none" w="med" len="med"/>
              </a:ln>
            </p:spPr>
          </p:sp>
          <p:sp>
            <p:nvSpPr>
              <p:cNvPr id="1390" name="Google Shape;1390;p113"/>
              <p:cNvSpPr/>
              <p:nvPr/>
            </p:nvSpPr>
            <p:spPr>
              <a:xfrm>
                <a:off x="4331266" y="2152650"/>
                <a:ext cx="155000" cy="124975"/>
              </a:xfrm>
              <a:custGeom>
                <a:avLst/>
                <a:gdLst/>
                <a:ahLst/>
                <a:cxnLst/>
                <a:rect l="l" t="t" r="r" b="b"/>
                <a:pathLst>
                  <a:path w="6200" h="4999" extrusionOk="0">
                    <a:moveTo>
                      <a:pt x="6200" y="0"/>
                    </a:moveTo>
                    <a:cubicBezTo>
                      <a:pt x="4091" y="844"/>
                      <a:pt x="550" y="820"/>
                      <a:pt x="104" y="3048"/>
                    </a:cubicBezTo>
                    <a:cubicBezTo>
                      <a:pt x="-314" y="5136"/>
                      <a:pt x="4071" y="4953"/>
                      <a:pt x="6200" y="4953"/>
                    </a:cubicBezTo>
                  </a:path>
                </a:pathLst>
              </a:custGeom>
              <a:noFill/>
              <a:ln w="19050" cap="flat" cmpd="sng">
                <a:solidFill>
                  <a:srgbClr val="000000"/>
                </a:solidFill>
                <a:prstDash val="solid"/>
                <a:round/>
                <a:headEnd type="none" w="med" len="med"/>
                <a:tailEnd type="none" w="med" len="med"/>
              </a:ln>
            </p:spPr>
          </p:sp>
          <p:sp>
            <p:nvSpPr>
              <p:cNvPr id="1391" name="Google Shape;1391;p113"/>
              <p:cNvSpPr/>
              <p:nvPr/>
            </p:nvSpPr>
            <p:spPr>
              <a:xfrm>
                <a:off x="4114800" y="2238375"/>
                <a:ext cx="381000" cy="371475"/>
              </a:xfrm>
              <a:custGeom>
                <a:avLst/>
                <a:gdLst/>
                <a:ahLst/>
                <a:cxnLst/>
                <a:rect l="l" t="t" r="r" b="b"/>
                <a:pathLst>
                  <a:path w="15240" h="14859" extrusionOk="0">
                    <a:moveTo>
                      <a:pt x="15240" y="0"/>
                    </a:moveTo>
                    <a:cubicBezTo>
                      <a:pt x="14460" y="2339"/>
                      <a:pt x="10644" y="3664"/>
                      <a:pt x="11049" y="6096"/>
                    </a:cubicBezTo>
                    <a:cubicBezTo>
                      <a:pt x="11279" y="7474"/>
                      <a:pt x="12037" y="9299"/>
                      <a:pt x="11049" y="10287"/>
                    </a:cubicBezTo>
                    <a:cubicBezTo>
                      <a:pt x="8231" y="13105"/>
                      <a:pt x="3565" y="13076"/>
                      <a:pt x="0" y="14859"/>
                    </a:cubicBezTo>
                  </a:path>
                </a:pathLst>
              </a:custGeom>
              <a:noFill/>
              <a:ln w="19050" cap="flat" cmpd="sng">
                <a:solidFill>
                  <a:srgbClr val="000000"/>
                </a:solidFill>
                <a:prstDash val="solid"/>
                <a:round/>
                <a:headEnd type="none" w="med" len="med"/>
                <a:tailEnd type="none" w="med" len="med"/>
              </a:ln>
            </p:spPr>
          </p:sp>
          <p:sp>
            <p:nvSpPr>
              <p:cNvPr id="1392" name="Google Shape;1392;p113"/>
              <p:cNvSpPr/>
              <p:nvPr/>
            </p:nvSpPr>
            <p:spPr>
              <a:xfrm>
                <a:off x="4057650" y="1666875"/>
                <a:ext cx="190500" cy="38100"/>
              </a:xfrm>
              <a:custGeom>
                <a:avLst/>
                <a:gdLst/>
                <a:ahLst/>
                <a:cxnLst/>
                <a:rect l="l" t="t" r="r" b="b"/>
                <a:pathLst>
                  <a:path w="7620" h="1524" extrusionOk="0">
                    <a:moveTo>
                      <a:pt x="7620" y="0"/>
                    </a:moveTo>
                    <a:cubicBezTo>
                      <a:pt x="5107" y="628"/>
                      <a:pt x="2317" y="366"/>
                      <a:pt x="0" y="1524"/>
                    </a:cubicBezTo>
                  </a:path>
                </a:pathLst>
              </a:custGeom>
              <a:noFill/>
              <a:ln w="19050" cap="flat" cmpd="sng">
                <a:solidFill>
                  <a:srgbClr val="000000"/>
                </a:solidFill>
                <a:prstDash val="solid"/>
                <a:round/>
                <a:headEnd type="none" w="med" len="med"/>
                <a:tailEnd type="none" w="med" len="med"/>
              </a:ln>
            </p:spPr>
          </p:sp>
          <p:sp>
            <p:nvSpPr>
              <p:cNvPr id="1393" name="Google Shape;1393;p113"/>
              <p:cNvSpPr/>
              <p:nvPr/>
            </p:nvSpPr>
            <p:spPr>
              <a:xfrm>
                <a:off x="4070641" y="1733550"/>
                <a:ext cx="177500" cy="109875"/>
              </a:xfrm>
              <a:custGeom>
                <a:avLst/>
                <a:gdLst/>
                <a:ahLst/>
                <a:cxnLst/>
                <a:rect l="l" t="t" r="r" b="b"/>
                <a:pathLst>
                  <a:path w="7100" h="4395" extrusionOk="0">
                    <a:moveTo>
                      <a:pt x="7100" y="0"/>
                    </a:moveTo>
                    <a:cubicBezTo>
                      <a:pt x="4579" y="420"/>
                      <a:pt x="-1176" y="1302"/>
                      <a:pt x="242" y="3429"/>
                    </a:cubicBezTo>
                    <a:cubicBezTo>
                      <a:pt x="1518" y="5343"/>
                      <a:pt x="4869" y="3633"/>
                      <a:pt x="7100" y="4191"/>
                    </a:cubicBezTo>
                  </a:path>
                </a:pathLst>
              </a:custGeom>
              <a:noFill/>
              <a:ln w="19050" cap="flat" cmpd="sng">
                <a:solidFill>
                  <a:srgbClr val="000000"/>
                </a:solidFill>
                <a:prstDash val="solid"/>
                <a:round/>
                <a:headEnd type="none" w="med" len="med"/>
                <a:tailEnd type="none" w="med" len="med"/>
              </a:ln>
            </p:spPr>
          </p:sp>
          <p:sp>
            <p:nvSpPr>
              <p:cNvPr id="1394" name="Google Shape;1394;p113"/>
              <p:cNvSpPr/>
              <p:nvPr/>
            </p:nvSpPr>
            <p:spPr>
              <a:xfrm>
                <a:off x="3962400" y="2000250"/>
                <a:ext cx="180975" cy="209550"/>
              </a:xfrm>
              <a:custGeom>
                <a:avLst/>
                <a:gdLst/>
                <a:ahLst/>
                <a:cxnLst/>
                <a:rect l="l" t="t" r="r" b="b"/>
                <a:pathLst>
                  <a:path w="7239" h="8382" extrusionOk="0">
                    <a:moveTo>
                      <a:pt x="7239" y="0"/>
                    </a:moveTo>
                    <a:cubicBezTo>
                      <a:pt x="5868" y="3428"/>
                      <a:pt x="2883" y="6076"/>
                      <a:pt x="0" y="8382"/>
                    </a:cubicBezTo>
                  </a:path>
                </a:pathLst>
              </a:custGeom>
              <a:noFill/>
              <a:ln w="19050" cap="flat" cmpd="sng">
                <a:solidFill>
                  <a:srgbClr val="000000"/>
                </a:solidFill>
                <a:prstDash val="solid"/>
                <a:round/>
                <a:headEnd type="none" w="med" len="med"/>
                <a:tailEnd type="none" w="med" len="med"/>
              </a:ln>
            </p:spPr>
          </p:sp>
          <p:sp>
            <p:nvSpPr>
              <p:cNvPr id="1395" name="Google Shape;1395;p113"/>
              <p:cNvSpPr/>
              <p:nvPr/>
            </p:nvSpPr>
            <p:spPr>
              <a:xfrm>
                <a:off x="4200525" y="1741169"/>
                <a:ext cx="104775" cy="78100"/>
              </a:xfrm>
              <a:custGeom>
                <a:avLst/>
                <a:gdLst/>
                <a:ahLst/>
                <a:cxnLst/>
                <a:rect l="l" t="t" r="r" b="b"/>
                <a:pathLst>
                  <a:path w="4191" h="3124" extrusionOk="0">
                    <a:moveTo>
                      <a:pt x="0" y="76"/>
                    </a:moveTo>
                    <a:cubicBezTo>
                      <a:pt x="1448" y="76"/>
                      <a:pt x="4191" y="-229"/>
                      <a:pt x="4191" y="1219"/>
                    </a:cubicBezTo>
                    <a:cubicBezTo>
                      <a:pt x="4191" y="2754"/>
                      <a:pt x="1535" y="3124"/>
                      <a:pt x="0" y="3124"/>
                    </a:cubicBezTo>
                  </a:path>
                </a:pathLst>
              </a:custGeom>
              <a:noFill/>
              <a:ln w="19050" cap="flat" cmpd="sng">
                <a:solidFill>
                  <a:srgbClr val="000000"/>
                </a:solidFill>
                <a:prstDash val="solid"/>
                <a:round/>
                <a:headEnd type="none" w="med" len="med"/>
                <a:tailEnd type="none" w="med" len="med"/>
              </a:ln>
            </p:spPr>
          </p:sp>
          <p:sp>
            <p:nvSpPr>
              <p:cNvPr id="1396" name="Google Shape;1396;p113"/>
              <p:cNvSpPr/>
              <p:nvPr/>
            </p:nvSpPr>
            <p:spPr>
              <a:xfrm>
                <a:off x="4162425" y="1752600"/>
                <a:ext cx="47625" cy="43150"/>
              </a:xfrm>
              <a:custGeom>
                <a:avLst/>
                <a:gdLst/>
                <a:ahLst/>
                <a:cxnLst/>
                <a:rect l="l" t="t" r="r" b="b"/>
                <a:pathLst>
                  <a:path w="1905" h="1726" extrusionOk="0">
                    <a:moveTo>
                      <a:pt x="1905" y="0"/>
                    </a:moveTo>
                    <a:cubicBezTo>
                      <a:pt x="1103" y="134"/>
                      <a:pt x="257" y="2295"/>
                      <a:pt x="0" y="1524"/>
                    </a:cubicBezTo>
                  </a:path>
                </a:pathLst>
              </a:custGeom>
              <a:noFill/>
              <a:ln w="19050" cap="flat" cmpd="sng">
                <a:solidFill>
                  <a:srgbClr val="000000"/>
                </a:solidFill>
                <a:prstDash val="solid"/>
                <a:round/>
                <a:headEnd type="none" w="med" len="med"/>
                <a:tailEnd type="none" w="med" len="med"/>
              </a:ln>
            </p:spPr>
          </p:sp>
          <p:sp>
            <p:nvSpPr>
              <p:cNvPr id="1397" name="Google Shape;1397;p113"/>
              <p:cNvSpPr/>
              <p:nvPr/>
            </p:nvSpPr>
            <p:spPr>
              <a:xfrm>
                <a:off x="3474025" y="1238250"/>
                <a:ext cx="497900" cy="1076325"/>
              </a:xfrm>
              <a:custGeom>
                <a:avLst/>
                <a:gdLst/>
                <a:ahLst/>
                <a:cxnLst/>
                <a:rect l="l" t="t" r="r" b="b"/>
                <a:pathLst>
                  <a:path w="19916" h="43053" extrusionOk="0">
                    <a:moveTo>
                      <a:pt x="19916" y="0"/>
                    </a:moveTo>
                    <a:cubicBezTo>
                      <a:pt x="12165" y="0"/>
                      <a:pt x="2386" y="5734"/>
                      <a:pt x="866" y="13335"/>
                    </a:cubicBezTo>
                    <a:cubicBezTo>
                      <a:pt x="-354" y="19437"/>
                      <a:pt x="-157" y="25866"/>
                      <a:pt x="866" y="32004"/>
                    </a:cubicBezTo>
                    <a:cubicBezTo>
                      <a:pt x="1489" y="35741"/>
                      <a:pt x="4452" y="39377"/>
                      <a:pt x="3533" y="43053"/>
                    </a:cubicBezTo>
                  </a:path>
                </a:pathLst>
              </a:custGeom>
              <a:noFill/>
              <a:ln w="19050" cap="flat" cmpd="sng">
                <a:solidFill>
                  <a:srgbClr val="000000"/>
                </a:solidFill>
                <a:prstDash val="solid"/>
                <a:round/>
                <a:headEnd type="none" w="med" len="med"/>
                <a:tailEnd type="none" w="med" len="med"/>
              </a:ln>
            </p:spPr>
          </p:sp>
          <p:sp>
            <p:nvSpPr>
              <p:cNvPr id="1398" name="Google Shape;1398;p113"/>
              <p:cNvSpPr/>
              <p:nvPr/>
            </p:nvSpPr>
            <p:spPr>
              <a:xfrm>
                <a:off x="3648075" y="1257300"/>
                <a:ext cx="333375" cy="1219200"/>
              </a:xfrm>
              <a:custGeom>
                <a:avLst/>
                <a:gdLst/>
                <a:ahLst/>
                <a:cxnLst/>
                <a:rect l="l" t="t" r="r" b="b"/>
                <a:pathLst>
                  <a:path w="13335" h="48768" extrusionOk="0">
                    <a:moveTo>
                      <a:pt x="13335" y="0"/>
                    </a:moveTo>
                    <a:cubicBezTo>
                      <a:pt x="8731" y="1535"/>
                      <a:pt x="4070" y="5858"/>
                      <a:pt x="3429" y="10668"/>
                    </a:cubicBezTo>
                    <a:cubicBezTo>
                      <a:pt x="2244" y="19553"/>
                      <a:pt x="6858" y="28375"/>
                      <a:pt x="6858" y="37338"/>
                    </a:cubicBezTo>
                    <a:cubicBezTo>
                      <a:pt x="6858" y="41781"/>
                      <a:pt x="3142" y="45626"/>
                      <a:pt x="0" y="48768"/>
                    </a:cubicBezTo>
                  </a:path>
                </a:pathLst>
              </a:custGeom>
              <a:noFill/>
              <a:ln w="19050" cap="flat" cmpd="sng">
                <a:solidFill>
                  <a:srgbClr val="000000"/>
                </a:solidFill>
                <a:prstDash val="solid"/>
                <a:round/>
                <a:headEnd type="none" w="med" len="med"/>
                <a:tailEnd type="none" w="med" len="med"/>
              </a:ln>
            </p:spPr>
            <p:txBody>
              <a:bodyPr/>
              <a:lstStyle/>
              <a:p>
                <a:endParaRPr lang="es-ES" dirty="0"/>
              </a:p>
            </p:txBody>
          </p:sp>
          <p:sp>
            <p:nvSpPr>
              <p:cNvPr id="1399" name="Google Shape;1399;p113"/>
              <p:cNvSpPr/>
              <p:nvPr/>
            </p:nvSpPr>
            <p:spPr>
              <a:xfrm>
                <a:off x="3336935" y="1247775"/>
                <a:ext cx="577850" cy="1162050"/>
              </a:xfrm>
              <a:custGeom>
                <a:avLst/>
                <a:gdLst/>
                <a:ahLst/>
                <a:cxnLst/>
                <a:rect l="l" t="t" r="r" b="b"/>
                <a:pathLst>
                  <a:path w="23114" h="46482" extrusionOk="0">
                    <a:moveTo>
                      <a:pt x="23114" y="0"/>
                    </a:moveTo>
                    <a:cubicBezTo>
                      <a:pt x="14935" y="0"/>
                      <a:pt x="3811" y="2981"/>
                      <a:pt x="1016" y="10668"/>
                    </a:cubicBezTo>
                    <a:cubicBezTo>
                      <a:pt x="-3064" y="21888"/>
                      <a:pt x="7539" y="36245"/>
                      <a:pt x="1397" y="46482"/>
                    </a:cubicBezTo>
                  </a:path>
                </a:pathLst>
              </a:custGeom>
              <a:noFill/>
              <a:ln w="19050" cap="flat" cmpd="sng">
                <a:solidFill>
                  <a:srgbClr val="000000"/>
                </a:solidFill>
                <a:prstDash val="solid"/>
                <a:round/>
                <a:headEnd type="none" w="med" len="med"/>
                <a:tailEnd type="none" w="med" len="med"/>
              </a:ln>
            </p:spPr>
          </p:sp>
          <p:sp>
            <p:nvSpPr>
              <p:cNvPr id="1400" name="Google Shape;1400;p113"/>
              <p:cNvSpPr/>
              <p:nvPr/>
            </p:nvSpPr>
            <p:spPr>
              <a:xfrm>
                <a:off x="3914775" y="1333500"/>
                <a:ext cx="295275" cy="200025"/>
              </a:xfrm>
              <a:custGeom>
                <a:avLst/>
                <a:gdLst/>
                <a:ahLst/>
                <a:cxnLst/>
                <a:rect l="l" t="t" r="r" b="b"/>
                <a:pathLst>
                  <a:path w="11811" h="8001" extrusionOk="0">
                    <a:moveTo>
                      <a:pt x="11811" y="0"/>
                    </a:moveTo>
                    <a:cubicBezTo>
                      <a:pt x="8800" y="3680"/>
                      <a:pt x="4329" y="6033"/>
                      <a:pt x="0" y="8001"/>
                    </a:cubicBezTo>
                  </a:path>
                </a:pathLst>
              </a:custGeom>
              <a:noFill/>
              <a:ln w="19050" cap="flat" cmpd="sng">
                <a:solidFill>
                  <a:srgbClr val="000000"/>
                </a:solidFill>
                <a:prstDash val="solid"/>
                <a:round/>
                <a:headEnd type="none" w="med" len="med"/>
                <a:tailEnd type="none" w="med" len="med"/>
              </a:ln>
            </p:spPr>
          </p:sp>
          <p:sp>
            <p:nvSpPr>
              <p:cNvPr id="1401" name="Google Shape;1401;p113"/>
              <p:cNvSpPr/>
              <p:nvPr/>
            </p:nvSpPr>
            <p:spPr>
              <a:xfrm>
                <a:off x="3638550" y="1285875"/>
                <a:ext cx="428625" cy="276225"/>
              </a:xfrm>
              <a:custGeom>
                <a:avLst/>
                <a:gdLst/>
                <a:ahLst/>
                <a:cxnLst/>
                <a:rect l="l" t="t" r="r" b="b"/>
                <a:pathLst>
                  <a:path w="17145" h="11049" extrusionOk="0">
                    <a:moveTo>
                      <a:pt x="17145" y="0"/>
                    </a:moveTo>
                    <a:cubicBezTo>
                      <a:pt x="12337" y="4808"/>
                      <a:pt x="6161" y="8174"/>
                      <a:pt x="0" y="11049"/>
                    </a:cubicBezTo>
                  </a:path>
                </a:pathLst>
              </a:custGeom>
              <a:noFill/>
              <a:ln w="19050" cap="flat" cmpd="sng">
                <a:solidFill>
                  <a:srgbClr val="000000"/>
                </a:solidFill>
                <a:prstDash val="solid"/>
                <a:round/>
                <a:headEnd type="none" w="med" len="med"/>
                <a:tailEnd type="none" w="med" len="med"/>
              </a:ln>
            </p:spPr>
          </p:sp>
          <p:sp>
            <p:nvSpPr>
              <p:cNvPr id="1402" name="Google Shape;1402;p113"/>
              <p:cNvSpPr/>
              <p:nvPr/>
            </p:nvSpPr>
            <p:spPr>
              <a:xfrm>
                <a:off x="4158650" y="1743301"/>
                <a:ext cx="81200" cy="90250"/>
              </a:xfrm>
              <a:custGeom>
                <a:avLst/>
                <a:gdLst/>
                <a:ahLst/>
                <a:cxnLst/>
                <a:rect l="l" t="t" r="r" b="b"/>
                <a:pathLst>
                  <a:path w="3248" h="3610" extrusionOk="0">
                    <a:moveTo>
                      <a:pt x="2437" y="1515"/>
                    </a:moveTo>
                    <a:cubicBezTo>
                      <a:pt x="1719" y="1695"/>
                      <a:pt x="659" y="3039"/>
                      <a:pt x="1294" y="3420"/>
                    </a:cubicBezTo>
                    <a:cubicBezTo>
                      <a:pt x="1929" y="3801"/>
                      <a:pt x="3077" y="3007"/>
                      <a:pt x="3199" y="2277"/>
                    </a:cubicBezTo>
                    <a:cubicBezTo>
                      <a:pt x="3396" y="1095"/>
                      <a:pt x="596" y="-740"/>
                      <a:pt x="151" y="372"/>
                    </a:cubicBezTo>
                    <a:cubicBezTo>
                      <a:pt x="-151" y="1127"/>
                      <a:pt x="1692" y="2623"/>
                      <a:pt x="2056" y="1896"/>
                    </a:cubicBezTo>
                  </a:path>
                </a:pathLst>
              </a:custGeom>
              <a:noFill/>
              <a:ln w="19050" cap="flat" cmpd="sng">
                <a:solidFill>
                  <a:srgbClr val="000000"/>
                </a:solidFill>
                <a:prstDash val="solid"/>
                <a:round/>
                <a:headEnd type="none" w="med" len="med"/>
                <a:tailEnd type="none" w="med" len="med"/>
              </a:ln>
            </p:spPr>
          </p:sp>
          <p:sp>
            <p:nvSpPr>
              <p:cNvPr id="1403" name="Google Shape;1403;p113"/>
              <p:cNvSpPr/>
              <p:nvPr/>
            </p:nvSpPr>
            <p:spPr>
              <a:xfrm>
                <a:off x="2797223" y="2685871"/>
                <a:ext cx="879425" cy="1736400"/>
              </a:xfrm>
              <a:custGeom>
                <a:avLst/>
                <a:gdLst/>
                <a:ahLst/>
                <a:cxnLst/>
                <a:rect l="l" t="t" r="r" b="b"/>
                <a:pathLst>
                  <a:path w="35177" h="69456" extrusionOk="0">
                    <a:moveTo>
                      <a:pt x="22985" y="388"/>
                    </a:moveTo>
                    <a:cubicBezTo>
                      <a:pt x="15452" y="-449"/>
                      <a:pt x="7006" y="-83"/>
                      <a:pt x="506" y="3817"/>
                    </a:cubicBezTo>
                    <a:cubicBezTo>
                      <a:pt x="-588" y="4474"/>
                      <a:pt x="483" y="6416"/>
                      <a:pt x="887" y="7627"/>
                    </a:cubicBezTo>
                    <a:cubicBezTo>
                      <a:pt x="2565" y="12660"/>
                      <a:pt x="3455" y="17965"/>
                      <a:pt x="3935" y="23248"/>
                    </a:cubicBezTo>
                    <a:cubicBezTo>
                      <a:pt x="5292" y="38173"/>
                      <a:pt x="3554" y="53219"/>
                      <a:pt x="3554" y="68206"/>
                    </a:cubicBezTo>
                    <a:cubicBezTo>
                      <a:pt x="3554" y="70873"/>
                      <a:pt x="8888" y="68206"/>
                      <a:pt x="11555" y="68206"/>
                    </a:cubicBezTo>
                    <a:cubicBezTo>
                      <a:pt x="19433" y="68206"/>
                      <a:pt x="28131" y="63921"/>
                      <a:pt x="35177" y="67444"/>
                    </a:cubicBezTo>
                  </a:path>
                </a:pathLst>
              </a:custGeom>
              <a:noFill/>
              <a:ln w="19050" cap="flat" cmpd="sng">
                <a:solidFill>
                  <a:srgbClr val="000000"/>
                </a:solidFill>
                <a:prstDash val="solid"/>
                <a:round/>
                <a:headEnd type="none" w="med" len="med"/>
                <a:tailEnd type="none" w="med" len="med"/>
              </a:ln>
            </p:spPr>
          </p:sp>
          <p:sp>
            <p:nvSpPr>
              <p:cNvPr id="1404" name="Google Shape;1404;p113"/>
              <p:cNvSpPr/>
              <p:nvPr/>
            </p:nvSpPr>
            <p:spPr>
              <a:xfrm>
                <a:off x="3362325" y="2653962"/>
                <a:ext cx="295275" cy="146400"/>
              </a:xfrm>
              <a:custGeom>
                <a:avLst/>
                <a:gdLst/>
                <a:ahLst/>
                <a:cxnLst/>
                <a:rect l="l" t="t" r="r" b="b"/>
                <a:pathLst>
                  <a:path w="11811" h="5856" extrusionOk="0">
                    <a:moveTo>
                      <a:pt x="0" y="1284"/>
                    </a:moveTo>
                    <a:cubicBezTo>
                      <a:pt x="3198" y="1284"/>
                      <a:pt x="6347" y="494"/>
                      <a:pt x="9525" y="141"/>
                    </a:cubicBezTo>
                    <a:cubicBezTo>
                      <a:pt x="10293" y="56"/>
                      <a:pt x="11811" y="-251"/>
                      <a:pt x="11811" y="522"/>
                    </a:cubicBezTo>
                    <a:cubicBezTo>
                      <a:pt x="11811" y="2305"/>
                      <a:pt x="9836" y="5059"/>
                      <a:pt x="11430" y="5856"/>
                    </a:cubicBezTo>
                  </a:path>
                </a:pathLst>
              </a:custGeom>
              <a:noFill/>
              <a:ln w="19050" cap="flat" cmpd="sng">
                <a:solidFill>
                  <a:srgbClr val="000000"/>
                </a:solidFill>
                <a:prstDash val="solid"/>
                <a:round/>
                <a:headEnd type="none" w="med" len="med"/>
                <a:tailEnd type="none" w="med" len="med"/>
              </a:ln>
            </p:spPr>
          </p:sp>
          <p:sp>
            <p:nvSpPr>
              <p:cNvPr id="1405" name="Google Shape;1405;p113"/>
              <p:cNvSpPr/>
              <p:nvPr/>
            </p:nvSpPr>
            <p:spPr>
              <a:xfrm>
                <a:off x="3565059" y="2638425"/>
                <a:ext cx="102075" cy="1631400"/>
              </a:xfrm>
              <a:custGeom>
                <a:avLst/>
                <a:gdLst/>
                <a:ahLst/>
                <a:cxnLst/>
                <a:rect l="l" t="t" r="r" b="b"/>
                <a:pathLst>
                  <a:path w="4083" h="65256" extrusionOk="0">
                    <a:moveTo>
                      <a:pt x="4083" y="0"/>
                    </a:moveTo>
                    <a:cubicBezTo>
                      <a:pt x="-1450" y="13280"/>
                      <a:pt x="10" y="28703"/>
                      <a:pt x="1035" y="43053"/>
                    </a:cubicBezTo>
                    <a:cubicBezTo>
                      <a:pt x="1397" y="48122"/>
                      <a:pt x="1778" y="53224"/>
                      <a:pt x="1416" y="58293"/>
                    </a:cubicBezTo>
                    <a:cubicBezTo>
                      <a:pt x="1261" y="60461"/>
                      <a:pt x="-318" y="66714"/>
                      <a:pt x="654" y="64770"/>
                    </a:cubicBezTo>
                  </a:path>
                </a:pathLst>
              </a:custGeom>
              <a:noFill/>
              <a:ln w="19050" cap="flat" cmpd="sng">
                <a:solidFill>
                  <a:srgbClr val="000000"/>
                </a:solidFill>
                <a:prstDash val="solid"/>
                <a:round/>
                <a:headEnd type="none" w="med" len="med"/>
                <a:tailEnd type="none" w="med" len="med"/>
              </a:ln>
            </p:spPr>
          </p:sp>
          <p:sp>
            <p:nvSpPr>
              <p:cNvPr id="1406" name="Google Shape;1406;p113"/>
              <p:cNvSpPr/>
              <p:nvPr/>
            </p:nvSpPr>
            <p:spPr>
              <a:xfrm>
                <a:off x="3676650" y="2678195"/>
                <a:ext cx="276225" cy="55475"/>
              </a:xfrm>
              <a:custGeom>
                <a:avLst/>
                <a:gdLst/>
                <a:ahLst/>
                <a:cxnLst/>
                <a:rect l="l" t="t" r="r" b="b"/>
                <a:pathLst>
                  <a:path w="11049" h="2219" extrusionOk="0">
                    <a:moveTo>
                      <a:pt x="0" y="2219"/>
                    </a:moveTo>
                    <a:cubicBezTo>
                      <a:pt x="1165" y="-1275"/>
                      <a:pt x="8103" y="9"/>
                      <a:pt x="11049" y="2219"/>
                    </a:cubicBezTo>
                  </a:path>
                </a:pathLst>
              </a:custGeom>
              <a:noFill/>
              <a:ln w="19050" cap="flat" cmpd="sng">
                <a:solidFill>
                  <a:srgbClr val="000000"/>
                </a:solidFill>
                <a:prstDash val="solid"/>
                <a:round/>
                <a:headEnd type="none" w="med" len="med"/>
                <a:tailEnd type="none" w="med" len="med"/>
              </a:ln>
            </p:spPr>
          </p:sp>
          <p:sp>
            <p:nvSpPr>
              <p:cNvPr id="1407" name="Google Shape;1407;p113"/>
              <p:cNvSpPr/>
              <p:nvPr/>
            </p:nvSpPr>
            <p:spPr>
              <a:xfrm>
                <a:off x="3476625" y="2324100"/>
                <a:ext cx="276225" cy="342900"/>
              </a:xfrm>
              <a:custGeom>
                <a:avLst/>
                <a:gdLst/>
                <a:ahLst/>
                <a:cxnLst/>
                <a:rect l="l" t="t" r="r" b="b"/>
                <a:pathLst>
                  <a:path w="11049" h="13716" extrusionOk="0">
                    <a:moveTo>
                      <a:pt x="11049" y="0"/>
                    </a:moveTo>
                    <a:cubicBezTo>
                      <a:pt x="8423" y="5251"/>
                      <a:pt x="4151" y="9565"/>
                      <a:pt x="0" y="13716"/>
                    </a:cubicBezTo>
                  </a:path>
                </a:pathLst>
              </a:custGeom>
              <a:noFill/>
              <a:ln w="19050" cap="flat" cmpd="sng">
                <a:solidFill>
                  <a:srgbClr val="000000"/>
                </a:solidFill>
                <a:prstDash val="solid"/>
                <a:round/>
                <a:headEnd type="none" w="med" len="med"/>
                <a:tailEnd type="none" w="med" len="med"/>
              </a:ln>
            </p:spPr>
          </p:sp>
          <p:sp>
            <p:nvSpPr>
              <p:cNvPr id="1408" name="Google Shape;1408;p113"/>
              <p:cNvSpPr/>
              <p:nvPr/>
            </p:nvSpPr>
            <p:spPr>
              <a:xfrm>
                <a:off x="3295650" y="2343150"/>
                <a:ext cx="171450" cy="247650"/>
              </a:xfrm>
              <a:custGeom>
                <a:avLst/>
                <a:gdLst/>
                <a:ahLst/>
                <a:cxnLst/>
                <a:rect l="l" t="t" r="r" b="b"/>
                <a:pathLst>
                  <a:path w="6858" h="9906" extrusionOk="0">
                    <a:moveTo>
                      <a:pt x="6858" y="0"/>
                    </a:moveTo>
                    <a:cubicBezTo>
                      <a:pt x="4923" y="3519"/>
                      <a:pt x="3049" y="7292"/>
                      <a:pt x="0" y="9906"/>
                    </a:cubicBezTo>
                  </a:path>
                </a:pathLst>
              </a:custGeom>
              <a:noFill/>
              <a:ln w="19050" cap="flat" cmpd="sng">
                <a:solidFill>
                  <a:srgbClr val="000000"/>
                </a:solidFill>
                <a:prstDash val="solid"/>
                <a:round/>
                <a:headEnd type="none" w="med" len="med"/>
                <a:tailEnd type="none" w="med" len="med"/>
              </a:ln>
            </p:spPr>
          </p:sp>
          <p:sp>
            <p:nvSpPr>
              <p:cNvPr id="1409" name="Google Shape;1409;p113"/>
              <p:cNvSpPr/>
              <p:nvPr/>
            </p:nvSpPr>
            <p:spPr>
              <a:xfrm>
                <a:off x="3314700" y="2266950"/>
                <a:ext cx="114300" cy="190500"/>
              </a:xfrm>
              <a:custGeom>
                <a:avLst/>
                <a:gdLst/>
                <a:ahLst/>
                <a:cxnLst/>
                <a:rect l="l" t="t" r="r" b="b"/>
                <a:pathLst>
                  <a:path w="4572" h="7620" extrusionOk="0">
                    <a:moveTo>
                      <a:pt x="4572" y="0"/>
                    </a:moveTo>
                    <a:cubicBezTo>
                      <a:pt x="3186" y="2618"/>
                      <a:pt x="2095" y="5525"/>
                      <a:pt x="0" y="7620"/>
                    </a:cubicBezTo>
                  </a:path>
                </a:pathLst>
              </a:custGeom>
              <a:noFill/>
              <a:ln w="19050" cap="flat" cmpd="sng">
                <a:solidFill>
                  <a:srgbClr val="000000"/>
                </a:solidFill>
                <a:prstDash val="solid"/>
                <a:round/>
                <a:headEnd type="none" w="med" len="med"/>
                <a:tailEnd type="none" w="med" len="med"/>
              </a:ln>
            </p:spPr>
          </p:sp>
          <p:sp>
            <p:nvSpPr>
              <p:cNvPr id="1410" name="Google Shape;1410;p113"/>
              <p:cNvSpPr/>
              <p:nvPr/>
            </p:nvSpPr>
            <p:spPr>
              <a:xfrm>
                <a:off x="3429000" y="2324100"/>
                <a:ext cx="142875" cy="228600"/>
              </a:xfrm>
              <a:custGeom>
                <a:avLst/>
                <a:gdLst/>
                <a:ahLst/>
                <a:cxnLst/>
                <a:rect l="l" t="t" r="r" b="b"/>
                <a:pathLst>
                  <a:path w="5715" h="9144" extrusionOk="0">
                    <a:moveTo>
                      <a:pt x="5715" y="0"/>
                    </a:moveTo>
                    <a:cubicBezTo>
                      <a:pt x="4024" y="3171"/>
                      <a:pt x="2207" y="6307"/>
                      <a:pt x="0" y="9144"/>
                    </a:cubicBezTo>
                  </a:path>
                </a:pathLst>
              </a:custGeom>
              <a:noFill/>
              <a:ln w="19050" cap="flat" cmpd="sng">
                <a:solidFill>
                  <a:srgbClr val="000000"/>
                </a:solidFill>
                <a:prstDash val="solid"/>
                <a:round/>
                <a:headEnd type="none" w="med" len="med"/>
                <a:tailEnd type="none" w="med" len="med"/>
              </a:ln>
            </p:spPr>
          </p:sp>
          <p:sp>
            <p:nvSpPr>
              <p:cNvPr id="1411" name="Google Shape;1411;p113"/>
              <p:cNvSpPr/>
              <p:nvPr/>
            </p:nvSpPr>
            <p:spPr>
              <a:xfrm>
                <a:off x="3914775" y="2752725"/>
                <a:ext cx="419100" cy="1495425"/>
              </a:xfrm>
              <a:custGeom>
                <a:avLst/>
                <a:gdLst/>
                <a:ahLst/>
                <a:cxnLst/>
                <a:rect l="l" t="t" r="r" b="b"/>
                <a:pathLst>
                  <a:path w="16764" h="59817" extrusionOk="0">
                    <a:moveTo>
                      <a:pt x="0" y="0"/>
                    </a:moveTo>
                    <a:cubicBezTo>
                      <a:pt x="20214" y="4492"/>
                      <a:pt x="7503" y="41296"/>
                      <a:pt x="16764" y="59817"/>
                    </a:cubicBezTo>
                  </a:path>
                </a:pathLst>
              </a:custGeom>
              <a:noFill/>
              <a:ln w="19050" cap="flat" cmpd="sng">
                <a:solidFill>
                  <a:srgbClr val="000000"/>
                </a:solidFill>
                <a:prstDash val="solid"/>
                <a:round/>
                <a:headEnd type="none" w="med" len="med"/>
                <a:tailEnd type="none" w="med" len="med"/>
              </a:ln>
            </p:spPr>
          </p:sp>
          <p:sp>
            <p:nvSpPr>
              <p:cNvPr id="1412" name="Google Shape;1412;p113"/>
              <p:cNvSpPr/>
              <p:nvPr/>
            </p:nvSpPr>
            <p:spPr>
              <a:xfrm>
                <a:off x="3762375" y="3695700"/>
                <a:ext cx="485775" cy="1209675"/>
              </a:xfrm>
              <a:custGeom>
                <a:avLst/>
                <a:gdLst/>
                <a:ahLst/>
                <a:cxnLst/>
                <a:rect l="l" t="t" r="r" b="b"/>
                <a:pathLst>
                  <a:path w="19431" h="48387" extrusionOk="0">
                    <a:moveTo>
                      <a:pt x="0" y="0"/>
                    </a:moveTo>
                    <a:cubicBezTo>
                      <a:pt x="926" y="4628"/>
                      <a:pt x="4021" y="8549"/>
                      <a:pt x="5715" y="12954"/>
                    </a:cubicBezTo>
                    <a:cubicBezTo>
                      <a:pt x="8114" y="19193"/>
                      <a:pt x="8747" y="25983"/>
                      <a:pt x="10668" y="32385"/>
                    </a:cubicBezTo>
                    <a:cubicBezTo>
                      <a:pt x="12415" y="38210"/>
                      <a:pt x="16711" y="42948"/>
                      <a:pt x="19431" y="48387"/>
                    </a:cubicBezTo>
                  </a:path>
                </a:pathLst>
              </a:custGeom>
              <a:noFill/>
              <a:ln w="19050" cap="flat" cmpd="sng">
                <a:solidFill>
                  <a:srgbClr val="000000"/>
                </a:solidFill>
                <a:prstDash val="solid"/>
                <a:round/>
                <a:headEnd type="none" w="med" len="med"/>
                <a:tailEnd type="none" w="med" len="med"/>
              </a:ln>
            </p:spPr>
          </p:sp>
          <p:sp>
            <p:nvSpPr>
              <p:cNvPr id="1413" name="Google Shape;1413;p113"/>
              <p:cNvSpPr/>
              <p:nvPr/>
            </p:nvSpPr>
            <p:spPr>
              <a:xfrm>
                <a:off x="4296208" y="4124325"/>
                <a:ext cx="275800" cy="780175"/>
              </a:xfrm>
              <a:custGeom>
                <a:avLst/>
                <a:gdLst/>
                <a:ahLst/>
                <a:cxnLst/>
                <a:rect l="l" t="t" r="r" b="b"/>
                <a:pathLst>
                  <a:path w="11032" h="31207" extrusionOk="0">
                    <a:moveTo>
                      <a:pt x="745" y="0"/>
                    </a:moveTo>
                    <a:cubicBezTo>
                      <a:pt x="1941" y="5581"/>
                      <a:pt x="4009" y="11046"/>
                      <a:pt x="6841" y="16002"/>
                    </a:cubicBezTo>
                    <a:cubicBezTo>
                      <a:pt x="8170" y="18328"/>
                      <a:pt x="11032" y="20181"/>
                      <a:pt x="11032" y="22860"/>
                    </a:cubicBezTo>
                    <a:cubicBezTo>
                      <a:pt x="11032" y="26418"/>
                      <a:pt x="5048" y="26733"/>
                      <a:pt x="2269" y="28956"/>
                    </a:cubicBezTo>
                    <a:cubicBezTo>
                      <a:pt x="1634" y="29464"/>
                      <a:pt x="0" y="31207"/>
                      <a:pt x="364" y="30480"/>
                    </a:cubicBezTo>
                  </a:path>
                </a:pathLst>
              </a:custGeom>
              <a:noFill/>
              <a:ln w="19050" cap="flat" cmpd="sng">
                <a:solidFill>
                  <a:srgbClr val="000000"/>
                </a:solidFill>
                <a:prstDash val="solid"/>
                <a:round/>
                <a:headEnd type="none" w="med" len="med"/>
                <a:tailEnd type="none" w="med" len="med"/>
              </a:ln>
            </p:spPr>
          </p:sp>
          <p:sp>
            <p:nvSpPr>
              <p:cNvPr id="1414" name="Google Shape;1414;p113"/>
              <p:cNvSpPr/>
              <p:nvPr/>
            </p:nvSpPr>
            <p:spPr>
              <a:xfrm>
                <a:off x="4362450" y="4772025"/>
                <a:ext cx="555725" cy="495675"/>
              </a:xfrm>
              <a:custGeom>
                <a:avLst/>
                <a:gdLst/>
                <a:ahLst/>
                <a:cxnLst/>
                <a:rect l="l" t="t" r="r" b="b"/>
                <a:pathLst>
                  <a:path w="22229" h="19827" extrusionOk="0">
                    <a:moveTo>
                      <a:pt x="6477" y="0"/>
                    </a:moveTo>
                    <a:cubicBezTo>
                      <a:pt x="9999" y="2642"/>
                      <a:pt x="13292" y="6029"/>
                      <a:pt x="17526" y="7239"/>
                    </a:cubicBezTo>
                    <a:cubicBezTo>
                      <a:pt x="19164" y="7707"/>
                      <a:pt x="21559" y="7909"/>
                      <a:pt x="22098" y="9525"/>
                    </a:cubicBezTo>
                    <a:cubicBezTo>
                      <a:pt x="22622" y="11096"/>
                      <a:pt x="18801" y="9906"/>
                      <a:pt x="17145" y="9906"/>
                    </a:cubicBezTo>
                    <a:cubicBezTo>
                      <a:pt x="16067" y="9906"/>
                      <a:pt x="18784" y="11330"/>
                      <a:pt x="19431" y="12192"/>
                    </a:cubicBezTo>
                    <a:cubicBezTo>
                      <a:pt x="20974" y="14249"/>
                      <a:pt x="19204" y="18618"/>
                      <a:pt x="16764" y="19431"/>
                    </a:cubicBezTo>
                    <a:cubicBezTo>
                      <a:pt x="9759" y="21766"/>
                      <a:pt x="1791" y="12116"/>
                      <a:pt x="0" y="4953"/>
                    </a:cubicBezTo>
                  </a:path>
                </a:pathLst>
              </a:custGeom>
              <a:noFill/>
              <a:ln w="19050" cap="flat" cmpd="sng">
                <a:solidFill>
                  <a:srgbClr val="000000"/>
                </a:solidFill>
                <a:prstDash val="solid"/>
                <a:round/>
                <a:headEnd type="none" w="med" len="med"/>
                <a:tailEnd type="none" w="med" len="med"/>
              </a:ln>
            </p:spPr>
          </p:sp>
          <p:sp>
            <p:nvSpPr>
              <p:cNvPr id="1415" name="Google Shape;1415;p113"/>
              <p:cNvSpPr/>
              <p:nvPr/>
            </p:nvSpPr>
            <p:spPr>
              <a:xfrm>
                <a:off x="3429000" y="4371975"/>
                <a:ext cx="148225" cy="1466850"/>
              </a:xfrm>
              <a:custGeom>
                <a:avLst/>
                <a:gdLst/>
                <a:ahLst/>
                <a:cxnLst/>
                <a:rect l="l" t="t" r="r" b="b"/>
                <a:pathLst>
                  <a:path w="5929" h="58674" extrusionOk="0">
                    <a:moveTo>
                      <a:pt x="0" y="0"/>
                    </a:moveTo>
                    <a:cubicBezTo>
                      <a:pt x="0" y="6130"/>
                      <a:pt x="2771" y="11943"/>
                      <a:pt x="4191" y="17907"/>
                    </a:cubicBezTo>
                    <a:cubicBezTo>
                      <a:pt x="6223" y="26440"/>
                      <a:pt x="4606" y="35455"/>
                      <a:pt x="5334" y="44196"/>
                    </a:cubicBezTo>
                    <a:cubicBezTo>
                      <a:pt x="5735" y="49012"/>
                      <a:pt x="6733" y="54352"/>
                      <a:pt x="4572" y="58674"/>
                    </a:cubicBezTo>
                  </a:path>
                </a:pathLst>
              </a:custGeom>
              <a:noFill/>
              <a:ln w="19050" cap="flat" cmpd="sng">
                <a:solidFill>
                  <a:srgbClr val="000000"/>
                </a:solidFill>
                <a:prstDash val="solid"/>
                <a:round/>
                <a:headEnd type="none" w="med" len="med"/>
                <a:tailEnd type="none" w="med" len="med"/>
              </a:ln>
            </p:spPr>
          </p:sp>
          <p:sp>
            <p:nvSpPr>
              <p:cNvPr id="1416" name="Google Shape;1416;p113"/>
              <p:cNvSpPr/>
              <p:nvPr/>
            </p:nvSpPr>
            <p:spPr>
              <a:xfrm>
                <a:off x="3943350" y="2577211"/>
                <a:ext cx="219075" cy="204100"/>
              </a:xfrm>
              <a:custGeom>
                <a:avLst/>
                <a:gdLst/>
                <a:ahLst/>
                <a:cxnLst/>
                <a:rect l="l" t="t" r="r" b="b"/>
                <a:pathLst>
                  <a:path w="8763" h="8164" extrusionOk="0">
                    <a:moveTo>
                      <a:pt x="8763" y="163"/>
                    </a:moveTo>
                    <a:cubicBezTo>
                      <a:pt x="4861" y="-487"/>
                      <a:pt x="0" y="4209"/>
                      <a:pt x="0" y="8164"/>
                    </a:cubicBezTo>
                  </a:path>
                </a:pathLst>
              </a:custGeom>
              <a:noFill/>
              <a:ln w="19050" cap="flat" cmpd="sng">
                <a:solidFill>
                  <a:srgbClr val="000000"/>
                </a:solidFill>
                <a:prstDash val="solid"/>
                <a:round/>
                <a:headEnd type="none" w="med" len="med"/>
                <a:tailEnd type="none" w="med" len="med"/>
              </a:ln>
            </p:spPr>
          </p:sp>
          <p:sp>
            <p:nvSpPr>
              <p:cNvPr id="1417" name="Google Shape;1417;p113"/>
              <p:cNvSpPr/>
              <p:nvPr/>
            </p:nvSpPr>
            <p:spPr>
              <a:xfrm>
                <a:off x="3038475" y="5400675"/>
                <a:ext cx="544450" cy="1647825"/>
              </a:xfrm>
              <a:custGeom>
                <a:avLst/>
                <a:gdLst/>
                <a:ahLst/>
                <a:cxnLst/>
                <a:rect l="l" t="t" r="r" b="b"/>
                <a:pathLst>
                  <a:path w="21778" h="65913" extrusionOk="0">
                    <a:moveTo>
                      <a:pt x="20955" y="0"/>
                    </a:moveTo>
                    <a:cubicBezTo>
                      <a:pt x="25476" y="22607"/>
                      <a:pt x="10310" y="45292"/>
                      <a:pt x="0" y="65913"/>
                    </a:cubicBezTo>
                  </a:path>
                </a:pathLst>
              </a:custGeom>
              <a:noFill/>
              <a:ln w="19050" cap="flat" cmpd="sng">
                <a:solidFill>
                  <a:srgbClr val="000000"/>
                </a:solidFill>
                <a:prstDash val="solid"/>
                <a:round/>
                <a:headEnd type="none" w="med" len="med"/>
                <a:tailEnd type="none" w="med" len="med"/>
              </a:ln>
            </p:spPr>
          </p:sp>
          <p:sp>
            <p:nvSpPr>
              <p:cNvPr id="1418" name="Google Shape;1418;p113"/>
              <p:cNvSpPr/>
              <p:nvPr/>
            </p:nvSpPr>
            <p:spPr>
              <a:xfrm>
                <a:off x="3990975" y="5295900"/>
                <a:ext cx="1095375" cy="1800225"/>
              </a:xfrm>
              <a:custGeom>
                <a:avLst/>
                <a:gdLst/>
                <a:ahLst/>
                <a:cxnLst/>
                <a:rect l="l" t="t" r="r" b="b"/>
                <a:pathLst>
                  <a:path w="43815" h="72009" extrusionOk="0">
                    <a:moveTo>
                      <a:pt x="0" y="0"/>
                    </a:moveTo>
                    <a:cubicBezTo>
                      <a:pt x="4300" y="17201"/>
                      <a:pt x="16082" y="32044"/>
                      <a:pt x="27813" y="45339"/>
                    </a:cubicBezTo>
                    <a:cubicBezTo>
                      <a:pt x="34672" y="53113"/>
                      <a:pt x="43815" y="61642"/>
                      <a:pt x="43815" y="72009"/>
                    </a:cubicBezTo>
                  </a:path>
                </a:pathLst>
              </a:custGeom>
              <a:noFill/>
              <a:ln w="19050" cap="flat" cmpd="sng">
                <a:solidFill>
                  <a:srgbClr val="000000"/>
                </a:solidFill>
                <a:prstDash val="solid"/>
                <a:round/>
                <a:headEnd type="none" w="med" len="med"/>
                <a:tailEnd type="none" w="med" len="med"/>
              </a:ln>
            </p:spPr>
          </p:sp>
          <p:sp>
            <p:nvSpPr>
              <p:cNvPr id="1419" name="Google Shape;1419;p113"/>
              <p:cNvSpPr/>
              <p:nvPr/>
            </p:nvSpPr>
            <p:spPr>
              <a:xfrm>
                <a:off x="4629150" y="5276850"/>
                <a:ext cx="1111275" cy="1837650"/>
              </a:xfrm>
              <a:custGeom>
                <a:avLst/>
                <a:gdLst/>
                <a:ahLst/>
                <a:cxnLst/>
                <a:rect l="l" t="t" r="r" b="b"/>
                <a:pathLst>
                  <a:path w="44451" h="73506" extrusionOk="0">
                    <a:moveTo>
                      <a:pt x="0" y="0"/>
                    </a:moveTo>
                    <a:cubicBezTo>
                      <a:pt x="12678" y="12678"/>
                      <a:pt x="20597" y="29373"/>
                      <a:pt x="30099" y="44577"/>
                    </a:cubicBezTo>
                    <a:cubicBezTo>
                      <a:pt x="33322" y="49734"/>
                      <a:pt x="35733" y="55364"/>
                      <a:pt x="38862" y="60579"/>
                    </a:cubicBezTo>
                    <a:cubicBezTo>
                      <a:pt x="41025" y="64184"/>
                      <a:pt x="45216" y="67930"/>
                      <a:pt x="44196" y="72009"/>
                    </a:cubicBezTo>
                    <a:cubicBezTo>
                      <a:pt x="43785" y="73653"/>
                      <a:pt x="40924" y="72942"/>
                      <a:pt x="39243" y="73152"/>
                    </a:cubicBezTo>
                    <a:cubicBezTo>
                      <a:pt x="33572" y="73861"/>
                      <a:pt x="27813" y="73152"/>
                      <a:pt x="22098" y="73152"/>
                    </a:cubicBezTo>
                  </a:path>
                </a:pathLst>
              </a:custGeom>
              <a:noFill/>
              <a:ln w="19050" cap="flat" cmpd="sng">
                <a:solidFill>
                  <a:srgbClr val="000000"/>
                </a:solidFill>
                <a:prstDash val="solid"/>
                <a:round/>
                <a:headEnd type="none" w="med" len="med"/>
                <a:tailEnd type="none" w="med" len="med"/>
              </a:ln>
            </p:spPr>
          </p:sp>
          <p:sp>
            <p:nvSpPr>
              <p:cNvPr id="1420" name="Google Shape;1420;p113"/>
              <p:cNvSpPr/>
              <p:nvPr/>
            </p:nvSpPr>
            <p:spPr>
              <a:xfrm>
                <a:off x="3038475" y="5819775"/>
                <a:ext cx="1171575" cy="1365700"/>
              </a:xfrm>
              <a:custGeom>
                <a:avLst/>
                <a:gdLst/>
                <a:ahLst/>
                <a:cxnLst/>
                <a:rect l="l" t="t" r="r" b="b"/>
                <a:pathLst>
                  <a:path w="46863" h="54628" extrusionOk="0">
                    <a:moveTo>
                      <a:pt x="46863" y="0"/>
                    </a:moveTo>
                    <a:cubicBezTo>
                      <a:pt x="45884" y="10771"/>
                      <a:pt x="44152" y="21512"/>
                      <a:pt x="41529" y="32004"/>
                    </a:cubicBezTo>
                    <a:cubicBezTo>
                      <a:pt x="39853" y="38710"/>
                      <a:pt x="39746" y="47192"/>
                      <a:pt x="34290" y="51435"/>
                    </a:cubicBezTo>
                    <a:cubicBezTo>
                      <a:pt x="28768" y="55730"/>
                      <a:pt x="19830" y="55176"/>
                      <a:pt x="13335" y="52578"/>
                    </a:cubicBezTo>
                    <a:cubicBezTo>
                      <a:pt x="9148" y="50903"/>
                      <a:pt x="4034" y="48275"/>
                      <a:pt x="0" y="50292"/>
                    </a:cubicBezTo>
                  </a:path>
                </a:pathLst>
              </a:custGeom>
              <a:noFill/>
              <a:ln w="19050" cap="flat" cmpd="sng">
                <a:solidFill>
                  <a:srgbClr val="000000"/>
                </a:solidFill>
                <a:prstDash val="solid"/>
                <a:round/>
                <a:headEnd type="none" w="med" len="med"/>
                <a:tailEnd type="none" w="med" len="med"/>
              </a:ln>
            </p:spPr>
          </p:sp>
          <p:sp>
            <p:nvSpPr>
              <p:cNvPr id="1421" name="Google Shape;1421;p113"/>
              <p:cNvSpPr/>
              <p:nvPr/>
            </p:nvSpPr>
            <p:spPr>
              <a:xfrm>
                <a:off x="3055071" y="7067550"/>
                <a:ext cx="1061925" cy="496750"/>
              </a:xfrm>
              <a:custGeom>
                <a:avLst/>
                <a:gdLst/>
                <a:ahLst/>
                <a:cxnLst/>
                <a:rect l="l" t="t" r="r" b="b"/>
                <a:pathLst>
                  <a:path w="42477" h="19870" extrusionOk="0">
                    <a:moveTo>
                      <a:pt x="4670" y="0"/>
                    </a:moveTo>
                    <a:cubicBezTo>
                      <a:pt x="3493" y="5102"/>
                      <a:pt x="-2045" y="10883"/>
                      <a:pt x="860" y="15240"/>
                    </a:cubicBezTo>
                    <a:cubicBezTo>
                      <a:pt x="4670" y="20955"/>
                      <a:pt x="14626" y="15005"/>
                      <a:pt x="21434" y="14097"/>
                    </a:cubicBezTo>
                    <a:cubicBezTo>
                      <a:pt x="27970" y="13225"/>
                      <a:pt x="34361" y="21880"/>
                      <a:pt x="40484" y="19431"/>
                    </a:cubicBezTo>
                    <a:cubicBezTo>
                      <a:pt x="43316" y="18298"/>
                      <a:pt x="42818" y="12631"/>
                      <a:pt x="40865" y="10287"/>
                    </a:cubicBezTo>
                    <a:cubicBezTo>
                      <a:pt x="38632" y="7608"/>
                      <a:pt x="32948" y="7955"/>
                      <a:pt x="32102" y="4572"/>
                    </a:cubicBezTo>
                  </a:path>
                </a:pathLst>
              </a:custGeom>
              <a:noFill/>
              <a:ln w="19050" cap="flat" cmpd="sng">
                <a:solidFill>
                  <a:srgbClr val="000000"/>
                </a:solidFill>
                <a:prstDash val="solid"/>
                <a:round/>
                <a:headEnd type="none" w="med" len="med"/>
                <a:tailEnd type="none" w="med" len="med"/>
              </a:ln>
            </p:spPr>
          </p:sp>
          <p:sp>
            <p:nvSpPr>
              <p:cNvPr id="1422" name="Google Shape;1422;p113"/>
              <p:cNvSpPr/>
              <p:nvPr/>
            </p:nvSpPr>
            <p:spPr>
              <a:xfrm>
                <a:off x="5125457" y="7096125"/>
                <a:ext cx="951250" cy="368400"/>
              </a:xfrm>
              <a:custGeom>
                <a:avLst/>
                <a:gdLst/>
                <a:ahLst/>
                <a:cxnLst/>
                <a:rect l="l" t="t" r="r" b="b"/>
                <a:pathLst>
                  <a:path w="38050" h="14736" extrusionOk="0">
                    <a:moveTo>
                      <a:pt x="6818" y="1905"/>
                    </a:moveTo>
                    <a:cubicBezTo>
                      <a:pt x="3364" y="4496"/>
                      <a:pt x="-1869" y="9881"/>
                      <a:pt x="722" y="13335"/>
                    </a:cubicBezTo>
                    <a:cubicBezTo>
                      <a:pt x="3967" y="17661"/>
                      <a:pt x="11325" y="10368"/>
                      <a:pt x="16724" y="10668"/>
                    </a:cubicBezTo>
                    <a:cubicBezTo>
                      <a:pt x="23084" y="11021"/>
                      <a:pt x="30590" y="15895"/>
                      <a:pt x="35774" y="12192"/>
                    </a:cubicBezTo>
                    <a:cubicBezTo>
                      <a:pt x="38274" y="10407"/>
                      <a:pt x="38702" y="5548"/>
                      <a:pt x="36917" y="3048"/>
                    </a:cubicBezTo>
                    <a:cubicBezTo>
                      <a:pt x="34625" y="-161"/>
                      <a:pt x="29148" y="1464"/>
                      <a:pt x="25487" y="0"/>
                    </a:cubicBezTo>
                  </a:path>
                </a:pathLst>
              </a:custGeom>
              <a:noFill/>
              <a:ln w="19050" cap="flat" cmpd="sng">
                <a:solidFill>
                  <a:srgbClr val="000000"/>
                </a:solidFill>
                <a:prstDash val="solid"/>
                <a:round/>
                <a:headEnd type="none" w="med" len="med"/>
                <a:tailEnd type="none" w="med" len="med"/>
              </a:ln>
            </p:spPr>
          </p:sp>
          <p:sp>
            <p:nvSpPr>
              <p:cNvPr id="1423" name="Google Shape;1423;p113"/>
              <p:cNvSpPr/>
              <p:nvPr/>
            </p:nvSpPr>
            <p:spPr>
              <a:xfrm>
                <a:off x="3505200" y="4570573"/>
                <a:ext cx="647700" cy="85875"/>
              </a:xfrm>
              <a:custGeom>
                <a:avLst/>
                <a:gdLst/>
                <a:ahLst/>
                <a:cxnLst/>
                <a:rect l="l" t="t" r="r" b="b"/>
                <a:pathLst>
                  <a:path w="25908" h="3435" extrusionOk="0">
                    <a:moveTo>
                      <a:pt x="3810" y="1200"/>
                    </a:moveTo>
                    <a:cubicBezTo>
                      <a:pt x="2515" y="1200"/>
                      <a:pt x="0" y="-857"/>
                      <a:pt x="0" y="438"/>
                    </a:cubicBezTo>
                    <a:cubicBezTo>
                      <a:pt x="0" y="2326"/>
                      <a:pt x="3465" y="2076"/>
                      <a:pt x="5334" y="2343"/>
                    </a:cubicBezTo>
                    <a:cubicBezTo>
                      <a:pt x="12124" y="3313"/>
                      <a:pt x="19142" y="3852"/>
                      <a:pt x="25908" y="2724"/>
                    </a:cubicBezTo>
                  </a:path>
                </a:pathLst>
              </a:custGeom>
              <a:noFill/>
              <a:ln w="19050" cap="flat" cmpd="sng">
                <a:solidFill>
                  <a:srgbClr val="000000"/>
                </a:solidFill>
                <a:prstDash val="solid"/>
                <a:round/>
                <a:headEnd type="none" w="med" len="med"/>
                <a:tailEnd type="none" w="med" len="med"/>
              </a:ln>
            </p:spPr>
          </p:sp>
          <p:sp>
            <p:nvSpPr>
              <p:cNvPr id="1424" name="Google Shape;1424;p113"/>
              <p:cNvSpPr/>
              <p:nvPr/>
            </p:nvSpPr>
            <p:spPr>
              <a:xfrm>
                <a:off x="3419475" y="2371725"/>
                <a:ext cx="219075" cy="323850"/>
              </a:xfrm>
              <a:custGeom>
                <a:avLst/>
                <a:gdLst/>
                <a:ahLst/>
                <a:cxnLst/>
                <a:rect l="l" t="t" r="r" b="b"/>
                <a:pathLst>
                  <a:path w="8763" h="12954" extrusionOk="0">
                    <a:moveTo>
                      <a:pt x="8763" y="0"/>
                    </a:moveTo>
                    <a:cubicBezTo>
                      <a:pt x="5796" y="4286"/>
                      <a:pt x="2682" y="8484"/>
                      <a:pt x="0" y="12954"/>
                    </a:cubicBezTo>
                  </a:path>
                </a:pathLst>
              </a:custGeom>
              <a:noFill/>
              <a:ln w="19050" cap="flat" cmpd="sng">
                <a:solidFill>
                  <a:srgbClr val="000000"/>
                </a:solidFill>
                <a:prstDash val="solid"/>
                <a:round/>
                <a:headEnd type="none" w="med" len="med"/>
                <a:tailEnd type="none" w="med" len="med"/>
              </a:ln>
            </p:spPr>
          </p:sp>
          <p:sp>
            <p:nvSpPr>
              <p:cNvPr id="1425" name="Google Shape;1425;p113"/>
              <p:cNvSpPr/>
              <p:nvPr/>
            </p:nvSpPr>
            <p:spPr>
              <a:xfrm>
                <a:off x="3276600" y="2371725"/>
                <a:ext cx="190500" cy="276225"/>
              </a:xfrm>
              <a:custGeom>
                <a:avLst/>
                <a:gdLst/>
                <a:ahLst/>
                <a:cxnLst/>
                <a:rect l="l" t="t" r="r" b="b"/>
                <a:pathLst>
                  <a:path w="7620" h="11049" extrusionOk="0">
                    <a:moveTo>
                      <a:pt x="7620" y="0"/>
                    </a:moveTo>
                    <a:cubicBezTo>
                      <a:pt x="5344" y="3852"/>
                      <a:pt x="3164" y="7885"/>
                      <a:pt x="0" y="11049"/>
                    </a:cubicBezTo>
                  </a:path>
                </a:pathLst>
              </a:custGeom>
              <a:noFill/>
              <a:ln w="19050" cap="flat" cmpd="sng">
                <a:solidFill>
                  <a:srgbClr val="000000"/>
                </a:solidFill>
                <a:prstDash val="solid"/>
                <a:round/>
                <a:headEnd type="none" w="med" len="med"/>
                <a:tailEnd type="none" w="med" len="med"/>
              </a:ln>
            </p:spPr>
          </p:sp>
          <p:sp>
            <p:nvSpPr>
              <p:cNvPr id="1426" name="Google Shape;1426;p113"/>
              <p:cNvSpPr/>
              <p:nvPr/>
            </p:nvSpPr>
            <p:spPr>
              <a:xfrm>
                <a:off x="3095625" y="2238375"/>
                <a:ext cx="276225" cy="447675"/>
              </a:xfrm>
              <a:custGeom>
                <a:avLst/>
                <a:gdLst/>
                <a:ahLst/>
                <a:cxnLst/>
                <a:rect l="l" t="t" r="r" b="b"/>
                <a:pathLst>
                  <a:path w="11049" h="17907" extrusionOk="0">
                    <a:moveTo>
                      <a:pt x="11049" y="0"/>
                    </a:moveTo>
                    <a:cubicBezTo>
                      <a:pt x="8147" y="6385"/>
                      <a:pt x="4960" y="12947"/>
                      <a:pt x="0" y="17907"/>
                    </a:cubicBezTo>
                  </a:path>
                </a:pathLst>
              </a:custGeom>
              <a:noFill/>
              <a:ln w="19050" cap="flat" cmpd="sng">
                <a:solidFill>
                  <a:srgbClr val="000000"/>
                </a:solidFill>
                <a:prstDash val="solid"/>
                <a:round/>
                <a:headEnd type="none" w="med" len="med"/>
                <a:tailEnd type="none" w="med" len="med"/>
              </a:ln>
            </p:spPr>
          </p:sp>
          <p:sp>
            <p:nvSpPr>
              <p:cNvPr id="1427" name="Google Shape;1427;p113"/>
              <p:cNvSpPr/>
              <p:nvPr/>
            </p:nvSpPr>
            <p:spPr>
              <a:xfrm>
                <a:off x="3314700" y="1885950"/>
                <a:ext cx="123825" cy="600075"/>
              </a:xfrm>
              <a:custGeom>
                <a:avLst/>
                <a:gdLst/>
                <a:ahLst/>
                <a:cxnLst/>
                <a:rect l="l" t="t" r="r" b="b"/>
                <a:pathLst>
                  <a:path w="4953" h="24003" extrusionOk="0">
                    <a:moveTo>
                      <a:pt x="4953" y="0"/>
                    </a:moveTo>
                    <a:cubicBezTo>
                      <a:pt x="3424" y="8025"/>
                      <a:pt x="2583" y="16253"/>
                      <a:pt x="0" y="24003"/>
                    </a:cubicBezTo>
                  </a:path>
                </a:pathLst>
              </a:custGeom>
              <a:noFill/>
              <a:ln w="19050" cap="flat" cmpd="sng">
                <a:solidFill>
                  <a:srgbClr val="000000"/>
                </a:solidFill>
                <a:prstDash val="solid"/>
                <a:round/>
                <a:headEnd type="none" w="med" len="med"/>
                <a:tailEnd type="none" w="med" len="med"/>
              </a:ln>
            </p:spPr>
          </p:sp>
        </p:grpSp>
        <p:sp>
          <p:nvSpPr>
            <p:cNvPr id="1428" name="Google Shape;1428;p113"/>
            <p:cNvSpPr/>
            <p:nvPr/>
          </p:nvSpPr>
          <p:spPr>
            <a:xfrm>
              <a:off x="209550" y="4781550"/>
              <a:ext cx="3640050" cy="1123950"/>
            </a:xfrm>
            <a:custGeom>
              <a:avLst/>
              <a:gdLst/>
              <a:ahLst/>
              <a:cxnLst/>
              <a:rect l="l" t="t" r="r" b="b"/>
              <a:pathLst>
                <a:path w="145602" h="44958" extrusionOk="0">
                  <a:moveTo>
                    <a:pt x="0" y="44958"/>
                  </a:moveTo>
                  <a:cubicBezTo>
                    <a:pt x="23506" y="38547"/>
                    <a:pt x="48437" y="36883"/>
                    <a:pt x="72771" y="38100"/>
                  </a:cubicBezTo>
                  <a:cubicBezTo>
                    <a:pt x="84822" y="38703"/>
                    <a:pt x="97298" y="41552"/>
                    <a:pt x="108966" y="38481"/>
                  </a:cubicBezTo>
                  <a:cubicBezTo>
                    <a:pt x="120532" y="35437"/>
                    <a:pt x="128344" y="23958"/>
                    <a:pt x="135636" y="14478"/>
                  </a:cubicBezTo>
                  <a:cubicBezTo>
                    <a:pt x="139036" y="10058"/>
                    <a:pt x="149428" y="1352"/>
                    <a:pt x="144018" y="0"/>
                  </a:cubicBezTo>
                </a:path>
              </a:pathLst>
            </a:custGeom>
            <a:noFill/>
            <a:ln w="19050" cap="flat" cmpd="sng">
              <a:solidFill>
                <a:srgbClr val="000000"/>
              </a:solidFill>
              <a:prstDash val="solid"/>
              <a:round/>
              <a:headEnd type="none" w="med" len="med"/>
              <a:tailEnd type="none" w="med" len="med"/>
            </a:ln>
          </p:spPr>
          <p:txBody>
            <a:bodyPr/>
            <a:lstStyle/>
            <a:p>
              <a:endParaRPr lang="es-ES"/>
            </a:p>
          </p:txBody>
        </p:sp>
        <p:sp>
          <p:nvSpPr>
            <p:cNvPr id="1429" name="Google Shape;1429;p113"/>
            <p:cNvSpPr/>
            <p:nvPr/>
          </p:nvSpPr>
          <p:spPr>
            <a:xfrm>
              <a:off x="478221" y="6644953"/>
              <a:ext cx="7284650" cy="1241750"/>
            </a:xfrm>
            <a:custGeom>
              <a:avLst/>
              <a:gdLst/>
              <a:ahLst/>
              <a:cxnLst/>
              <a:rect l="l" t="t" r="r" b="b"/>
              <a:pathLst>
                <a:path w="291386" h="49670" extrusionOk="0">
                  <a:moveTo>
                    <a:pt x="683" y="3188"/>
                  </a:moveTo>
                  <a:cubicBezTo>
                    <a:pt x="-2691" y="4313"/>
                    <a:pt x="7826" y="3658"/>
                    <a:pt x="11351" y="3188"/>
                  </a:cubicBezTo>
                  <a:cubicBezTo>
                    <a:pt x="17815" y="2326"/>
                    <a:pt x="24268" y="1212"/>
                    <a:pt x="30782" y="902"/>
                  </a:cubicBezTo>
                  <a:cubicBezTo>
                    <a:pt x="52251" y="-120"/>
                    <a:pt x="74412" y="-1239"/>
                    <a:pt x="95171" y="4331"/>
                  </a:cubicBezTo>
                  <a:cubicBezTo>
                    <a:pt x="119289" y="10802"/>
                    <a:pt x="144251" y="13909"/>
                    <a:pt x="169085" y="16523"/>
                  </a:cubicBezTo>
                  <a:cubicBezTo>
                    <a:pt x="185272" y="18227"/>
                    <a:pt x="200059" y="26708"/>
                    <a:pt x="215948" y="30239"/>
                  </a:cubicBezTo>
                  <a:cubicBezTo>
                    <a:pt x="241296" y="35872"/>
                    <a:pt x="268161" y="38057"/>
                    <a:pt x="291386" y="49670"/>
                  </a:cubicBezTo>
                </a:path>
              </a:pathLst>
            </a:custGeom>
            <a:noFill/>
            <a:ln w="19050" cap="flat" cmpd="sng">
              <a:solidFill>
                <a:srgbClr val="000000"/>
              </a:solidFill>
              <a:prstDash val="solid"/>
              <a:round/>
              <a:headEnd type="none" w="med" len="med"/>
              <a:tailEnd type="none" w="med" len="med"/>
            </a:ln>
          </p:spPr>
        </p:sp>
        <p:sp>
          <p:nvSpPr>
            <p:cNvPr id="1430" name="Google Shape;1430;p113"/>
            <p:cNvSpPr/>
            <p:nvPr/>
          </p:nvSpPr>
          <p:spPr>
            <a:xfrm>
              <a:off x="3695700" y="4581525"/>
              <a:ext cx="366025" cy="390525"/>
            </a:xfrm>
            <a:custGeom>
              <a:avLst/>
              <a:gdLst/>
              <a:ahLst/>
              <a:cxnLst/>
              <a:rect l="l" t="t" r="r" b="b"/>
              <a:pathLst>
                <a:path w="14641" h="15621" extrusionOk="0">
                  <a:moveTo>
                    <a:pt x="0" y="15621"/>
                  </a:moveTo>
                  <a:cubicBezTo>
                    <a:pt x="4409" y="12682"/>
                    <a:pt x="6810" y="7370"/>
                    <a:pt x="11049" y="4191"/>
                  </a:cubicBezTo>
                  <a:cubicBezTo>
                    <a:pt x="12431" y="3155"/>
                    <a:pt x="15824" y="0"/>
                    <a:pt x="14097" y="0"/>
                  </a:cubicBezTo>
                </a:path>
              </a:pathLst>
            </a:custGeom>
            <a:noFill/>
            <a:ln w="19050" cap="flat" cmpd="sng">
              <a:solidFill>
                <a:srgbClr val="000000"/>
              </a:solidFill>
              <a:prstDash val="solid"/>
              <a:round/>
              <a:headEnd type="none" w="med" len="med"/>
              <a:tailEnd type="none" w="med" len="med"/>
            </a:ln>
          </p:spPr>
        </p:sp>
        <p:sp>
          <p:nvSpPr>
            <p:cNvPr id="1431" name="Google Shape;1431;p113"/>
            <p:cNvSpPr/>
            <p:nvPr/>
          </p:nvSpPr>
          <p:spPr>
            <a:xfrm>
              <a:off x="5124450" y="3098220"/>
              <a:ext cx="1180350" cy="949900"/>
            </a:xfrm>
            <a:custGeom>
              <a:avLst/>
              <a:gdLst/>
              <a:ahLst/>
              <a:cxnLst/>
              <a:rect l="l" t="t" r="r" b="b"/>
              <a:pathLst>
                <a:path w="47214" h="37996" extrusionOk="0">
                  <a:moveTo>
                    <a:pt x="0" y="37996"/>
                  </a:moveTo>
                  <a:cubicBezTo>
                    <a:pt x="10551" y="30610"/>
                    <a:pt x="18620" y="19994"/>
                    <a:pt x="29337" y="12850"/>
                  </a:cubicBezTo>
                  <a:cubicBezTo>
                    <a:pt x="34156" y="9637"/>
                    <a:pt x="38340" y="5549"/>
                    <a:pt x="43053" y="2182"/>
                  </a:cubicBezTo>
                  <a:cubicBezTo>
                    <a:pt x="44208" y="1357"/>
                    <a:pt x="48241" y="621"/>
                    <a:pt x="46863" y="277"/>
                  </a:cubicBezTo>
                  <a:cubicBezTo>
                    <a:pt x="45754" y="0"/>
                    <a:pt x="45720" y="277"/>
                    <a:pt x="44577" y="277"/>
                  </a:cubicBezTo>
                </a:path>
              </a:pathLst>
            </a:custGeom>
            <a:noFill/>
            <a:ln w="19050" cap="flat" cmpd="sng">
              <a:solidFill>
                <a:srgbClr val="000000"/>
              </a:solidFill>
              <a:prstDash val="solid"/>
              <a:round/>
              <a:headEnd type="none" w="med" len="med"/>
              <a:tailEnd type="none" w="med" len="med"/>
            </a:ln>
          </p:spPr>
        </p:sp>
        <p:sp>
          <p:nvSpPr>
            <p:cNvPr id="1432" name="Google Shape;1432;p113"/>
            <p:cNvSpPr/>
            <p:nvPr/>
          </p:nvSpPr>
          <p:spPr>
            <a:xfrm>
              <a:off x="7496175" y="1123950"/>
              <a:ext cx="2491100" cy="1181100"/>
            </a:xfrm>
            <a:custGeom>
              <a:avLst/>
              <a:gdLst/>
              <a:ahLst/>
              <a:cxnLst/>
              <a:rect l="l" t="t" r="r" b="b"/>
              <a:pathLst>
                <a:path w="99644" h="47244" extrusionOk="0">
                  <a:moveTo>
                    <a:pt x="0" y="47244"/>
                  </a:moveTo>
                  <a:cubicBezTo>
                    <a:pt x="22288" y="37957"/>
                    <a:pt x="41270" y="21456"/>
                    <a:pt x="64008" y="13335"/>
                  </a:cubicBezTo>
                  <a:cubicBezTo>
                    <a:pt x="75090" y="9377"/>
                    <a:pt x="86265" y="5667"/>
                    <a:pt x="97536" y="2286"/>
                  </a:cubicBezTo>
                  <a:cubicBezTo>
                    <a:pt x="98486" y="2001"/>
                    <a:pt x="100142" y="701"/>
                    <a:pt x="99441" y="0"/>
                  </a:cubicBezTo>
                </a:path>
              </a:pathLst>
            </a:custGeom>
            <a:noFill/>
            <a:ln w="19050" cap="flat" cmpd="sng">
              <a:solidFill>
                <a:srgbClr val="000000"/>
              </a:solidFill>
              <a:prstDash val="solid"/>
              <a:round/>
              <a:headEnd type="none" w="med" len="med"/>
              <a:tailEnd type="none" w="med" len="med"/>
            </a:ln>
          </p:spPr>
        </p:sp>
        <p:sp>
          <p:nvSpPr>
            <p:cNvPr id="1433" name="Google Shape;1433;p113"/>
            <p:cNvSpPr/>
            <p:nvPr/>
          </p:nvSpPr>
          <p:spPr>
            <a:xfrm>
              <a:off x="7686675" y="7848600"/>
              <a:ext cx="609600" cy="180250"/>
            </a:xfrm>
            <a:custGeom>
              <a:avLst/>
              <a:gdLst/>
              <a:ahLst/>
              <a:cxnLst/>
              <a:rect l="l" t="t" r="r" b="b"/>
              <a:pathLst>
                <a:path w="24384" h="7210" extrusionOk="0">
                  <a:moveTo>
                    <a:pt x="0" y="0"/>
                  </a:moveTo>
                  <a:cubicBezTo>
                    <a:pt x="5194" y="1948"/>
                    <a:pt x="10952" y="2276"/>
                    <a:pt x="16002" y="4572"/>
                  </a:cubicBezTo>
                  <a:cubicBezTo>
                    <a:pt x="18610" y="5758"/>
                    <a:pt x="22358" y="8503"/>
                    <a:pt x="24384" y="6477"/>
                  </a:cubicBezTo>
                </a:path>
              </a:pathLst>
            </a:custGeom>
            <a:noFill/>
            <a:ln w="19050" cap="flat" cmpd="sng">
              <a:solidFill>
                <a:srgbClr val="000000"/>
              </a:solidFill>
              <a:prstDash val="solid"/>
              <a:round/>
              <a:headEnd type="none" w="med" len="med"/>
              <a:tailEnd type="none" w="med" len="med"/>
            </a:ln>
          </p:spPr>
        </p:sp>
        <p:sp>
          <p:nvSpPr>
            <p:cNvPr id="1434" name="Google Shape;1434;p113"/>
            <p:cNvSpPr/>
            <p:nvPr/>
          </p:nvSpPr>
          <p:spPr>
            <a:xfrm>
              <a:off x="5543550" y="4543425"/>
              <a:ext cx="657225" cy="438150"/>
            </a:xfrm>
            <a:custGeom>
              <a:avLst/>
              <a:gdLst/>
              <a:ahLst/>
              <a:cxnLst/>
              <a:rect l="l" t="t" r="r" b="b"/>
              <a:pathLst>
                <a:path w="26289" h="17526" extrusionOk="0">
                  <a:moveTo>
                    <a:pt x="0" y="17526"/>
                  </a:moveTo>
                  <a:cubicBezTo>
                    <a:pt x="5649" y="13418"/>
                    <a:pt x="10841" y="8655"/>
                    <a:pt x="16764" y="4953"/>
                  </a:cubicBezTo>
                  <a:cubicBezTo>
                    <a:pt x="19799" y="3056"/>
                    <a:pt x="24689" y="3201"/>
                    <a:pt x="26289" y="0"/>
                  </a:cubicBezTo>
                </a:path>
              </a:pathLst>
            </a:custGeom>
            <a:noFill/>
            <a:ln w="19050" cap="flat" cmpd="sng">
              <a:solidFill>
                <a:srgbClr val="000000"/>
              </a:solidFill>
              <a:prstDash val="solid"/>
              <a:round/>
              <a:headEnd type="none" w="med" len="med"/>
              <a:tailEnd type="none" w="med" len="med"/>
            </a:ln>
          </p:spPr>
        </p:sp>
        <p:sp>
          <p:nvSpPr>
            <p:cNvPr id="1435" name="Google Shape;1435;p113"/>
            <p:cNvSpPr/>
            <p:nvPr/>
          </p:nvSpPr>
          <p:spPr>
            <a:xfrm>
              <a:off x="6734175" y="4181475"/>
              <a:ext cx="257175" cy="257175"/>
            </a:xfrm>
            <a:custGeom>
              <a:avLst/>
              <a:gdLst/>
              <a:ahLst/>
              <a:cxnLst/>
              <a:rect l="l" t="t" r="r" b="b"/>
              <a:pathLst>
                <a:path w="10287" h="10287" extrusionOk="0">
                  <a:moveTo>
                    <a:pt x="0" y="10287"/>
                  </a:moveTo>
                  <a:cubicBezTo>
                    <a:pt x="3429" y="6858"/>
                    <a:pt x="5950" y="2169"/>
                    <a:pt x="10287" y="0"/>
                  </a:cubicBezTo>
                </a:path>
              </a:pathLst>
            </a:custGeom>
            <a:noFill/>
            <a:ln w="19050" cap="flat" cmpd="sng">
              <a:solidFill>
                <a:srgbClr val="000000"/>
              </a:solidFill>
              <a:prstDash val="solid"/>
              <a:round/>
              <a:headEnd type="none" w="med" len="med"/>
              <a:tailEnd type="none" w="med" len="med"/>
            </a:ln>
          </p:spPr>
        </p:sp>
        <p:sp>
          <p:nvSpPr>
            <p:cNvPr id="1436" name="Google Shape;1436;p113"/>
            <p:cNvSpPr/>
            <p:nvPr/>
          </p:nvSpPr>
          <p:spPr>
            <a:xfrm>
              <a:off x="7391400" y="3638550"/>
              <a:ext cx="733425" cy="314325"/>
            </a:xfrm>
            <a:custGeom>
              <a:avLst/>
              <a:gdLst/>
              <a:ahLst/>
              <a:cxnLst/>
              <a:rect l="l" t="t" r="r" b="b"/>
              <a:pathLst>
                <a:path w="29337" h="12573" extrusionOk="0">
                  <a:moveTo>
                    <a:pt x="0" y="12573"/>
                  </a:moveTo>
                  <a:cubicBezTo>
                    <a:pt x="6376" y="8588"/>
                    <a:pt x="14992" y="9840"/>
                    <a:pt x="21717" y="6477"/>
                  </a:cubicBezTo>
                  <a:cubicBezTo>
                    <a:pt x="24699" y="4986"/>
                    <a:pt x="26355" y="1491"/>
                    <a:pt x="29337" y="0"/>
                  </a:cubicBezTo>
                </a:path>
              </a:pathLst>
            </a:custGeom>
            <a:noFill/>
            <a:ln w="19050" cap="flat" cmpd="sng">
              <a:solidFill>
                <a:srgbClr val="000000"/>
              </a:solidFill>
              <a:prstDash val="solid"/>
              <a:round/>
              <a:headEnd type="none" w="med" len="med"/>
              <a:tailEnd type="none" w="med" len="med"/>
            </a:ln>
          </p:spPr>
        </p:sp>
        <p:sp>
          <p:nvSpPr>
            <p:cNvPr id="1437" name="Google Shape;1437;p113"/>
            <p:cNvSpPr/>
            <p:nvPr/>
          </p:nvSpPr>
          <p:spPr>
            <a:xfrm>
              <a:off x="8505825" y="2628900"/>
              <a:ext cx="2105025" cy="752475"/>
            </a:xfrm>
            <a:custGeom>
              <a:avLst/>
              <a:gdLst/>
              <a:ahLst/>
              <a:cxnLst/>
              <a:rect l="l" t="t" r="r" b="b"/>
              <a:pathLst>
                <a:path w="84201" h="30099" extrusionOk="0">
                  <a:moveTo>
                    <a:pt x="0" y="30099"/>
                  </a:moveTo>
                  <a:cubicBezTo>
                    <a:pt x="25559" y="14764"/>
                    <a:pt x="54694" y="4215"/>
                    <a:pt x="84201" y="0"/>
                  </a:cubicBezTo>
                </a:path>
              </a:pathLst>
            </a:custGeom>
            <a:noFill/>
            <a:ln w="19050" cap="flat" cmpd="sng">
              <a:solidFill>
                <a:srgbClr val="000000"/>
              </a:solidFill>
              <a:prstDash val="solid"/>
              <a:round/>
              <a:headEnd type="none" w="med" len="med"/>
              <a:tailEnd type="none" w="med" len="med"/>
            </a:ln>
          </p:spPr>
        </p:sp>
        <p:sp>
          <p:nvSpPr>
            <p:cNvPr id="1438" name="Google Shape;1438;p113"/>
            <p:cNvSpPr/>
            <p:nvPr/>
          </p:nvSpPr>
          <p:spPr>
            <a:xfrm>
              <a:off x="5791200" y="5484759"/>
              <a:ext cx="4867275" cy="801750"/>
            </a:xfrm>
            <a:custGeom>
              <a:avLst/>
              <a:gdLst/>
              <a:ahLst/>
              <a:cxnLst/>
              <a:rect l="l" t="t" r="r" b="b"/>
              <a:pathLst>
                <a:path w="194691" h="32070" extrusionOk="0">
                  <a:moveTo>
                    <a:pt x="0" y="828"/>
                  </a:moveTo>
                  <a:cubicBezTo>
                    <a:pt x="22944" y="-2996"/>
                    <a:pt x="45934" y="8206"/>
                    <a:pt x="68961" y="11496"/>
                  </a:cubicBezTo>
                  <a:cubicBezTo>
                    <a:pt x="83705" y="13602"/>
                    <a:pt x="98700" y="13254"/>
                    <a:pt x="113538" y="14544"/>
                  </a:cubicBezTo>
                  <a:cubicBezTo>
                    <a:pt x="122460" y="15320"/>
                    <a:pt x="130411" y="20618"/>
                    <a:pt x="139065" y="22926"/>
                  </a:cubicBezTo>
                  <a:cubicBezTo>
                    <a:pt x="157221" y="27768"/>
                    <a:pt x="176461" y="27513"/>
                    <a:pt x="194691" y="32070"/>
                  </a:cubicBezTo>
                </a:path>
              </a:pathLst>
            </a:custGeom>
            <a:noFill/>
            <a:ln w="19050" cap="flat" cmpd="sng">
              <a:solidFill>
                <a:srgbClr val="000000"/>
              </a:solidFill>
              <a:prstDash val="solid"/>
              <a:round/>
              <a:headEnd type="none" w="med" len="med"/>
              <a:tailEnd type="none" w="med" len="med"/>
            </a:ln>
          </p:spPr>
        </p:sp>
        <p:grpSp>
          <p:nvGrpSpPr>
            <p:cNvPr id="1439" name="Google Shape;1439;p113"/>
            <p:cNvGrpSpPr/>
            <p:nvPr/>
          </p:nvGrpSpPr>
          <p:grpSpPr>
            <a:xfrm>
              <a:off x="4829175" y="498025"/>
              <a:ext cx="3790850" cy="4918125"/>
              <a:chOff x="4829175" y="498025"/>
              <a:chExt cx="3790850" cy="4918125"/>
            </a:xfrm>
          </p:grpSpPr>
          <p:sp>
            <p:nvSpPr>
              <p:cNvPr id="1440" name="Google Shape;1440;p113"/>
              <p:cNvSpPr/>
              <p:nvPr/>
            </p:nvSpPr>
            <p:spPr>
              <a:xfrm>
                <a:off x="6211345" y="498025"/>
                <a:ext cx="846675" cy="1166000"/>
              </a:xfrm>
              <a:custGeom>
                <a:avLst/>
                <a:gdLst/>
                <a:ahLst/>
                <a:cxnLst/>
                <a:rect l="l" t="t" r="r" b="b"/>
                <a:pathLst>
                  <a:path w="33867" h="46640" extrusionOk="0">
                    <a:moveTo>
                      <a:pt x="14906" y="1905"/>
                    </a:moveTo>
                    <a:cubicBezTo>
                      <a:pt x="9369" y="1905"/>
                      <a:pt x="3463" y="6607"/>
                      <a:pt x="1571" y="11811"/>
                    </a:cubicBezTo>
                    <a:cubicBezTo>
                      <a:pt x="-1842" y="21197"/>
                      <a:pt x="1158" y="32479"/>
                      <a:pt x="5381" y="41529"/>
                    </a:cubicBezTo>
                    <a:cubicBezTo>
                      <a:pt x="7589" y="46260"/>
                      <a:pt x="15039" y="46941"/>
                      <a:pt x="20240" y="46482"/>
                    </a:cubicBezTo>
                    <a:cubicBezTo>
                      <a:pt x="30313" y="45593"/>
                      <a:pt x="35768" y="28829"/>
                      <a:pt x="33194" y="19050"/>
                    </a:cubicBezTo>
                    <a:cubicBezTo>
                      <a:pt x="30768" y="9830"/>
                      <a:pt x="21392" y="0"/>
                      <a:pt x="11858" y="0"/>
                    </a:cubicBezTo>
                  </a:path>
                </a:pathLst>
              </a:custGeom>
              <a:noFill/>
              <a:ln w="19050" cap="flat" cmpd="sng">
                <a:solidFill>
                  <a:srgbClr val="000000"/>
                </a:solidFill>
                <a:prstDash val="solid"/>
                <a:round/>
                <a:headEnd type="none" w="med" len="med"/>
                <a:tailEnd type="none" w="med" len="med"/>
              </a:ln>
            </p:spPr>
          </p:sp>
          <p:sp>
            <p:nvSpPr>
              <p:cNvPr id="1441" name="Google Shape;1441;p113"/>
              <p:cNvSpPr/>
              <p:nvPr/>
            </p:nvSpPr>
            <p:spPr>
              <a:xfrm>
                <a:off x="6276975" y="864226"/>
                <a:ext cx="781050" cy="231150"/>
              </a:xfrm>
              <a:custGeom>
                <a:avLst/>
                <a:gdLst/>
                <a:ahLst/>
                <a:cxnLst/>
                <a:rect l="l" t="t" r="r" b="b"/>
                <a:pathLst>
                  <a:path w="31242" h="9246" extrusionOk="0">
                    <a:moveTo>
                      <a:pt x="0" y="483"/>
                    </a:moveTo>
                    <a:cubicBezTo>
                      <a:pt x="6162" y="2023"/>
                      <a:pt x="13153" y="-1495"/>
                      <a:pt x="19050" y="864"/>
                    </a:cubicBezTo>
                    <a:cubicBezTo>
                      <a:pt x="23629" y="2696"/>
                      <a:pt x="26831" y="7040"/>
                      <a:pt x="31242" y="9246"/>
                    </a:cubicBezTo>
                  </a:path>
                </a:pathLst>
              </a:custGeom>
              <a:noFill/>
              <a:ln w="19050" cap="flat" cmpd="sng">
                <a:solidFill>
                  <a:srgbClr val="000000"/>
                </a:solidFill>
                <a:prstDash val="solid"/>
                <a:round/>
                <a:headEnd type="none" w="med" len="med"/>
                <a:tailEnd type="none" w="med" len="med"/>
              </a:ln>
            </p:spPr>
          </p:sp>
          <p:sp>
            <p:nvSpPr>
              <p:cNvPr id="1442" name="Google Shape;1442;p113"/>
              <p:cNvSpPr/>
              <p:nvPr/>
            </p:nvSpPr>
            <p:spPr>
              <a:xfrm>
                <a:off x="6315075" y="1095375"/>
                <a:ext cx="219075" cy="17125"/>
              </a:xfrm>
              <a:custGeom>
                <a:avLst/>
                <a:gdLst/>
                <a:ahLst/>
                <a:cxnLst/>
                <a:rect l="l" t="t" r="r" b="b"/>
                <a:pathLst>
                  <a:path w="8763" h="685" extrusionOk="0">
                    <a:moveTo>
                      <a:pt x="0" y="0"/>
                    </a:moveTo>
                    <a:cubicBezTo>
                      <a:pt x="2854" y="634"/>
                      <a:pt x="5879" y="862"/>
                      <a:pt x="8763" y="381"/>
                    </a:cubicBezTo>
                  </a:path>
                </a:pathLst>
              </a:custGeom>
              <a:noFill/>
              <a:ln w="19050" cap="flat" cmpd="sng">
                <a:solidFill>
                  <a:srgbClr val="000000"/>
                </a:solidFill>
                <a:prstDash val="solid"/>
                <a:round/>
                <a:headEnd type="none" w="med" len="med"/>
                <a:tailEnd type="none" w="med" len="med"/>
              </a:ln>
            </p:spPr>
          </p:sp>
          <p:sp>
            <p:nvSpPr>
              <p:cNvPr id="1443" name="Google Shape;1443;p113"/>
              <p:cNvSpPr/>
              <p:nvPr/>
            </p:nvSpPr>
            <p:spPr>
              <a:xfrm>
                <a:off x="6648450" y="1076325"/>
                <a:ext cx="171450" cy="9400"/>
              </a:xfrm>
              <a:custGeom>
                <a:avLst/>
                <a:gdLst/>
                <a:ahLst/>
                <a:cxnLst/>
                <a:rect l="l" t="t" r="r" b="b"/>
                <a:pathLst>
                  <a:path w="6858" h="376" extrusionOk="0">
                    <a:moveTo>
                      <a:pt x="0" y="0"/>
                    </a:moveTo>
                    <a:cubicBezTo>
                      <a:pt x="2255" y="376"/>
                      <a:pt x="4572" y="0"/>
                      <a:pt x="6858" y="0"/>
                    </a:cubicBezTo>
                  </a:path>
                </a:pathLst>
              </a:custGeom>
              <a:noFill/>
              <a:ln w="19050" cap="flat" cmpd="sng">
                <a:solidFill>
                  <a:srgbClr val="000000"/>
                </a:solidFill>
                <a:prstDash val="solid"/>
                <a:round/>
                <a:headEnd type="none" w="med" len="med"/>
                <a:tailEnd type="none" w="med" len="med"/>
              </a:ln>
            </p:spPr>
          </p:sp>
          <p:sp>
            <p:nvSpPr>
              <p:cNvPr id="1444" name="Google Shape;1444;p113"/>
              <p:cNvSpPr/>
              <p:nvPr/>
            </p:nvSpPr>
            <p:spPr>
              <a:xfrm>
                <a:off x="6379410" y="1154540"/>
                <a:ext cx="149050" cy="66950"/>
              </a:xfrm>
              <a:custGeom>
                <a:avLst/>
                <a:gdLst/>
                <a:ahLst/>
                <a:cxnLst/>
                <a:rect l="l" t="t" r="r" b="b"/>
                <a:pathLst>
                  <a:path w="5962" h="2678" extrusionOk="0">
                    <a:moveTo>
                      <a:pt x="94" y="300"/>
                    </a:moveTo>
                    <a:cubicBezTo>
                      <a:pt x="1937" y="914"/>
                      <a:pt x="6423" y="-400"/>
                      <a:pt x="5809" y="1443"/>
                    </a:cubicBezTo>
                    <a:cubicBezTo>
                      <a:pt x="5205" y="3254"/>
                      <a:pt x="-280" y="2934"/>
                      <a:pt x="94" y="1062"/>
                    </a:cubicBezTo>
                    <a:cubicBezTo>
                      <a:pt x="299" y="35"/>
                      <a:pt x="2205" y="-168"/>
                      <a:pt x="3142" y="300"/>
                    </a:cubicBezTo>
                  </a:path>
                </a:pathLst>
              </a:custGeom>
              <a:noFill/>
              <a:ln w="19050" cap="flat" cmpd="sng">
                <a:solidFill>
                  <a:srgbClr val="000000"/>
                </a:solidFill>
                <a:prstDash val="solid"/>
                <a:round/>
                <a:headEnd type="none" w="med" len="med"/>
                <a:tailEnd type="none" w="med" len="med"/>
              </a:ln>
            </p:spPr>
          </p:sp>
          <p:sp>
            <p:nvSpPr>
              <p:cNvPr id="1445" name="Google Shape;1445;p113"/>
              <p:cNvSpPr/>
              <p:nvPr/>
            </p:nvSpPr>
            <p:spPr>
              <a:xfrm>
                <a:off x="6655635" y="1154540"/>
                <a:ext cx="149050" cy="66950"/>
              </a:xfrm>
              <a:custGeom>
                <a:avLst/>
                <a:gdLst/>
                <a:ahLst/>
                <a:cxnLst/>
                <a:rect l="l" t="t" r="r" b="b"/>
                <a:pathLst>
                  <a:path w="5962" h="2678" extrusionOk="0">
                    <a:moveTo>
                      <a:pt x="94" y="300"/>
                    </a:moveTo>
                    <a:cubicBezTo>
                      <a:pt x="1937" y="914"/>
                      <a:pt x="6423" y="-400"/>
                      <a:pt x="5809" y="1443"/>
                    </a:cubicBezTo>
                    <a:cubicBezTo>
                      <a:pt x="5205" y="3254"/>
                      <a:pt x="-280" y="2934"/>
                      <a:pt x="94" y="1062"/>
                    </a:cubicBezTo>
                    <a:cubicBezTo>
                      <a:pt x="299" y="35"/>
                      <a:pt x="2205" y="-168"/>
                      <a:pt x="3142" y="300"/>
                    </a:cubicBezTo>
                  </a:path>
                </a:pathLst>
              </a:custGeom>
              <a:noFill/>
              <a:ln w="19050" cap="flat" cmpd="sng">
                <a:solidFill>
                  <a:srgbClr val="000000"/>
                </a:solidFill>
                <a:prstDash val="solid"/>
                <a:round/>
                <a:headEnd type="none" w="med" len="med"/>
                <a:tailEnd type="none" w="med" len="med"/>
              </a:ln>
            </p:spPr>
          </p:sp>
          <p:sp>
            <p:nvSpPr>
              <p:cNvPr id="1446" name="Google Shape;1446;p113"/>
              <p:cNvSpPr/>
              <p:nvPr/>
            </p:nvSpPr>
            <p:spPr>
              <a:xfrm>
                <a:off x="6562725" y="1118087"/>
                <a:ext cx="46700" cy="244000"/>
              </a:xfrm>
              <a:custGeom>
                <a:avLst/>
                <a:gdLst/>
                <a:ahLst/>
                <a:cxnLst/>
                <a:rect l="l" t="t" r="r" b="b"/>
                <a:pathLst>
                  <a:path w="1868" h="9760" extrusionOk="0">
                    <a:moveTo>
                      <a:pt x="1524" y="1378"/>
                    </a:moveTo>
                    <a:cubicBezTo>
                      <a:pt x="2213" y="-1377"/>
                      <a:pt x="1270" y="7220"/>
                      <a:pt x="0" y="9760"/>
                    </a:cubicBezTo>
                  </a:path>
                </a:pathLst>
              </a:custGeom>
              <a:noFill/>
              <a:ln w="19050" cap="flat" cmpd="sng">
                <a:solidFill>
                  <a:srgbClr val="000000"/>
                </a:solidFill>
                <a:prstDash val="solid"/>
                <a:round/>
                <a:headEnd type="none" w="med" len="med"/>
                <a:tailEnd type="none" w="med" len="med"/>
              </a:ln>
            </p:spPr>
          </p:sp>
          <p:sp>
            <p:nvSpPr>
              <p:cNvPr id="1447" name="Google Shape;1447;p113"/>
              <p:cNvSpPr/>
              <p:nvPr/>
            </p:nvSpPr>
            <p:spPr>
              <a:xfrm>
                <a:off x="6438900" y="1428750"/>
                <a:ext cx="304800" cy="59875"/>
              </a:xfrm>
              <a:custGeom>
                <a:avLst/>
                <a:gdLst/>
                <a:ahLst/>
                <a:cxnLst/>
                <a:rect l="l" t="t" r="r" b="b"/>
                <a:pathLst>
                  <a:path w="12192" h="2395" extrusionOk="0">
                    <a:moveTo>
                      <a:pt x="0" y="1524"/>
                    </a:moveTo>
                    <a:cubicBezTo>
                      <a:pt x="4040" y="2197"/>
                      <a:pt x="10360" y="3663"/>
                      <a:pt x="12192" y="0"/>
                    </a:cubicBezTo>
                  </a:path>
                </a:pathLst>
              </a:custGeom>
              <a:noFill/>
              <a:ln w="19050" cap="flat" cmpd="sng">
                <a:solidFill>
                  <a:srgbClr val="000000"/>
                </a:solidFill>
                <a:prstDash val="solid"/>
                <a:round/>
                <a:headEnd type="none" w="med" len="med"/>
                <a:tailEnd type="none" w="med" len="med"/>
              </a:ln>
            </p:spPr>
          </p:sp>
          <p:sp>
            <p:nvSpPr>
              <p:cNvPr id="1448" name="Google Shape;1448;p113"/>
              <p:cNvSpPr/>
              <p:nvPr/>
            </p:nvSpPr>
            <p:spPr>
              <a:xfrm>
                <a:off x="6391275" y="1800225"/>
                <a:ext cx="561975" cy="105250"/>
              </a:xfrm>
              <a:custGeom>
                <a:avLst/>
                <a:gdLst/>
                <a:ahLst/>
                <a:cxnLst/>
                <a:rect l="l" t="t" r="r" b="b"/>
                <a:pathLst>
                  <a:path w="22479" h="4210" extrusionOk="0">
                    <a:moveTo>
                      <a:pt x="0" y="762"/>
                    </a:moveTo>
                    <a:cubicBezTo>
                      <a:pt x="6706" y="4115"/>
                      <a:pt x="19126" y="6706"/>
                      <a:pt x="22479" y="0"/>
                    </a:cubicBezTo>
                  </a:path>
                </a:pathLst>
              </a:custGeom>
              <a:noFill/>
              <a:ln w="19050" cap="flat" cmpd="sng">
                <a:solidFill>
                  <a:srgbClr val="000000"/>
                </a:solidFill>
                <a:prstDash val="solid"/>
                <a:round/>
                <a:headEnd type="none" w="med" len="med"/>
                <a:tailEnd type="none" w="med" len="med"/>
              </a:ln>
            </p:spPr>
          </p:sp>
          <p:sp>
            <p:nvSpPr>
              <p:cNvPr id="1449" name="Google Shape;1449;p113"/>
              <p:cNvSpPr/>
              <p:nvPr/>
            </p:nvSpPr>
            <p:spPr>
              <a:xfrm>
                <a:off x="6477000" y="1608432"/>
                <a:ext cx="71750" cy="229900"/>
              </a:xfrm>
              <a:custGeom>
                <a:avLst/>
                <a:gdLst/>
                <a:ahLst/>
                <a:cxnLst/>
                <a:rect l="l" t="t" r="r" b="b"/>
                <a:pathLst>
                  <a:path w="2870" h="9196" extrusionOk="0">
                    <a:moveTo>
                      <a:pt x="2286" y="2338"/>
                    </a:moveTo>
                    <a:cubicBezTo>
                      <a:pt x="2870" y="0"/>
                      <a:pt x="1078" y="7041"/>
                      <a:pt x="0" y="9196"/>
                    </a:cubicBezTo>
                  </a:path>
                </a:pathLst>
              </a:custGeom>
              <a:noFill/>
              <a:ln w="19050" cap="flat" cmpd="sng">
                <a:solidFill>
                  <a:srgbClr val="000000"/>
                </a:solidFill>
                <a:prstDash val="solid"/>
                <a:round/>
                <a:headEnd type="none" w="med" len="med"/>
                <a:tailEnd type="none" w="med" len="med"/>
              </a:ln>
            </p:spPr>
          </p:sp>
          <p:sp>
            <p:nvSpPr>
              <p:cNvPr id="1450" name="Google Shape;1450;p113"/>
              <p:cNvSpPr/>
              <p:nvPr/>
            </p:nvSpPr>
            <p:spPr>
              <a:xfrm>
                <a:off x="6800850" y="1647825"/>
                <a:ext cx="76200" cy="200025"/>
              </a:xfrm>
              <a:custGeom>
                <a:avLst/>
                <a:gdLst/>
                <a:ahLst/>
                <a:cxnLst/>
                <a:rect l="l" t="t" r="r" b="b"/>
                <a:pathLst>
                  <a:path w="3048" h="8001" extrusionOk="0">
                    <a:moveTo>
                      <a:pt x="0" y="0"/>
                    </a:moveTo>
                    <a:cubicBezTo>
                      <a:pt x="1002" y="2672"/>
                      <a:pt x="1772" y="5448"/>
                      <a:pt x="3048" y="8001"/>
                    </a:cubicBezTo>
                  </a:path>
                </a:pathLst>
              </a:custGeom>
              <a:noFill/>
              <a:ln w="19050" cap="flat" cmpd="sng">
                <a:solidFill>
                  <a:srgbClr val="000000"/>
                </a:solidFill>
                <a:prstDash val="solid"/>
                <a:round/>
                <a:headEnd type="none" w="med" len="med"/>
                <a:tailEnd type="none" w="med" len="med"/>
              </a:ln>
            </p:spPr>
          </p:sp>
          <p:sp>
            <p:nvSpPr>
              <p:cNvPr id="1451" name="Google Shape;1451;p113"/>
              <p:cNvSpPr/>
              <p:nvPr/>
            </p:nvSpPr>
            <p:spPr>
              <a:xfrm>
                <a:off x="5372100" y="1809750"/>
                <a:ext cx="1076325" cy="1085850"/>
              </a:xfrm>
              <a:custGeom>
                <a:avLst/>
                <a:gdLst/>
                <a:ahLst/>
                <a:cxnLst/>
                <a:rect l="l" t="t" r="r" b="b"/>
                <a:pathLst>
                  <a:path w="43053" h="43434" extrusionOk="0">
                    <a:moveTo>
                      <a:pt x="43053" y="0"/>
                    </a:moveTo>
                    <a:cubicBezTo>
                      <a:pt x="39116" y="1476"/>
                      <a:pt x="34416" y="2192"/>
                      <a:pt x="31623" y="5334"/>
                    </a:cubicBezTo>
                    <a:cubicBezTo>
                      <a:pt x="25574" y="12139"/>
                      <a:pt x="24345" y="22518"/>
                      <a:pt x="17907" y="28956"/>
                    </a:cubicBezTo>
                    <a:cubicBezTo>
                      <a:pt x="12479" y="34384"/>
                      <a:pt x="6141" y="38828"/>
                      <a:pt x="0" y="43434"/>
                    </a:cubicBezTo>
                  </a:path>
                </a:pathLst>
              </a:custGeom>
              <a:noFill/>
              <a:ln w="19050" cap="flat" cmpd="sng">
                <a:solidFill>
                  <a:srgbClr val="000000"/>
                </a:solidFill>
                <a:prstDash val="solid"/>
                <a:round/>
                <a:headEnd type="none" w="med" len="med"/>
                <a:tailEnd type="none" w="med" len="med"/>
              </a:ln>
            </p:spPr>
          </p:sp>
          <p:sp>
            <p:nvSpPr>
              <p:cNvPr id="1452" name="Google Shape;1452;p113"/>
              <p:cNvSpPr/>
              <p:nvPr/>
            </p:nvSpPr>
            <p:spPr>
              <a:xfrm>
                <a:off x="5381625" y="2914650"/>
                <a:ext cx="666750" cy="339025"/>
              </a:xfrm>
              <a:custGeom>
                <a:avLst/>
                <a:gdLst/>
                <a:ahLst/>
                <a:cxnLst/>
                <a:rect l="l" t="t" r="r" b="b"/>
                <a:pathLst>
                  <a:path w="26670" h="13561" extrusionOk="0">
                    <a:moveTo>
                      <a:pt x="0" y="0"/>
                    </a:moveTo>
                    <a:cubicBezTo>
                      <a:pt x="1581" y="4742"/>
                      <a:pt x="2387" y="11100"/>
                      <a:pt x="6858" y="13335"/>
                    </a:cubicBezTo>
                    <a:cubicBezTo>
                      <a:pt x="8588" y="14200"/>
                      <a:pt x="10396" y="11767"/>
                      <a:pt x="12192" y="11049"/>
                    </a:cubicBezTo>
                    <a:cubicBezTo>
                      <a:pt x="17621" y="8877"/>
                      <a:pt x="21440" y="3758"/>
                      <a:pt x="26670" y="1143"/>
                    </a:cubicBezTo>
                  </a:path>
                </a:pathLst>
              </a:custGeom>
              <a:noFill/>
              <a:ln w="19050" cap="flat" cmpd="sng">
                <a:solidFill>
                  <a:srgbClr val="000000"/>
                </a:solidFill>
                <a:prstDash val="solid"/>
                <a:round/>
                <a:headEnd type="none" w="med" len="med"/>
                <a:tailEnd type="none" w="med" len="med"/>
              </a:ln>
            </p:spPr>
          </p:sp>
          <p:sp>
            <p:nvSpPr>
              <p:cNvPr id="1453" name="Google Shape;1453;p113"/>
              <p:cNvSpPr/>
              <p:nvPr/>
            </p:nvSpPr>
            <p:spPr>
              <a:xfrm>
                <a:off x="6248917" y="2533650"/>
                <a:ext cx="75675" cy="757400"/>
              </a:xfrm>
              <a:custGeom>
                <a:avLst/>
                <a:gdLst/>
                <a:ahLst/>
                <a:cxnLst/>
                <a:rect l="l" t="t" r="r" b="b"/>
                <a:pathLst>
                  <a:path w="3027" h="30296" extrusionOk="0">
                    <a:moveTo>
                      <a:pt x="1122" y="0"/>
                    </a:moveTo>
                    <a:cubicBezTo>
                      <a:pt x="-1090" y="6636"/>
                      <a:pt x="568" y="14168"/>
                      <a:pt x="2265" y="20955"/>
                    </a:cubicBezTo>
                    <a:cubicBezTo>
                      <a:pt x="2915" y="23554"/>
                      <a:pt x="3027" y="31635"/>
                      <a:pt x="3027" y="28956"/>
                    </a:cubicBezTo>
                  </a:path>
                </a:pathLst>
              </a:custGeom>
              <a:noFill/>
              <a:ln w="19050" cap="flat" cmpd="sng">
                <a:solidFill>
                  <a:srgbClr val="000000"/>
                </a:solidFill>
                <a:prstDash val="solid"/>
                <a:round/>
                <a:headEnd type="none" w="med" len="med"/>
                <a:tailEnd type="none" w="med" len="med"/>
              </a:ln>
            </p:spPr>
          </p:sp>
          <p:sp>
            <p:nvSpPr>
              <p:cNvPr id="1454" name="Google Shape;1454;p113"/>
              <p:cNvSpPr/>
              <p:nvPr/>
            </p:nvSpPr>
            <p:spPr>
              <a:xfrm>
                <a:off x="7162800" y="2400300"/>
                <a:ext cx="19050" cy="647700"/>
              </a:xfrm>
              <a:custGeom>
                <a:avLst/>
                <a:gdLst/>
                <a:ahLst/>
                <a:cxnLst/>
                <a:rect l="l" t="t" r="r" b="b"/>
                <a:pathLst>
                  <a:path w="762" h="25908" extrusionOk="0">
                    <a:moveTo>
                      <a:pt x="0" y="0"/>
                    </a:moveTo>
                    <a:cubicBezTo>
                      <a:pt x="717" y="8610"/>
                      <a:pt x="99" y="17294"/>
                      <a:pt x="762" y="25908"/>
                    </a:cubicBezTo>
                  </a:path>
                </a:pathLst>
              </a:custGeom>
              <a:noFill/>
              <a:ln w="19050" cap="flat" cmpd="sng">
                <a:solidFill>
                  <a:srgbClr val="000000"/>
                </a:solidFill>
                <a:prstDash val="solid"/>
                <a:round/>
                <a:headEnd type="none" w="med" len="med"/>
                <a:tailEnd type="none" w="med" len="med"/>
              </a:ln>
            </p:spPr>
          </p:sp>
          <p:sp>
            <p:nvSpPr>
              <p:cNvPr id="1455" name="Google Shape;1455;p113"/>
              <p:cNvSpPr/>
              <p:nvPr/>
            </p:nvSpPr>
            <p:spPr>
              <a:xfrm>
                <a:off x="6962775" y="1800225"/>
                <a:ext cx="794850" cy="1057600"/>
              </a:xfrm>
              <a:custGeom>
                <a:avLst/>
                <a:gdLst/>
                <a:ahLst/>
                <a:cxnLst/>
                <a:rect l="l" t="t" r="r" b="b"/>
                <a:pathLst>
                  <a:path w="31794" h="42304" extrusionOk="0">
                    <a:moveTo>
                      <a:pt x="0" y="0"/>
                    </a:moveTo>
                    <a:cubicBezTo>
                      <a:pt x="7643" y="3397"/>
                      <a:pt x="15164" y="9170"/>
                      <a:pt x="18669" y="16764"/>
                    </a:cubicBezTo>
                    <a:cubicBezTo>
                      <a:pt x="20308" y="20316"/>
                      <a:pt x="19831" y="24583"/>
                      <a:pt x="21336" y="28194"/>
                    </a:cubicBezTo>
                    <a:cubicBezTo>
                      <a:pt x="22962" y="32096"/>
                      <a:pt x="25410" y="35681"/>
                      <a:pt x="28194" y="38862"/>
                    </a:cubicBezTo>
                    <a:cubicBezTo>
                      <a:pt x="29201" y="40013"/>
                      <a:pt x="32307" y="43278"/>
                      <a:pt x="31623" y="41910"/>
                    </a:cubicBezTo>
                  </a:path>
                </a:pathLst>
              </a:custGeom>
              <a:noFill/>
              <a:ln w="19050" cap="flat" cmpd="sng">
                <a:solidFill>
                  <a:srgbClr val="000000"/>
                </a:solidFill>
                <a:prstDash val="solid"/>
                <a:round/>
                <a:headEnd type="none" w="med" len="med"/>
                <a:tailEnd type="none" w="med" len="med"/>
              </a:ln>
            </p:spPr>
          </p:sp>
          <p:sp>
            <p:nvSpPr>
              <p:cNvPr id="1456" name="Google Shape;1456;p113"/>
              <p:cNvSpPr/>
              <p:nvPr/>
            </p:nvSpPr>
            <p:spPr>
              <a:xfrm>
                <a:off x="7229475" y="2705100"/>
                <a:ext cx="813300" cy="711600"/>
              </a:xfrm>
              <a:custGeom>
                <a:avLst/>
                <a:gdLst/>
                <a:ahLst/>
                <a:cxnLst/>
                <a:rect l="l" t="t" r="r" b="b"/>
                <a:pathLst>
                  <a:path w="32532" h="28464" extrusionOk="0">
                    <a:moveTo>
                      <a:pt x="0" y="0"/>
                    </a:moveTo>
                    <a:cubicBezTo>
                      <a:pt x="4574" y="7623"/>
                      <a:pt x="10311" y="14507"/>
                      <a:pt x="16002" y="21336"/>
                    </a:cubicBezTo>
                    <a:cubicBezTo>
                      <a:pt x="18190" y="23961"/>
                      <a:pt x="20380" y="29275"/>
                      <a:pt x="23622" y="28194"/>
                    </a:cubicBezTo>
                    <a:cubicBezTo>
                      <a:pt x="27286" y="26973"/>
                      <a:pt x="35078" y="21539"/>
                      <a:pt x="31623" y="19812"/>
                    </a:cubicBezTo>
                  </a:path>
                </a:pathLst>
              </a:custGeom>
              <a:noFill/>
              <a:ln w="19050" cap="flat" cmpd="sng">
                <a:solidFill>
                  <a:srgbClr val="000000"/>
                </a:solidFill>
                <a:prstDash val="solid"/>
                <a:round/>
                <a:headEnd type="none" w="med" len="med"/>
                <a:tailEnd type="none" w="med" len="med"/>
              </a:ln>
            </p:spPr>
          </p:sp>
          <p:sp>
            <p:nvSpPr>
              <p:cNvPr id="1457" name="Google Shape;1457;p113"/>
              <p:cNvSpPr/>
              <p:nvPr/>
            </p:nvSpPr>
            <p:spPr>
              <a:xfrm>
                <a:off x="7753350" y="2800350"/>
                <a:ext cx="323850" cy="419100"/>
              </a:xfrm>
              <a:custGeom>
                <a:avLst/>
                <a:gdLst/>
                <a:ahLst/>
                <a:cxnLst/>
                <a:rect l="l" t="t" r="r" b="b"/>
                <a:pathLst>
                  <a:path w="12954" h="16764" extrusionOk="0">
                    <a:moveTo>
                      <a:pt x="0" y="0"/>
                    </a:moveTo>
                    <a:cubicBezTo>
                      <a:pt x="3382" y="6200"/>
                      <a:pt x="9796" y="10448"/>
                      <a:pt x="12954" y="16764"/>
                    </a:cubicBezTo>
                  </a:path>
                </a:pathLst>
              </a:custGeom>
              <a:noFill/>
              <a:ln w="19050" cap="flat" cmpd="sng">
                <a:solidFill>
                  <a:srgbClr val="000000"/>
                </a:solidFill>
                <a:prstDash val="solid"/>
                <a:round/>
                <a:headEnd type="none" w="med" len="med"/>
                <a:tailEnd type="none" w="med" len="med"/>
              </a:ln>
            </p:spPr>
          </p:sp>
          <p:sp>
            <p:nvSpPr>
              <p:cNvPr id="1458" name="Google Shape;1458;p113"/>
              <p:cNvSpPr/>
              <p:nvPr/>
            </p:nvSpPr>
            <p:spPr>
              <a:xfrm>
                <a:off x="7981950" y="3148764"/>
                <a:ext cx="638075" cy="607250"/>
              </a:xfrm>
              <a:custGeom>
                <a:avLst/>
                <a:gdLst/>
                <a:ahLst/>
                <a:cxnLst/>
                <a:rect l="l" t="t" r="r" b="b"/>
                <a:pathLst>
                  <a:path w="25523" h="24290" extrusionOk="0">
                    <a:moveTo>
                      <a:pt x="2286" y="4732"/>
                    </a:moveTo>
                    <a:cubicBezTo>
                      <a:pt x="8150" y="3999"/>
                      <a:pt x="17617" y="-3422"/>
                      <a:pt x="19812" y="2065"/>
                    </a:cubicBezTo>
                    <a:cubicBezTo>
                      <a:pt x="20580" y="3985"/>
                      <a:pt x="15621" y="4570"/>
                      <a:pt x="15621" y="6637"/>
                    </a:cubicBezTo>
                    <a:cubicBezTo>
                      <a:pt x="15621" y="9781"/>
                      <a:pt x="21485" y="10131"/>
                      <a:pt x="22479" y="13114"/>
                    </a:cubicBezTo>
                    <a:cubicBezTo>
                      <a:pt x="22937" y="14488"/>
                      <a:pt x="26520" y="16085"/>
                      <a:pt x="25146" y="16543"/>
                    </a:cubicBezTo>
                    <a:cubicBezTo>
                      <a:pt x="21588" y="17729"/>
                      <a:pt x="18798" y="12395"/>
                      <a:pt x="15240" y="11209"/>
                    </a:cubicBezTo>
                    <a:cubicBezTo>
                      <a:pt x="14218" y="10868"/>
                      <a:pt x="16764" y="12733"/>
                      <a:pt x="17526" y="13495"/>
                    </a:cubicBezTo>
                    <a:cubicBezTo>
                      <a:pt x="19593" y="15562"/>
                      <a:pt x="22479" y="17810"/>
                      <a:pt x="22479" y="20734"/>
                    </a:cubicBezTo>
                    <a:cubicBezTo>
                      <a:pt x="22479" y="24011"/>
                      <a:pt x="16796" y="12701"/>
                      <a:pt x="14478" y="15019"/>
                    </a:cubicBezTo>
                    <a:cubicBezTo>
                      <a:pt x="12452" y="17045"/>
                      <a:pt x="18409" y="21375"/>
                      <a:pt x="16383" y="23401"/>
                    </a:cubicBezTo>
                    <a:cubicBezTo>
                      <a:pt x="14713" y="25071"/>
                      <a:pt x="14554" y="17686"/>
                      <a:pt x="12192" y="17686"/>
                    </a:cubicBezTo>
                    <a:cubicBezTo>
                      <a:pt x="10916" y="17686"/>
                      <a:pt x="12731" y="20230"/>
                      <a:pt x="12573" y="21496"/>
                    </a:cubicBezTo>
                    <a:cubicBezTo>
                      <a:pt x="12453" y="22456"/>
                      <a:pt x="12384" y="24004"/>
                      <a:pt x="11430" y="24163"/>
                    </a:cubicBezTo>
                    <a:cubicBezTo>
                      <a:pt x="5365" y="25174"/>
                      <a:pt x="5116" y="13096"/>
                      <a:pt x="0" y="9685"/>
                    </a:cubicBezTo>
                  </a:path>
                </a:pathLst>
              </a:custGeom>
              <a:noFill/>
              <a:ln w="19050" cap="flat" cmpd="sng">
                <a:solidFill>
                  <a:srgbClr val="000000"/>
                </a:solidFill>
                <a:prstDash val="solid"/>
                <a:round/>
                <a:headEnd type="none" w="med" len="med"/>
                <a:tailEnd type="none" w="med" len="med"/>
              </a:ln>
            </p:spPr>
          </p:sp>
          <p:sp>
            <p:nvSpPr>
              <p:cNvPr id="1459" name="Google Shape;1459;p113"/>
              <p:cNvSpPr/>
              <p:nvPr/>
            </p:nvSpPr>
            <p:spPr>
              <a:xfrm>
                <a:off x="4829175" y="2742919"/>
                <a:ext cx="685800" cy="597275"/>
              </a:xfrm>
              <a:custGeom>
                <a:avLst/>
                <a:gdLst/>
                <a:ahLst/>
                <a:cxnLst/>
                <a:rect l="l" t="t" r="r" b="b"/>
                <a:pathLst>
                  <a:path w="27432" h="23891" extrusionOk="0">
                    <a:moveTo>
                      <a:pt x="22098" y="8012"/>
                    </a:moveTo>
                    <a:cubicBezTo>
                      <a:pt x="15587" y="8012"/>
                      <a:pt x="8414" y="-3450"/>
                      <a:pt x="3810" y="1154"/>
                    </a:cubicBezTo>
                    <a:cubicBezTo>
                      <a:pt x="1419" y="3545"/>
                      <a:pt x="13261" y="3661"/>
                      <a:pt x="12192" y="6869"/>
                    </a:cubicBezTo>
                    <a:cubicBezTo>
                      <a:pt x="11509" y="8917"/>
                      <a:pt x="8585" y="9449"/>
                      <a:pt x="6477" y="9917"/>
                    </a:cubicBezTo>
                    <a:cubicBezTo>
                      <a:pt x="4092" y="10447"/>
                      <a:pt x="0" y="10903"/>
                      <a:pt x="0" y="13346"/>
                    </a:cubicBezTo>
                    <a:cubicBezTo>
                      <a:pt x="0" y="16643"/>
                      <a:pt x="6576" y="12154"/>
                      <a:pt x="9525" y="10679"/>
                    </a:cubicBezTo>
                    <a:cubicBezTo>
                      <a:pt x="10668" y="10108"/>
                      <a:pt x="12215" y="8324"/>
                      <a:pt x="11811" y="9536"/>
                    </a:cubicBezTo>
                    <a:cubicBezTo>
                      <a:pt x="10873" y="12349"/>
                      <a:pt x="2369" y="15632"/>
                      <a:pt x="5334" y="15632"/>
                    </a:cubicBezTo>
                    <a:cubicBezTo>
                      <a:pt x="8230" y="15632"/>
                      <a:pt x="15764" y="11298"/>
                      <a:pt x="13716" y="13346"/>
                    </a:cubicBezTo>
                    <a:cubicBezTo>
                      <a:pt x="11807" y="15255"/>
                      <a:pt x="8717" y="16213"/>
                      <a:pt x="7620" y="18680"/>
                    </a:cubicBezTo>
                    <a:cubicBezTo>
                      <a:pt x="6532" y="21128"/>
                      <a:pt x="13079" y="18765"/>
                      <a:pt x="15621" y="17918"/>
                    </a:cubicBezTo>
                    <a:cubicBezTo>
                      <a:pt x="17428" y="17316"/>
                      <a:pt x="10952" y="21044"/>
                      <a:pt x="12192" y="22490"/>
                    </a:cubicBezTo>
                    <a:cubicBezTo>
                      <a:pt x="15621" y="26490"/>
                      <a:pt x="22858" y="20913"/>
                      <a:pt x="27432" y="18299"/>
                    </a:cubicBezTo>
                  </a:path>
                </a:pathLst>
              </a:custGeom>
              <a:noFill/>
              <a:ln w="19050" cap="flat" cmpd="sng">
                <a:solidFill>
                  <a:srgbClr val="000000"/>
                </a:solidFill>
                <a:prstDash val="solid"/>
                <a:round/>
                <a:headEnd type="none" w="med" len="med"/>
                <a:tailEnd type="none" w="med" len="med"/>
              </a:ln>
            </p:spPr>
          </p:sp>
          <p:sp>
            <p:nvSpPr>
              <p:cNvPr id="1460" name="Google Shape;1460;p113"/>
              <p:cNvSpPr/>
              <p:nvPr/>
            </p:nvSpPr>
            <p:spPr>
              <a:xfrm>
                <a:off x="6324600" y="2952750"/>
                <a:ext cx="888425" cy="331025"/>
              </a:xfrm>
              <a:custGeom>
                <a:avLst/>
                <a:gdLst/>
                <a:ahLst/>
                <a:cxnLst/>
                <a:rect l="l" t="t" r="r" b="b"/>
                <a:pathLst>
                  <a:path w="35537" h="13241" extrusionOk="0">
                    <a:moveTo>
                      <a:pt x="0" y="10668"/>
                    </a:moveTo>
                    <a:cubicBezTo>
                      <a:pt x="10789" y="14040"/>
                      <a:pt x="23325" y="14256"/>
                      <a:pt x="33909" y="10287"/>
                    </a:cubicBezTo>
                    <a:cubicBezTo>
                      <a:pt x="37120" y="9083"/>
                      <a:pt x="34473" y="3382"/>
                      <a:pt x="33909" y="0"/>
                    </a:cubicBezTo>
                  </a:path>
                </a:pathLst>
              </a:custGeom>
              <a:noFill/>
              <a:ln w="19050" cap="flat" cmpd="sng">
                <a:solidFill>
                  <a:srgbClr val="000000"/>
                </a:solidFill>
                <a:prstDash val="solid"/>
                <a:round/>
                <a:headEnd type="none" w="med" len="med"/>
                <a:tailEnd type="none" w="med" len="med"/>
              </a:ln>
            </p:spPr>
          </p:sp>
          <p:sp>
            <p:nvSpPr>
              <p:cNvPr id="1461" name="Google Shape;1461;p113"/>
              <p:cNvSpPr/>
              <p:nvPr/>
            </p:nvSpPr>
            <p:spPr>
              <a:xfrm>
                <a:off x="6103666" y="3263479"/>
                <a:ext cx="611450" cy="1831150"/>
              </a:xfrm>
              <a:custGeom>
                <a:avLst/>
                <a:gdLst/>
                <a:ahLst/>
                <a:cxnLst/>
                <a:rect l="l" t="t" r="r" b="b"/>
                <a:pathLst>
                  <a:path w="24458" h="73246" extrusionOk="0">
                    <a:moveTo>
                      <a:pt x="12647" y="144"/>
                    </a:moveTo>
                    <a:cubicBezTo>
                      <a:pt x="10345" y="-431"/>
                      <a:pt x="10603" y="4634"/>
                      <a:pt x="10742" y="7002"/>
                    </a:cubicBezTo>
                    <a:cubicBezTo>
                      <a:pt x="11220" y="15125"/>
                      <a:pt x="10336" y="23282"/>
                      <a:pt x="9599" y="31386"/>
                    </a:cubicBezTo>
                    <a:cubicBezTo>
                      <a:pt x="8784" y="40348"/>
                      <a:pt x="8750" y="49701"/>
                      <a:pt x="5408" y="58056"/>
                    </a:cubicBezTo>
                    <a:cubicBezTo>
                      <a:pt x="3722" y="62270"/>
                      <a:pt x="-2559" y="68493"/>
                      <a:pt x="1217" y="71010"/>
                    </a:cubicBezTo>
                    <a:cubicBezTo>
                      <a:pt x="7666" y="75310"/>
                      <a:pt x="16938" y="72128"/>
                      <a:pt x="24458" y="70248"/>
                    </a:cubicBezTo>
                  </a:path>
                </a:pathLst>
              </a:custGeom>
              <a:noFill/>
              <a:ln w="19050" cap="flat" cmpd="sng">
                <a:solidFill>
                  <a:srgbClr val="000000"/>
                </a:solidFill>
                <a:prstDash val="solid"/>
                <a:round/>
                <a:headEnd type="none" w="med" len="med"/>
                <a:tailEnd type="none" w="med" len="med"/>
              </a:ln>
            </p:spPr>
          </p:sp>
          <p:sp>
            <p:nvSpPr>
              <p:cNvPr id="1462" name="Google Shape;1462;p113"/>
              <p:cNvSpPr/>
              <p:nvPr/>
            </p:nvSpPr>
            <p:spPr>
              <a:xfrm>
                <a:off x="6719479" y="3886200"/>
                <a:ext cx="90900" cy="1066800"/>
              </a:xfrm>
              <a:custGeom>
                <a:avLst/>
                <a:gdLst/>
                <a:ahLst/>
                <a:cxnLst/>
                <a:rect l="l" t="t" r="r" b="b"/>
                <a:pathLst>
                  <a:path w="3636" h="42672" extrusionOk="0">
                    <a:moveTo>
                      <a:pt x="3636" y="0"/>
                    </a:moveTo>
                    <a:cubicBezTo>
                      <a:pt x="-620" y="13620"/>
                      <a:pt x="207" y="28402"/>
                      <a:pt x="207" y="42672"/>
                    </a:cubicBezTo>
                  </a:path>
                </a:pathLst>
              </a:custGeom>
              <a:noFill/>
              <a:ln w="19050" cap="flat" cmpd="sng">
                <a:solidFill>
                  <a:srgbClr val="000000"/>
                </a:solidFill>
                <a:prstDash val="solid"/>
                <a:round/>
                <a:headEnd type="none" w="med" len="med"/>
                <a:tailEnd type="none" w="med" len="med"/>
              </a:ln>
            </p:spPr>
          </p:sp>
          <p:sp>
            <p:nvSpPr>
              <p:cNvPr id="1463" name="Google Shape;1463;p113"/>
              <p:cNvSpPr/>
              <p:nvPr/>
            </p:nvSpPr>
            <p:spPr>
              <a:xfrm>
                <a:off x="6905625" y="3886200"/>
                <a:ext cx="571500" cy="1131625"/>
              </a:xfrm>
              <a:custGeom>
                <a:avLst/>
                <a:gdLst/>
                <a:ahLst/>
                <a:cxnLst/>
                <a:rect l="l" t="t" r="r" b="b"/>
                <a:pathLst>
                  <a:path w="22860" h="45265" extrusionOk="0">
                    <a:moveTo>
                      <a:pt x="0" y="0"/>
                    </a:moveTo>
                    <a:cubicBezTo>
                      <a:pt x="4265" y="13648"/>
                      <a:pt x="2200" y="29411"/>
                      <a:pt x="9144" y="41910"/>
                    </a:cubicBezTo>
                    <a:cubicBezTo>
                      <a:pt x="11386" y="45945"/>
                      <a:pt x="18731" y="45879"/>
                      <a:pt x="22860" y="43815"/>
                    </a:cubicBezTo>
                  </a:path>
                </a:pathLst>
              </a:custGeom>
              <a:noFill/>
              <a:ln w="19050" cap="flat" cmpd="sng">
                <a:solidFill>
                  <a:srgbClr val="000000"/>
                </a:solidFill>
                <a:prstDash val="solid"/>
                <a:round/>
                <a:headEnd type="none" w="med" len="med"/>
                <a:tailEnd type="none" w="med" len="med"/>
              </a:ln>
            </p:spPr>
          </p:sp>
          <p:sp>
            <p:nvSpPr>
              <p:cNvPr id="1464" name="Google Shape;1464;p113"/>
              <p:cNvSpPr/>
              <p:nvPr/>
            </p:nvSpPr>
            <p:spPr>
              <a:xfrm>
                <a:off x="7219950" y="3200400"/>
                <a:ext cx="389300" cy="1771650"/>
              </a:xfrm>
              <a:custGeom>
                <a:avLst/>
                <a:gdLst/>
                <a:ahLst/>
                <a:cxnLst/>
                <a:rect l="l" t="t" r="r" b="b"/>
                <a:pathLst>
                  <a:path w="15572" h="70866" extrusionOk="0">
                    <a:moveTo>
                      <a:pt x="0" y="0"/>
                    </a:moveTo>
                    <a:cubicBezTo>
                      <a:pt x="2291" y="16039"/>
                      <a:pt x="6306" y="31873"/>
                      <a:pt x="11430" y="47244"/>
                    </a:cubicBezTo>
                    <a:cubicBezTo>
                      <a:pt x="13920" y="54714"/>
                      <a:pt x="19304" y="70866"/>
                      <a:pt x="11430" y="70866"/>
                    </a:cubicBezTo>
                  </a:path>
                </a:pathLst>
              </a:custGeom>
              <a:noFill/>
              <a:ln w="19050" cap="flat" cmpd="sng">
                <a:solidFill>
                  <a:srgbClr val="000000"/>
                </a:solidFill>
                <a:prstDash val="solid"/>
                <a:round/>
                <a:headEnd type="none" w="med" len="med"/>
                <a:tailEnd type="none" w="med" len="med"/>
              </a:ln>
            </p:spPr>
          </p:sp>
          <p:sp>
            <p:nvSpPr>
              <p:cNvPr id="1465" name="Google Shape;1465;p113"/>
              <p:cNvSpPr/>
              <p:nvPr/>
            </p:nvSpPr>
            <p:spPr>
              <a:xfrm>
                <a:off x="6088624" y="5048250"/>
                <a:ext cx="602200" cy="367900"/>
              </a:xfrm>
              <a:custGeom>
                <a:avLst/>
                <a:gdLst/>
                <a:ahLst/>
                <a:cxnLst/>
                <a:rect l="l" t="t" r="r" b="b"/>
                <a:pathLst>
                  <a:path w="24088" h="14716" extrusionOk="0">
                    <a:moveTo>
                      <a:pt x="7915" y="381"/>
                    </a:moveTo>
                    <a:cubicBezTo>
                      <a:pt x="4406" y="3451"/>
                      <a:pt x="-2584" y="9660"/>
                      <a:pt x="1057" y="12573"/>
                    </a:cubicBezTo>
                    <a:cubicBezTo>
                      <a:pt x="6894" y="17242"/>
                      <a:pt x="16936" y="12909"/>
                      <a:pt x="23155" y="8763"/>
                    </a:cubicBezTo>
                    <a:cubicBezTo>
                      <a:pt x="25622" y="7118"/>
                      <a:pt x="22350" y="2876"/>
                      <a:pt x="21631" y="0"/>
                    </a:cubicBezTo>
                  </a:path>
                </a:pathLst>
              </a:custGeom>
              <a:noFill/>
              <a:ln w="19050" cap="flat" cmpd="sng">
                <a:solidFill>
                  <a:srgbClr val="000000"/>
                </a:solidFill>
                <a:prstDash val="solid"/>
                <a:round/>
                <a:headEnd type="none" w="med" len="med"/>
                <a:tailEnd type="none" w="med" len="med"/>
              </a:ln>
            </p:spPr>
          </p:sp>
          <p:sp>
            <p:nvSpPr>
              <p:cNvPr id="1466" name="Google Shape;1466;p113"/>
              <p:cNvSpPr/>
              <p:nvPr/>
            </p:nvSpPr>
            <p:spPr>
              <a:xfrm>
                <a:off x="7209352" y="4943475"/>
                <a:ext cx="693250" cy="457750"/>
              </a:xfrm>
              <a:custGeom>
                <a:avLst/>
                <a:gdLst/>
                <a:ahLst/>
                <a:cxnLst/>
                <a:rect l="l" t="t" r="r" b="b"/>
                <a:pathLst>
                  <a:path w="27730" h="18310" extrusionOk="0">
                    <a:moveTo>
                      <a:pt x="3091" y="2286"/>
                    </a:moveTo>
                    <a:cubicBezTo>
                      <a:pt x="816" y="6835"/>
                      <a:pt x="-1984" y="14830"/>
                      <a:pt x="2329" y="17526"/>
                    </a:cubicBezTo>
                    <a:cubicBezTo>
                      <a:pt x="5802" y="19697"/>
                      <a:pt x="10481" y="16675"/>
                      <a:pt x="14521" y="16002"/>
                    </a:cubicBezTo>
                    <a:cubicBezTo>
                      <a:pt x="18600" y="15322"/>
                      <a:pt x="24662" y="17306"/>
                      <a:pt x="26713" y="13716"/>
                    </a:cubicBezTo>
                    <a:cubicBezTo>
                      <a:pt x="27721" y="11952"/>
                      <a:pt x="28317" y="8868"/>
                      <a:pt x="26713" y="7620"/>
                    </a:cubicBezTo>
                    <a:cubicBezTo>
                      <a:pt x="22672" y="4477"/>
                      <a:pt x="15668" y="4579"/>
                      <a:pt x="13378" y="0"/>
                    </a:cubicBezTo>
                  </a:path>
                </a:pathLst>
              </a:custGeom>
              <a:noFill/>
              <a:ln w="19050" cap="flat" cmpd="sng">
                <a:solidFill>
                  <a:srgbClr val="000000"/>
                </a:solidFill>
                <a:prstDash val="solid"/>
                <a:round/>
                <a:headEnd type="none" w="med" len="med"/>
                <a:tailEnd type="none" w="med" len="med"/>
              </a:ln>
            </p:spPr>
          </p:sp>
          <p:sp>
            <p:nvSpPr>
              <p:cNvPr id="1467" name="Google Shape;1467;p113"/>
              <p:cNvSpPr/>
              <p:nvPr/>
            </p:nvSpPr>
            <p:spPr>
              <a:xfrm>
                <a:off x="6019800" y="2705100"/>
                <a:ext cx="219075" cy="266700"/>
              </a:xfrm>
              <a:custGeom>
                <a:avLst/>
                <a:gdLst/>
                <a:ahLst/>
                <a:cxnLst/>
                <a:rect l="l" t="t" r="r" b="b"/>
                <a:pathLst>
                  <a:path w="8763" h="10668" extrusionOk="0">
                    <a:moveTo>
                      <a:pt x="0" y="10668"/>
                    </a:moveTo>
                    <a:cubicBezTo>
                      <a:pt x="2761" y="6986"/>
                      <a:pt x="4934" y="2553"/>
                      <a:pt x="8763" y="0"/>
                    </a:cubicBezTo>
                  </a:path>
                </a:pathLst>
              </a:custGeom>
              <a:noFill/>
              <a:ln w="19050" cap="flat" cmpd="sng">
                <a:solidFill>
                  <a:srgbClr val="000000"/>
                </a:solidFill>
                <a:prstDash val="solid"/>
                <a:round/>
                <a:headEnd type="none" w="med" len="med"/>
                <a:tailEnd type="none" w="med" len="med"/>
              </a:ln>
            </p:spPr>
          </p:sp>
          <p:sp>
            <p:nvSpPr>
              <p:cNvPr id="1468" name="Google Shape;1468;p113"/>
              <p:cNvSpPr/>
              <p:nvPr/>
            </p:nvSpPr>
            <p:spPr>
              <a:xfrm>
                <a:off x="6477000" y="2219325"/>
                <a:ext cx="480900" cy="5973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3200" b="1"/>
              </a:p>
            </p:txBody>
          </p:sp>
        </p:gr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C167C5E-FFF1-129D-A840-5ECEDAC155F0}"/>
              </a:ext>
            </a:extLst>
          </p:cNvPr>
          <p:cNvGrpSpPr/>
          <p:nvPr/>
        </p:nvGrpSpPr>
        <p:grpSpPr>
          <a:xfrm>
            <a:off x="864036" y="0"/>
            <a:ext cx="10463927" cy="6858000"/>
            <a:chOff x="864036" y="0"/>
            <a:chExt cx="10463927" cy="6858000"/>
          </a:xfrm>
        </p:grpSpPr>
        <p:pic>
          <p:nvPicPr>
            <p:cNvPr id="3" name="Imagen 2">
              <a:extLst>
                <a:ext uri="{FF2B5EF4-FFF2-40B4-BE49-F238E27FC236}">
                  <a16:creationId xmlns:a16="http://schemas.microsoft.com/office/drawing/2014/main" id="{CDC5A2A7-6B15-CC1C-066E-ED8C45F2D07A}"/>
                </a:ext>
              </a:extLst>
            </p:cNvPr>
            <p:cNvPicPr>
              <a:picLocks noChangeAspect="1"/>
            </p:cNvPicPr>
            <p:nvPr/>
          </p:nvPicPr>
          <p:blipFill>
            <a:blip r:embed="rId2"/>
            <a:stretch>
              <a:fillRect/>
            </a:stretch>
          </p:blipFill>
          <p:spPr>
            <a:xfrm>
              <a:off x="864036" y="0"/>
              <a:ext cx="10463927" cy="6858000"/>
            </a:xfrm>
            <a:prstGeom prst="rect">
              <a:avLst/>
            </a:prstGeom>
          </p:spPr>
        </p:pic>
        <p:sp>
          <p:nvSpPr>
            <p:cNvPr id="4" name="Rectángulo 3">
              <a:extLst>
                <a:ext uri="{FF2B5EF4-FFF2-40B4-BE49-F238E27FC236}">
                  <a16:creationId xmlns:a16="http://schemas.microsoft.com/office/drawing/2014/main" id="{5869D54E-E0E1-98A3-72AA-9DA687EA9699}"/>
                </a:ext>
              </a:extLst>
            </p:cNvPr>
            <p:cNvSpPr/>
            <p:nvPr/>
          </p:nvSpPr>
          <p:spPr>
            <a:xfrm>
              <a:off x="1129145" y="436418"/>
              <a:ext cx="1108364" cy="48490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79665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6E56E-1078-DADC-CC0F-E885F9C98F29}"/>
              </a:ext>
            </a:extLst>
          </p:cNvPr>
          <p:cNvSpPr>
            <a:spLocks noGrp="1"/>
          </p:cNvSpPr>
          <p:nvPr>
            <p:ph type="title"/>
          </p:nvPr>
        </p:nvSpPr>
        <p:spPr>
          <a:xfrm>
            <a:off x="838200" y="298778"/>
            <a:ext cx="10515600" cy="673966"/>
          </a:xfrm>
        </p:spPr>
        <p:txBody>
          <a:bodyPr>
            <a:normAutofit fontScale="90000"/>
          </a:bodyPr>
          <a:lstStyle/>
          <a:p>
            <a:pPr algn="ctr"/>
            <a:r>
              <a:rPr lang="es-ES" dirty="0"/>
              <a:t>Análisis Funcional</a:t>
            </a:r>
          </a:p>
        </p:txBody>
      </p:sp>
      <p:sp>
        <p:nvSpPr>
          <p:cNvPr id="7" name="Rectángulo 6">
            <a:extLst>
              <a:ext uri="{FF2B5EF4-FFF2-40B4-BE49-F238E27FC236}">
                <a16:creationId xmlns:a16="http://schemas.microsoft.com/office/drawing/2014/main" id="{BA892825-89B9-269F-A47B-931B00C38F89}"/>
              </a:ext>
            </a:extLst>
          </p:cNvPr>
          <p:cNvSpPr/>
          <p:nvPr/>
        </p:nvSpPr>
        <p:spPr>
          <a:xfrm>
            <a:off x="298859" y="1191383"/>
            <a:ext cx="1972625" cy="5693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rPr>
              <a:t>Historia de aprendizaje</a:t>
            </a:r>
          </a:p>
        </p:txBody>
      </p:sp>
      <p:sp>
        <p:nvSpPr>
          <p:cNvPr id="8" name="Rectángulo 7">
            <a:extLst>
              <a:ext uri="{FF2B5EF4-FFF2-40B4-BE49-F238E27FC236}">
                <a16:creationId xmlns:a16="http://schemas.microsoft.com/office/drawing/2014/main" id="{44795337-9753-3CEC-5507-CA6E2F3F9590}"/>
              </a:ext>
            </a:extLst>
          </p:cNvPr>
          <p:cNvSpPr/>
          <p:nvPr/>
        </p:nvSpPr>
        <p:spPr>
          <a:xfrm>
            <a:off x="298859" y="1869076"/>
            <a:ext cx="1972625" cy="1514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Le han enseñado a respirar para tranquilizarse pero lo ha aprendido mal, haciéndolo rápido.</a:t>
            </a:r>
          </a:p>
        </p:txBody>
      </p:sp>
      <p:grpSp>
        <p:nvGrpSpPr>
          <p:cNvPr id="100" name="Grupo 99">
            <a:extLst>
              <a:ext uri="{FF2B5EF4-FFF2-40B4-BE49-F238E27FC236}">
                <a16:creationId xmlns:a16="http://schemas.microsoft.com/office/drawing/2014/main" id="{E74BD456-19E3-2B31-7DF1-DE6B4C4465CA}"/>
              </a:ext>
            </a:extLst>
          </p:cNvPr>
          <p:cNvGrpSpPr/>
          <p:nvPr/>
        </p:nvGrpSpPr>
        <p:grpSpPr>
          <a:xfrm>
            <a:off x="2628432" y="1995348"/>
            <a:ext cx="2276272" cy="1765241"/>
            <a:chOff x="3095123" y="2211531"/>
            <a:chExt cx="2276272" cy="1765241"/>
          </a:xfrm>
        </p:grpSpPr>
        <p:sp>
          <p:nvSpPr>
            <p:cNvPr id="9" name="Elipse 8">
              <a:extLst>
                <a:ext uri="{FF2B5EF4-FFF2-40B4-BE49-F238E27FC236}">
                  <a16:creationId xmlns:a16="http://schemas.microsoft.com/office/drawing/2014/main" id="{18F4BA52-E420-9FF0-DFAB-A6792E0FC542}"/>
                </a:ext>
              </a:extLst>
            </p:cNvPr>
            <p:cNvSpPr/>
            <p:nvPr/>
          </p:nvSpPr>
          <p:spPr>
            <a:xfrm>
              <a:off x="3095123" y="2211532"/>
              <a:ext cx="2276272" cy="1765240"/>
            </a:xfrm>
            <a:prstGeom prst="ellipse">
              <a:avLst/>
            </a:prstGeom>
            <a:ln w="28575">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Ideas obsesivas de perfeccionismo</a:t>
              </a:r>
            </a:p>
          </p:txBody>
        </p:sp>
        <p:cxnSp>
          <p:nvCxnSpPr>
            <p:cNvPr id="11" name="Conector: curvado 10">
              <a:extLst>
                <a:ext uri="{FF2B5EF4-FFF2-40B4-BE49-F238E27FC236}">
                  <a16:creationId xmlns:a16="http://schemas.microsoft.com/office/drawing/2014/main" id="{497BBB37-DCE8-F8D4-DB29-0E3269DCBD34}"/>
                </a:ext>
              </a:extLst>
            </p:cNvPr>
            <p:cNvCxnSpPr>
              <a:cxnSpLocks/>
              <a:stCxn id="9" idx="0"/>
              <a:endCxn id="9" idx="1"/>
            </p:cNvCxnSpPr>
            <p:nvPr/>
          </p:nvCxnSpPr>
          <p:spPr>
            <a:xfrm rot="16200000" flipH="1" flipV="1">
              <a:off x="3701610" y="1938396"/>
              <a:ext cx="258513" cy="804784"/>
            </a:xfrm>
            <a:prstGeom prst="curvedConnector3">
              <a:avLst>
                <a:gd name="adj1" fmla="val -3679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curvado 15">
              <a:extLst>
                <a:ext uri="{FF2B5EF4-FFF2-40B4-BE49-F238E27FC236}">
                  <a16:creationId xmlns:a16="http://schemas.microsoft.com/office/drawing/2014/main" id="{8B42B469-3734-7A76-7AE1-D948300ECBC0}"/>
                </a:ext>
              </a:extLst>
            </p:cNvPr>
            <p:cNvCxnSpPr>
              <a:cxnSpLocks/>
              <a:stCxn id="9" idx="1"/>
              <a:endCxn id="9" idx="2"/>
            </p:cNvCxnSpPr>
            <p:nvPr/>
          </p:nvCxnSpPr>
          <p:spPr>
            <a:xfrm rot="16200000" flipH="1" flipV="1">
              <a:off x="2949745" y="2615422"/>
              <a:ext cx="624107" cy="333352"/>
            </a:xfrm>
            <a:prstGeom prst="curvedConnector4">
              <a:avLst>
                <a:gd name="adj1" fmla="val 4297"/>
                <a:gd name="adj2" fmla="val 134538"/>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curvado 22">
              <a:extLst>
                <a:ext uri="{FF2B5EF4-FFF2-40B4-BE49-F238E27FC236}">
                  <a16:creationId xmlns:a16="http://schemas.microsoft.com/office/drawing/2014/main" id="{2714267D-EAA8-2828-83AA-4276D03677F8}"/>
                </a:ext>
              </a:extLst>
            </p:cNvPr>
            <p:cNvCxnSpPr>
              <a:cxnSpLocks/>
              <a:stCxn id="9" idx="2"/>
              <a:endCxn id="9" idx="3"/>
            </p:cNvCxnSpPr>
            <p:nvPr/>
          </p:nvCxnSpPr>
          <p:spPr>
            <a:xfrm rot="10800000" flipH="1" flipV="1">
              <a:off x="3095123" y="3094151"/>
              <a:ext cx="333352" cy="624107"/>
            </a:xfrm>
            <a:prstGeom prst="curvedConnector4">
              <a:avLst>
                <a:gd name="adj1" fmla="val -32536"/>
                <a:gd name="adj2" fmla="val 9570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curvado 28">
              <a:extLst>
                <a:ext uri="{FF2B5EF4-FFF2-40B4-BE49-F238E27FC236}">
                  <a16:creationId xmlns:a16="http://schemas.microsoft.com/office/drawing/2014/main" id="{78747D0C-C70A-2699-587C-83841E803308}"/>
                </a:ext>
              </a:extLst>
            </p:cNvPr>
            <p:cNvCxnSpPr>
              <a:cxnSpLocks/>
              <a:stCxn id="9" idx="3"/>
              <a:endCxn id="9" idx="4"/>
            </p:cNvCxnSpPr>
            <p:nvPr/>
          </p:nvCxnSpPr>
          <p:spPr>
            <a:xfrm rot="16200000" flipH="1">
              <a:off x="3701611" y="3445123"/>
              <a:ext cx="258513" cy="804784"/>
            </a:xfrm>
            <a:prstGeom prst="curvedConnector3">
              <a:avLst>
                <a:gd name="adj1" fmla="val 147119"/>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curvado 32">
              <a:extLst>
                <a:ext uri="{FF2B5EF4-FFF2-40B4-BE49-F238E27FC236}">
                  <a16:creationId xmlns:a16="http://schemas.microsoft.com/office/drawing/2014/main" id="{7F39C1EB-CED2-78E4-A298-F65E2D1D34BF}"/>
                </a:ext>
              </a:extLst>
            </p:cNvPr>
            <p:cNvCxnSpPr>
              <a:cxnSpLocks/>
              <a:stCxn id="9" idx="4"/>
              <a:endCxn id="9" idx="5"/>
            </p:cNvCxnSpPr>
            <p:nvPr/>
          </p:nvCxnSpPr>
          <p:spPr>
            <a:xfrm rot="5400000" flipH="1" flipV="1">
              <a:off x="4506394" y="3445124"/>
              <a:ext cx="258513" cy="804784"/>
            </a:xfrm>
            <a:prstGeom prst="curvedConnector3">
              <a:avLst>
                <a:gd name="adj1" fmla="val -3679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curvado 36">
              <a:extLst>
                <a:ext uri="{FF2B5EF4-FFF2-40B4-BE49-F238E27FC236}">
                  <a16:creationId xmlns:a16="http://schemas.microsoft.com/office/drawing/2014/main" id="{58BBB710-BF33-2CB0-1984-F55524F119A7}"/>
                </a:ext>
              </a:extLst>
            </p:cNvPr>
            <p:cNvCxnSpPr>
              <a:cxnSpLocks/>
              <a:stCxn id="9" idx="5"/>
              <a:endCxn id="9" idx="6"/>
            </p:cNvCxnSpPr>
            <p:nvPr/>
          </p:nvCxnSpPr>
          <p:spPr>
            <a:xfrm rot="5400000" flipH="1" flipV="1">
              <a:off x="4892665" y="3239530"/>
              <a:ext cx="624107" cy="333352"/>
            </a:xfrm>
            <a:prstGeom prst="curvedConnector4">
              <a:avLst>
                <a:gd name="adj1" fmla="val 8575"/>
                <a:gd name="adj2" fmla="val 12052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curvado 41">
              <a:extLst>
                <a:ext uri="{FF2B5EF4-FFF2-40B4-BE49-F238E27FC236}">
                  <a16:creationId xmlns:a16="http://schemas.microsoft.com/office/drawing/2014/main" id="{07D01AC6-1220-951E-3FEB-59E600DB2BDA}"/>
                </a:ext>
              </a:extLst>
            </p:cNvPr>
            <p:cNvCxnSpPr>
              <a:cxnSpLocks/>
              <a:stCxn id="9" idx="6"/>
              <a:endCxn id="9" idx="7"/>
            </p:cNvCxnSpPr>
            <p:nvPr/>
          </p:nvCxnSpPr>
          <p:spPr>
            <a:xfrm flipH="1" flipV="1">
              <a:off x="5038043" y="2470045"/>
              <a:ext cx="333352" cy="624107"/>
            </a:xfrm>
            <a:prstGeom prst="curvedConnector4">
              <a:avLst>
                <a:gd name="adj1" fmla="val -28531"/>
                <a:gd name="adj2" fmla="val 8714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curvado 47">
              <a:extLst>
                <a:ext uri="{FF2B5EF4-FFF2-40B4-BE49-F238E27FC236}">
                  <a16:creationId xmlns:a16="http://schemas.microsoft.com/office/drawing/2014/main" id="{4AC43CFC-FEA5-EFBD-F12D-FEBE104EBF36}"/>
                </a:ext>
              </a:extLst>
            </p:cNvPr>
            <p:cNvCxnSpPr>
              <a:cxnSpLocks/>
              <a:stCxn id="9" idx="7"/>
              <a:endCxn id="9" idx="0"/>
            </p:cNvCxnSpPr>
            <p:nvPr/>
          </p:nvCxnSpPr>
          <p:spPr>
            <a:xfrm rot="16200000" flipV="1">
              <a:off x="4506395" y="1938397"/>
              <a:ext cx="258513" cy="804784"/>
            </a:xfrm>
            <a:prstGeom prst="curvedConnector3">
              <a:avLst>
                <a:gd name="adj1" fmla="val 144536"/>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CuadroTexto 51">
            <a:extLst>
              <a:ext uri="{FF2B5EF4-FFF2-40B4-BE49-F238E27FC236}">
                <a16:creationId xmlns:a16="http://schemas.microsoft.com/office/drawing/2014/main" id="{2F7629B2-9368-3B81-F56E-AC9F41192B76}"/>
              </a:ext>
            </a:extLst>
          </p:cNvPr>
          <p:cNvSpPr txBox="1"/>
          <p:nvPr/>
        </p:nvSpPr>
        <p:spPr>
          <a:xfrm>
            <a:off x="1754723" y="4392613"/>
            <a:ext cx="1129476" cy="369332"/>
          </a:xfrm>
          <a:prstGeom prst="rect">
            <a:avLst/>
          </a:prstGeom>
          <a:noFill/>
        </p:spPr>
        <p:txBody>
          <a:bodyPr wrap="none" rtlCol="0">
            <a:spAutoFit/>
          </a:bodyPr>
          <a:lstStyle/>
          <a:p>
            <a:r>
              <a:rPr lang="es-ES" dirty="0"/>
              <a:t>Exámenes</a:t>
            </a:r>
          </a:p>
        </p:txBody>
      </p:sp>
      <p:sp>
        <p:nvSpPr>
          <p:cNvPr id="53" name="CuadroTexto 52">
            <a:extLst>
              <a:ext uri="{FF2B5EF4-FFF2-40B4-BE49-F238E27FC236}">
                <a16:creationId xmlns:a16="http://schemas.microsoft.com/office/drawing/2014/main" id="{6E1F060D-10D8-0733-365C-C84B0587E7CD}"/>
              </a:ext>
            </a:extLst>
          </p:cNvPr>
          <p:cNvSpPr txBox="1"/>
          <p:nvPr/>
        </p:nvSpPr>
        <p:spPr>
          <a:xfrm>
            <a:off x="2597500" y="4076204"/>
            <a:ext cx="857607" cy="369332"/>
          </a:xfrm>
          <a:prstGeom prst="rect">
            <a:avLst/>
          </a:prstGeom>
          <a:noFill/>
        </p:spPr>
        <p:txBody>
          <a:bodyPr wrap="none" rtlCol="0">
            <a:spAutoFit/>
          </a:bodyPr>
          <a:lstStyle/>
          <a:p>
            <a:r>
              <a:rPr lang="es-ES" dirty="0"/>
              <a:t>Errores</a:t>
            </a:r>
          </a:p>
        </p:txBody>
      </p:sp>
      <p:sp>
        <p:nvSpPr>
          <p:cNvPr id="54" name="CuadroTexto 53">
            <a:extLst>
              <a:ext uri="{FF2B5EF4-FFF2-40B4-BE49-F238E27FC236}">
                <a16:creationId xmlns:a16="http://schemas.microsoft.com/office/drawing/2014/main" id="{6C2F2845-8B0F-2B55-C5D5-25D5DA0B109C}"/>
              </a:ext>
            </a:extLst>
          </p:cNvPr>
          <p:cNvSpPr txBox="1"/>
          <p:nvPr/>
        </p:nvSpPr>
        <p:spPr>
          <a:xfrm>
            <a:off x="2406536" y="4879288"/>
            <a:ext cx="1572931" cy="923330"/>
          </a:xfrm>
          <a:prstGeom prst="rect">
            <a:avLst/>
          </a:prstGeom>
          <a:noFill/>
        </p:spPr>
        <p:txBody>
          <a:bodyPr wrap="none" rtlCol="0">
            <a:spAutoFit/>
          </a:bodyPr>
          <a:lstStyle/>
          <a:p>
            <a:pPr algn="ctr"/>
            <a:r>
              <a:rPr lang="es-ES" dirty="0"/>
              <a:t>Intervenciones</a:t>
            </a:r>
          </a:p>
          <a:p>
            <a:pPr algn="ctr"/>
            <a:r>
              <a:rPr lang="es-ES" dirty="0"/>
              <a:t>En clase de </a:t>
            </a:r>
          </a:p>
          <a:p>
            <a:pPr algn="ctr"/>
            <a:r>
              <a:rPr lang="es-ES" dirty="0"/>
              <a:t>Algo que sabe</a:t>
            </a:r>
          </a:p>
        </p:txBody>
      </p:sp>
      <p:sp>
        <p:nvSpPr>
          <p:cNvPr id="55" name="CuadroTexto 54">
            <a:extLst>
              <a:ext uri="{FF2B5EF4-FFF2-40B4-BE49-F238E27FC236}">
                <a16:creationId xmlns:a16="http://schemas.microsoft.com/office/drawing/2014/main" id="{AA754FCC-E38A-5CB0-0A25-72151046A3E0}"/>
              </a:ext>
            </a:extLst>
          </p:cNvPr>
          <p:cNvSpPr txBox="1"/>
          <p:nvPr/>
        </p:nvSpPr>
        <p:spPr>
          <a:xfrm>
            <a:off x="206622" y="4745019"/>
            <a:ext cx="2199914" cy="923330"/>
          </a:xfrm>
          <a:prstGeom prst="rect">
            <a:avLst/>
          </a:prstGeom>
          <a:noFill/>
        </p:spPr>
        <p:txBody>
          <a:bodyPr wrap="square" rtlCol="0">
            <a:spAutoFit/>
          </a:bodyPr>
          <a:lstStyle/>
          <a:p>
            <a:pPr algn="ctr"/>
            <a:r>
              <a:rPr lang="es-ES" dirty="0"/>
              <a:t>Preocupación por que todo ha de salirle bien y sin errores</a:t>
            </a:r>
          </a:p>
        </p:txBody>
      </p:sp>
      <p:cxnSp>
        <p:nvCxnSpPr>
          <p:cNvPr id="57" name="Conector recto de flecha 56">
            <a:extLst>
              <a:ext uri="{FF2B5EF4-FFF2-40B4-BE49-F238E27FC236}">
                <a16:creationId xmlns:a16="http://schemas.microsoft.com/office/drawing/2014/main" id="{9D801C49-659F-742C-B489-8E80D8F9BE78}"/>
              </a:ext>
            </a:extLst>
          </p:cNvPr>
          <p:cNvCxnSpPr>
            <a:stCxn id="9" idx="3"/>
            <a:endCxn id="52" idx="0"/>
          </p:cNvCxnSpPr>
          <p:nvPr/>
        </p:nvCxnSpPr>
        <p:spPr>
          <a:xfrm flipH="1">
            <a:off x="2319461" y="3502076"/>
            <a:ext cx="642323" cy="890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269327BC-11F3-0D83-C536-3C0F6657F61D}"/>
              </a:ext>
            </a:extLst>
          </p:cNvPr>
          <p:cNvCxnSpPr>
            <a:stCxn id="9" idx="3"/>
            <a:endCxn id="53" idx="0"/>
          </p:cNvCxnSpPr>
          <p:nvPr/>
        </p:nvCxnSpPr>
        <p:spPr>
          <a:xfrm>
            <a:off x="2961784" y="3502076"/>
            <a:ext cx="64520" cy="574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D8C5E8B0-422C-04FB-8AF3-9F4F6A364654}"/>
              </a:ext>
            </a:extLst>
          </p:cNvPr>
          <p:cNvCxnSpPr>
            <a:stCxn id="9" idx="4"/>
            <a:endCxn id="54" idx="0"/>
          </p:cNvCxnSpPr>
          <p:nvPr/>
        </p:nvCxnSpPr>
        <p:spPr>
          <a:xfrm flipH="1">
            <a:off x="3193002" y="3760589"/>
            <a:ext cx="573566" cy="1118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uadroTexto 61">
            <a:extLst>
              <a:ext uri="{FF2B5EF4-FFF2-40B4-BE49-F238E27FC236}">
                <a16:creationId xmlns:a16="http://schemas.microsoft.com/office/drawing/2014/main" id="{0204A503-FAB7-AC1A-F6B1-9E010A9AB2CD}"/>
              </a:ext>
            </a:extLst>
          </p:cNvPr>
          <p:cNvSpPr txBox="1"/>
          <p:nvPr/>
        </p:nvSpPr>
        <p:spPr>
          <a:xfrm>
            <a:off x="3799143" y="4135585"/>
            <a:ext cx="1590968" cy="1200329"/>
          </a:xfrm>
          <a:prstGeom prst="rect">
            <a:avLst/>
          </a:prstGeom>
          <a:noFill/>
        </p:spPr>
        <p:txBody>
          <a:bodyPr wrap="square" rtlCol="0">
            <a:spAutoFit/>
          </a:bodyPr>
          <a:lstStyle/>
          <a:p>
            <a:pPr algn="ctr"/>
            <a:r>
              <a:rPr lang="es-ES" dirty="0"/>
              <a:t>No se le podía corregir porque se alteraba.</a:t>
            </a:r>
          </a:p>
        </p:txBody>
      </p:sp>
      <p:cxnSp>
        <p:nvCxnSpPr>
          <p:cNvPr id="64" name="Conector recto de flecha 63">
            <a:extLst>
              <a:ext uri="{FF2B5EF4-FFF2-40B4-BE49-F238E27FC236}">
                <a16:creationId xmlns:a16="http://schemas.microsoft.com/office/drawing/2014/main" id="{417B86F9-1E3E-907D-2FE2-C5B953C46671}"/>
              </a:ext>
            </a:extLst>
          </p:cNvPr>
          <p:cNvCxnSpPr>
            <a:cxnSpLocks/>
            <a:endCxn id="55" idx="0"/>
          </p:cNvCxnSpPr>
          <p:nvPr/>
        </p:nvCxnSpPr>
        <p:spPr>
          <a:xfrm flipH="1">
            <a:off x="1306579" y="3545540"/>
            <a:ext cx="1575897" cy="1199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10525594-F7F3-61BF-17CE-BF587BE38DAF}"/>
              </a:ext>
            </a:extLst>
          </p:cNvPr>
          <p:cNvCxnSpPr>
            <a:cxnSpLocks/>
            <a:stCxn id="9" idx="5"/>
            <a:endCxn id="62" idx="0"/>
          </p:cNvCxnSpPr>
          <p:nvPr/>
        </p:nvCxnSpPr>
        <p:spPr>
          <a:xfrm>
            <a:off x="4571352" y="3502076"/>
            <a:ext cx="23275" cy="633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ángulo 73">
            <a:extLst>
              <a:ext uri="{FF2B5EF4-FFF2-40B4-BE49-F238E27FC236}">
                <a16:creationId xmlns:a16="http://schemas.microsoft.com/office/drawing/2014/main" id="{106102B3-6924-5A92-7C7C-CF9A22D340A2}"/>
              </a:ext>
            </a:extLst>
          </p:cNvPr>
          <p:cNvSpPr/>
          <p:nvPr/>
        </p:nvSpPr>
        <p:spPr>
          <a:xfrm>
            <a:off x="5589641" y="2750290"/>
            <a:ext cx="1426858" cy="5597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Nerviosismo</a:t>
            </a:r>
          </a:p>
          <a:p>
            <a:pPr algn="ctr"/>
            <a:r>
              <a:rPr lang="es-ES" sz="1600" dirty="0"/>
              <a:t>Ansiedad</a:t>
            </a:r>
          </a:p>
        </p:txBody>
      </p:sp>
      <p:sp>
        <p:nvSpPr>
          <p:cNvPr id="75" name="Rectángulo 74">
            <a:extLst>
              <a:ext uri="{FF2B5EF4-FFF2-40B4-BE49-F238E27FC236}">
                <a16:creationId xmlns:a16="http://schemas.microsoft.com/office/drawing/2014/main" id="{484AB659-9805-BEF2-82E5-145D9654B871}"/>
              </a:ext>
            </a:extLst>
          </p:cNvPr>
          <p:cNvSpPr/>
          <p:nvPr/>
        </p:nvSpPr>
        <p:spPr>
          <a:xfrm>
            <a:off x="7106765" y="3629546"/>
            <a:ext cx="1225449" cy="7786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Control</a:t>
            </a:r>
          </a:p>
          <a:p>
            <a:pPr algn="ctr"/>
            <a:r>
              <a:rPr lang="es-ES" sz="2000" dirty="0"/>
              <a:t>Evitación</a:t>
            </a:r>
          </a:p>
        </p:txBody>
      </p:sp>
      <p:sp>
        <p:nvSpPr>
          <p:cNvPr id="76" name="Rectángulo 75">
            <a:extLst>
              <a:ext uri="{FF2B5EF4-FFF2-40B4-BE49-F238E27FC236}">
                <a16:creationId xmlns:a16="http://schemas.microsoft.com/office/drawing/2014/main" id="{59DEAF35-5E56-4468-5B40-25B951EC2ED8}"/>
              </a:ext>
            </a:extLst>
          </p:cNvPr>
          <p:cNvSpPr/>
          <p:nvPr/>
        </p:nvSpPr>
        <p:spPr>
          <a:xfrm>
            <a:off x="8988260" y="3559605"/>
            <a:ext cx="1768558" cy="9839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Aumento del Nerviosismo</a:t>
            </a:r>
          </a:p>
          <a:p>
            <a:pPr algn="ctr"/>
            <a:r>
              <a:rPr lang="es-ES" sz="2000" dirty="0"/>
              <a:t>Ansiedad</a:t>
            </a:r>
          </a:p>
        </p:txBody>
      </p:sp>
      <p:sp>
        <p:nvSpPr>
          <p:cNvPr id="77" name="Rectángulo 76">
            <a:extLst>
              <a:ext uri="{FF2B5EF4-FFF2-40B4-BE49-F238E27FC236}">
                <a16:creationId xmlns:a16="http://schemas.microsoft.com/office/drawing/2014/main" id="{F33D6491-1C4B-B57A-CB0A-3674C49D5B8A}"/>
              </a:ext>
            </a:extLst>
          </p:cNvPr>
          <p:cNvSpPr/>
          <p:nvPr/>
        </p:nvSpPr>
        <p:spPr>
          <a:xfrm>
            <a:off x="10124583" y="2410959"/>
            <a:ext cx="1768558" cy="7786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Respiración</a:t>
            </a:r>
          </a:p>
          <a:p>
            <a:pPr algn="ctr"/>
            <a:r>
              <a:rPr lang="es-ES" sz="1600" dirty="0"/>
              <a:t>Rápida</a:t>
            </a:r>
          </a:p>
          <a:p>
            <a:pPr algn="ctr"/>
            <a:r>
              <a:rPr lang="es-ES" sz="1600" dirty="0"/>
              <a:t>hiperventilación</a:t>
            </a:r>
          </a:p>
        </p:txBody>
      </p:sp>
      <p:sp>
        <p:nvSpPr>
          <p:cNvPr id="78" name="Rectángulo 77">
            <a:extLst>
              <a:ext uri="{FF2B5EF4-FFF2-40B4-BE49-F238E27FC236}">
                <a16:creationId xmlns:a16="http://schemas.microsoft.com/office/drawing/2014/main" id="{78546F0E-71E9-90AB-9F41-BF1562720BE2}"/>
              </a:ext>
            </a:extLst>
          </p:cNvPr>
          <p:cNvSpPr/>
          <p:nvPr/>
        </p:nvSpPr>
        <p:spPr>
          <a:xfrm>
            <a:off x="9182159" y="1210999"/>
            <a:ext cx="1768558" cy="7786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Sensación fuerte de mareo. Ver estrellitas</a:t>
            </a:r>
          </a:p>
        </p:txBody>
      </p:sp>
      <p:sp>
        <p:nvSpPr>
          <p:cNvPr id="79" name="Rectángulo 78">
            <a:extLst>
              <a:ext uri="{FF2B5EF4-FFF2-40B4-BE49-F238E27FC236}">
                <a16:creationId xmlns:a16="http://schemas.microsoft.com/office/drawing/2014/main" id="{F9EA68CA-EEA0-19A2-FD45-6F3440118A42}"/>
              </a:ext>
            </a:extLst>
          </p:cNvPr>
          <p:cNvSpPr/>
          <p:nvPr/>
        </p:nvSpPr>
        <p:spPr>
          <a:xfrm>
            <a:off x="7658645" y="1030976"/>
            <a:ext cx="1088182" cy="5693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Aula de calma</a:t>
            </a:r>
          </a:p>
        </p:txBody>
      </p:sp>
      <p:sp>
        <p:nvSpPr>
          <p:cNvPr id="80" name="Rectángulo 79">
            <a:extLst>
              <a:ext uri="{FF2B5EF4-FFF2-40B4-BE49-F238E27FC236}">
                <a16:creationId xmlns:a16="http://schemas.microsoft.com/office/drawing/2014/main" id="{C210B24D-D45E-7FF1-9D9B-D803C86AB113}"/>
              </a:ext>
            </a:extLst>
          </p:cNvPr>
          <p:cNvSpPr/>
          <p:nvPr/>
        </p:nvSpPr>
        <p:spPr>
          <a:xfrm>
            <a:off x="9072035" y="4913554"/>
            <a:ext cx="1426858" cy="10655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Tira cosas de la mesa, empuja y tira la mesa y silla, </a:t>
            </a:r>
          </a:p>
        </p:txBody>
      </p:sp>
      <p:sp>
        <p:nvSpPr>
          <p:cNvPr id="81" name="Rectángulo 80">
            <a:extLst>
              <a:ext uri="{FF2B5EF4-FFF2-40B4-BE49-F238E27FC236}">
                <a16:creationId xmlns:a16="http://schemas.microsoft.com/office/drawing/2014/main" id="{17ADB667-D551-52A9-109D-9846BE980104}"/>
              </a:ext>
            </a:extLst>
          </p:cNvPr>
          <p:cNvSpPr/>
          <p:nvPr/>
        </p:nvSpPr>
        <p:spPr>
          <a:xfrm>
            <a:off x="7106765" y="4932947"/>
            <a:ext cx="1426858" cy="10655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Conducta verbal repetitiva</a:t>
            </a:r>
          </a:p>
        </p:txBody>
      </p:sp>
      <p:sp>
        <p:nvSpPr>
          <p:cNvPr id="82" name="Rectángulo 81">
            <a:extLst>
              <a:ext uri="{FF2B5EF4-FFF2-40B4-BE49-F238E27FC236}">
                <a16:creationId xmlns:a16="http://schemas.microsoft.com/office/drawing/2014/main" id="{3AD03DC9-30F1-20B1-66E6-DE58E17CA9E7}"/>
              </a:ext>
            </a:extLst>
          </p:cNvPr>
          <p:cNvSpPr/>
          <p:nvPr/>
        </p:nvSpPr>
        <p:spPr>
          <a:xfrm>
            <a:off x="5996830" y="1755889"/>
            <a:ext cx="1546191" cy="5597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Enfado por no controlar</a:t>
            </a:r>
          </a:p>
        </p:txBody>
      </p:sp>
      <p:sp>
        <p:nvSpPr>
          <p:cNvPr id="83" name="CuadroTexto 82">
            <a:extLst>
              <a:ext uri="{FF2B5EF4-FFF2-40B4-BE49-F238E27FC236}">
                <a16:creationId xmlns:a16="http://schemas.microsoft.com/office/drawing/2014/main" id="{7DEED137-0FFD-9658-CDB6-2F5E27ED6310}"/>
              </a:ext>
            </a:extLst>
          </p:cNvPr>
          <p:cNvSpPr txBox="1"/>
          <p:nvPr/>
        </p:nvSpPr>
        <p:spPr>
          <a:xfrm>
            <a:off x="7789192" y="6206032"/>
            <a:ext cx="2166679" cy="461665"/>
          </a:xfrm>
          <a:prstGeom prst="rect">
            <a:avLst/>
          </a:prstGeom>
          <a:noFill/>
        </p:spPr>
        <p:txBody>
          <a:bodyPr wrap="square" rtlCol="0">
            <a:spAutoFit/>
          </a:bodyPr>
          <a:lstStyle/>
          <a:p>
            <a:pPr algn="ctr"/>
            <a:r>
              <a:rPr lang="es-ES" sz="2400" b="1" dirty="0">
                <a:solidFill>
                  <a:srgbClr val="FF0000"/>
                </a:solidFill>
              </a:rPr>
              <a:t>Inflexibilidad</a:t>
            </a:r>
          </a:p>
        </p:txBody>
      </p:sp>
      <p:sp>
        <p:nvSpPr>
          <p:cNvPr id="84" name="CuadroTexto 83">
            <a:extLst>
              <a:ext uri="{FF2B5EF4-FFF2-40B4-BE49-F238E27FC236}">
                <a16:creationId xmlns:a16="http://schemas.microsoft.com/office/drawing/2014/main" id="{428E5738-9ACA-EC71-A0A4-5B19EED3868C}"/>
              </a:ext>
            </a:extLst>
          </p:cNvPr>
          <p:cNvSpPr txBox="1"/>
          <p:nvPr/>
        </p:nvSpPr>
        <p:spPr>
          <a:xfrm>
            <a:off x="7185211" y="2501061"/>
            <a:ext cx="2770660" cy="769441"/>
          </a:xfrm>
          <a:prstGeom prst="rect">
            <a:avLst/>
          </a:prstGeom>
          <a:noFill/>
        </p:spPr>
        <p:txBody>
          <a:bodyPr wrap="square" rtlCol="0">
            <a:spAutoFit/>
          </a:bodyPr>
          <a:lstStyle/>
          <a:p>
            <a:r>
              <a:rPr lang="es-ES" sz="1400" dirty="0"/>
              <a:t>C. Clásico= Ideas </a:t>
            </a:r>
            <a:r>
              <a:rPr lang="es-ES" sz="1600" dirty="0">
                <a:sym typeface="Wingdings" panose="05000000000000000000" pitchFamily="2" charset="2"/>
              </a:rPr>
              <a:t></a:t>
            </a:r>
            <a:r>
              <a:rPr lang="es-ES" sz="1400" dirty="0">
                <a:sym typeface="Wingdings" panose="05000000000000000000" pitchFamily="2" charset="2"/>
              </a:rPr>
              <a:t> nerviosismo</a:t>
            </a:r>
          </a:p>
          <a:p>
            <a:r>
              <a:rPr lang="es-ES" sz="1400" dirty="0">
                <a:sym typeface="Wingdings" panose="05000000000000000000" pitchFamily="2" charset="2"/>
              </a:rPr>
              <a:t>C. Operante  Evitación y control.</a:t>
            </a:r>
          </a:p>
          <a:p>
            <a:r>
              <a:rPr lang="es-ES" sz="1400" dirty="0">
                <a:sym typeface="Wingdings" panose="05000000000000000000" pitchFamily="2" charset="2"/>
              </a:rPr>
              <a:t>RFT  Fusión cognitiva </a:t>
            </a:r>
            <a:endParaRPr lang="es-ES" sz="1400" dirty="0"/>
          </a:p>
        </p:txBody>
      </p:sp>
    </p:spTree>
    <p:extLst>
      <p:ext uri="{BB962C8B-B14F-4D97-AF65-F5344CB8AC3E}">
        <p14:creationId xmlns:p14="http://schemas.microsoft.com/office/powerpoint/2010/main" val="26741360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0CE6EF6-C414-E68D-B04D-3AEB4BF08EEA}"/>
              </a:ext>
            </a:extLst>
          </p:cNvPr>
          <p:cNvPicPr>
            <a:picLocks noChangeAspect="1"/>
          </p:cNvPicPr>
          <p:nvPr/>
        </p:nvPicPr>
        <p:blipFill>
          <a:blip r:embed="rId3"/>
          <a:stretch>
            <a:fillRect/>
          </a:stretch>
        </p:blipFill>
        <p:spPr>
          <a:xfrm>
            <a:off x="1456442" y="0"/>
            <a:ext cx="9279115" cy="6858000"/>
          </a:xfrm>
          <a:prstGeom prst="rect">
            <a:avLst/>
          </a:prstGeom>
        </p:spPr>
      </p:pic>
    </p:spTree>
    <p:extLst>
      <p:ext uri="{BB962C8B-B14F-4D97-AF65-F5344CB8AC3E}">
        <p14:creationId xmlns:p14="http://schemas.microsoft.com/office/powerpoint/2010/main" val="3927758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3762D8542FA744CA047CCB6384D40C9" ma:contentTypeVersion="4" ma:contentTypeDescription="Crear nuevo documento." ma:contentTypeScope="" ma:versionID="f3fed39bbbf6b02322b5bc2a1b93f36e">
  <xsd:schema xmlns:xsd="http://www.w3.org/2001/XMLSchema" xmlns:xs="http://www.w3.org/2001/XMLSchema" xmlns:p="http://schemas.microsoft.com/office/2006/metadata/properties" xmlns:ns2="5b001db4-37f1-484c-adde-351499ec804f" targetNamespace="http://schemas.microsoft.com/office/2006/metadata/properties" ma:root="true" ma:fieldsID="25f3089d0aff9065c59873fccfd28bea" ns2:_="">
    <xsd:import namespace="5b001db4-37f1-484c-adde-351499ec80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01db4-37f1-484c-adde-351499ec80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F0A6C7-A6E1-4BFE-8033-C6F1F05DD15A}"/>
</file>

<file path=customXml/itemProps2.xml><?xml version="1.0" encoding="utf-8"?>
<ds:datastoreItem xmlns:ds="http://schemas.openxmlformats.org/officeDocument/2006/customXml" ds:itemID="{045878C1-E878-4464-A0D5-119C847BD7D0}"/>
</file>

<file path=customXml/itemProps3.xml><?xml version="1.0" encoding="utf-8"?>
<ds:datastoreItem xmlns:ds="http://schemas.openxmlformats.org/officeDocument/2006/customXml" ds:itemID="{E290DD80-5585-4626-ABDE-5BF61C38EE73}"/>
</file>

<file path=docProps/app.xml><?xml version="1.0" encoding="utf-8"?>
<Properties xmlns="http://schemas.openxmlformats.org/officeDocument/2006/extended-properties" xmlns:vt="http://schemas.openxmlformats.org/officeDocument/2006/docPropsVTypes">
  <TotalTime>12706</TotalTime>
  <Words>5826</Words>
  <Application>Microsoft Office PowerPoint</Application>
  <PresentationFormat>Panorámica</PresentationFormat>
  <Paragraphs>670</Paragraphs>
  <Slides>110</Slides>
  <Notes>96</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110</vt:i4>
      </vt:variant>
    </vt:vector>
  </HeadingPairs>
  <TitlesOfParts>
    <vt:vector size="119" baseType="lpstr">
      <vt:lpstr>Amazon Ember</vt:lpstr>
      <vt:lpstr>Arial</vt:lpstr>
      <vt:lpstr>Calibri</vt:lpstr>
      <vt:lpstr>Calibri Light</vt:lpstr>
      <vt:lpstr>Helvetica Neue Medium</vt:lpstr>
      <vt:lpstr>Roboto</vt:lpstr>
      <vt:lpstr>Source Code Pro</vt:lpstr>
      <vt:lpstr>Trebuchet MS</vt:lpstr>
      <vt:lpstr>Tema de Office</vt:lpstr>
      <vt:lpstr>Presentación de PowerPoint</vt:lpstr>
      <vt:lpstr>aplicaciones act  en la orientación </vt:lpstr>
      <vt:lpstr>Objetivo.</vt:lpstr>
      <vt:lpstr>¿Qué objetivo tenemos?</vt:lpstr>
      <vt:lpstr>Cuando un alumno/niño/hijo dice:</vt:lpstr>
      <vt:lpstr>Contenidos</vt:lpstr>
      <vt:lpstr>Diferencia entre Psicología de la Educación y la Clínica.</vt:lpstr>
      <vt:lpstr>Presentación de PowerPoint</vt:lpstr>
      <vt:lpstr>Qué técnicas y procedimientos usamos</vt:lpstr>
      <vt:lpstr>Presentación de PowerPoint</vt:lpstr>
      <vt:lpstr>Procedencia de las Terapias de 3ª Generación. </vt:lpstr>
      <vt:lpstr>Teoría de los  Marcos Relacionales</vt:lpstr>
      <vt:lpstr>El lenguaje y cognición: </vt:lpstr>
      <vt:lpstr>Características principales del lenguaje</vt:lpstr>
      <vt:lpstr>Lo más importante son las relaciones</vt:lpstr>
      <vt:lpstr>El concepto de transformación de Funciones</vt:lpstr>
      <vt:lpstr>Marcos de Relación</vt:lpstr>
      <vt:lpstr>El lenguaje y cognición. Dos caras: Beneficios y efectos negativos</vt:lpstr>
      <vt:lpstr>Los marcos de relación no ayudan en estas ocasiones a ser más feliz.</vt:lpstr>
      <vt:lpstr>Presentación de PowerPoint</vt:lpstr>
      <vt:lpstr>Teoría del lenguaje: RFT como teoría diferente.</vt:lpstr>
      <vt:lpstr>Presentación de PowerPoint</vt:lpstr>
      <vt:lpstr>Aplicaciones en nuestro contexto educativo.</vt:lpstr>
      <vt:lpstr>Contextualismo funcional</vt:lpstr>
      <vt:lpstr>Contextualismo funcional y RFT</vt:lpstr>
      <vt:lpstr>¿Qué son los eventos psicológicos?</vt:lpstr>
      <vt:lpstr>Contextualismo funcional:  </vt:lpstr>
      <vt:lpstr>Presentación de PowerPoint</vt:lpstr>
      <vt:lpstr>¿Cómo aprendemos?</vt:lpstr>
      <vt:lpstr>Naturaleza del comportamiento humano. Procesos conductuales básicos. </vt:lpstr>
      <vt:lpstr>Skinner y Conducta Verbal en 1957</vt:lpstr>
      <vt:lpstr>Pero con estos modelos de explicación del comportamiento nos quedamos sin entender:</vt:lpstr>
      <vt:lpstr>El niño con miedo al señor de la capa.</vt:lpstr>
      <vt:lpstr>La tía le cuenta a su sobrino de 7 años que…</vt:lpstr>
      <vt:lpstr>¿Cómo aprendemos?</vt:lpstr>
      <vt:lpstr>Teorías o enfoques que explican el comportamiento.</vt:lpstr>
      <vt:lpstr>Terapias de 3ª Generación </vt:lpstr>
      <vt:lpstr>ACT Terapia de Aceptación y compromiso niños y adolescentes</vt:lpstr>
      <vt:lpstr>Presentación de PowerPoint</vt:lpstr>
      <vt:lpstr>Sufrimiento humano</vt:lpstr>
      <vt:lpstr>SENTIRSE BIEN COMO GUÍA GENÉRICA DE SALUD MENTAL.</vt:lpstr>
      <vt:lpstr>Recetas para sentirse bien y feliz.</vt:lpstr>
      <vt:lpstr>Evitación</vt:lpstr>
      <vt:lpstr>Trastorno de evitación experiencial</vt:lpstr>
      <vt:lpstr>Características del trastorno de evitación experiencial</vt:lpstr>
      <vt:lpstr>Análisis Funcional habitual en nuestros/as alumnos/as</vt:lpstr>
      <vt:lpstr>El problema es:</vt:lpstr>
      <vt:lpstr>Elementos de ACT</vt:lpstr>
      <vt:lpstr>Aceptación y Compromiso</vt:lpstr>
      <vt:lpstr>Aceptación y Compromiso </vt:lpstr>
      <vt:lpstr>Desesperanza creativa</vt:lpstr>
      <vt:lpstr>Desesperanza creativa.</vt:lpstr>
      <vt:lpstr>Presentarlo en un espectáculo</vt:lpstr>
      <vt:lpstr>Su personaje favorito le observa</vt:lpstr>
      <vt:lpstr>Presentación de PowerPoint</vt:lpstr>
      <vt:lpstr>Presentación de PowerPoint</vt:lpstr>
      <vt:lpstr>Gymkhana de Conflictos Resolver</vt:lpstr>
      <vt:lpstr>Exposición en vivo y en imaginación emotiva.</vt:lpstr>
      <vt:lpstr>La metáfora del autobús</vt:lpstr>
      <vt:lpstr>Presentación de PowerPoint</vt:lpstr>
      <vt:lpstr>Ejemplos de metáforas con niños:</vt:lpstr>
      <vt:lpstr>LA FUSIÓN-DEFUSIÓN</vt:lpstr>
      <vt:lpstr>Marco de Coordinación: Darse cuenta o discriminación del Yo.</vt:lpstr>
      <vt:lpstr>YO soy más grade Yo mando</vt:lpstr>
      <vt:lpstr>Ejemplo interacción clínica.</vt:lpstr>
      <vt:lpstr>Presentación de PowerPoint</vt:lpstr>
      <vt:lpstr>Yo aquí y mis ganas, mis pensamientos, etc.. ahí. Yo contengo todos mis productos. Marco deítico.</vt:lpstr>
      <vt:lpstr>Presentación de PowerPoint</vt:lpstr>
      <vt:lpstr>Presentación de PowerPoint</vt:lpstr>
      <vt:lpstr>Pensamientos y preocupaciones</vt:lpstr>
      <vt:lpstr>Pensamientos y preocupaciones.</vt:lpstr>
      <vt:lpstr>Pensamientos al bolsillo</vt:lpstr>
      <vt:lpstr>YO contexto</vt:lpstr>
      <vt:lpstr>YO como perspectiva</vt:lpstr>
      <vt:lpstr>Fusión y De-fusión</vt:lpstr>
      <vt:lpstr>Toma de perspectiva y los Tres YO</vt:lpstr>
      <vt:lpstr>Metáforas y fisicalizaciones</vt:lpstr>
      <vt:lpstr>Presentación de PowerPoint</vt:lpstr>
      <vt:lpstr>El profesor le tira cosas como si fueran impulsos o pensamientos. </vt:lpstr>
      <vt:lpstr>Ejercicio de contacto visual</vt:lpstr>
      <vt:lpstr>Ejercicio hacer sentadillas</vt:lpstr>
      <vt:lpstr>Ganas de Coger las cosas la mesa o de comer algo que te gusta.</vt:lpstr>
      <vt:lpstr>Potenciar la atención y concentración desde el yo mando.</vt:lpstr>
      <vt:lpstr>Pequeñas frustraciones</vt:lpstr>
      <vt:lpstr>VALORES</vt:lpstr>
      <vt:lpstr>Presentación de PowerPoint</vt:lpstr>
      <vt:lpstr>Presentación de PowerPoint</vt:lpstr>
      <vt:lpstr>Presentación de PowerPoint</vt:lpstr>
      <vt:lpstr>Presentación de PowerPoint</vt:lpstr>
      <vt:lpstr>Presentación de PowerPoint</vt:lpstr>
      <vt:lpstr>Metáfora de la bola de cristal.</vt:lpstr>
      <vt:lpstr>Augmenting. Seguimiento de reglas verbales que tienen consecuencias a largo plazo.</vt:lpstr>
      <vt:lpstr>“Si estudias ahora,  podrás ser Informático como te gusta  y tendrás éxito en la vida”. Dinero, coche, independencia...</vt:lpstr>
      <vt:lpstr>Yin yang</vt:lpstr>
      <vt:lpstr>¿Qué se busca en la intervención?</vt:lpstr>
      <vt:lpstr>Presentación de PowerPoint</vt:lpstr>
      <vt:lpstr>Presentación de PowerPoint</vt:lpstr>
      <vt:lpstr>Análisis Funcional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decides?</vt:lpstr>
      <vt:lpstr>fin</vt:lpstr>
      <vt:lpstr>act para padres y profesores</vt:lpstr>
      <vt:lpstr>Ayudar a los niños a:</vt:lpstr>
      <vt:lpstr>el ADN-v del crecimiento y desarrollo del niño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aplicaciones act  en la orientación </dc:title>
  <dc:creator>ANTONIO CANTERO CAJA</dc:creator>
  <cp:lastModifiedBy>ANTONIO CANTERO CAJA</cp:lastModifiedBy>
  <cp:revision>1</cp:revision>
  <cp:lastPrinted>2023-02-06T18:35:31Z</cp:lastPrinted>
  <dcterms:created xsi:type="dcterms:W3CDTF">2023-01-21T12:51:48Z</dcterms:created>
  <dcterms:modified xsi:type="dcterms:W3CDTF">2023-02-09T21:59:44Z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0x01010053762D8542FA744CA047CCB6384D40C9</vt:lpwstr>
  </property>
</Properties>
</file>