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6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MARTINEZ VAZQUEZ" userId="e4f08d6a-f9ff-417c-8326-f9c63e3892ec" providerId="ADAL" clId="{2C6E41DA-E58C-42A9-A9EA-F5575F1748D4}"/>
    <pc:docChg chg="undo custSel addSld delSld modSld">
      <pc:chgData name="DANIEL MARTINEZ VAZQUEZ" userId="e4f08d6a-f9ff-417c-8326-f9c63e3892ec" providerId="ADAL" clId="{2C6E41DA-E58C-42A9-A9EA-F5575F1748D4}" dt="2021-10-20T09:19:15.547" v="3866" actId="20577"/>
      <pc:docMkLst>
        <pc:docMk/>
      </pc:docMkLst>
      <pc:sldChg chg="addSp delSp modSp new mod modTransition setBg">
        <pc:chgData name="DANIEL MARTINEZ VAZQUEZ" userId="e4f08d6a-f9ff-417c-8326-f9c63e3892ec" providerId="ADAL" clId="{2C6E41DA-E58C-42A9-A9EA-F5575F1748D4}" dt="2021-10-20T08:29:43.152" v="3805"/>
        <pc:sldMkLst>
          <pc:docMk/>
          <pc:sldMk cId="750322540" sldId="257"/>
        </pc:sldMkLst>
        <pc:spChg chg="mod">
          <ac:chgData name="DANIEL MARTINEZ VAZQUEZ" userId="e4f08d6a-f9ff-417c-8326-f9c63e3892ec" providerId="ADAL" clId="{2C6E41DA-E58C-42A9-A9EA-F5575F1748D4}" dt="2021-10-19T14:17:11.773" v="39" actId="1076"/>
          <ac:spMkLst>
            <pc:docMk/>
            <pc:sldMk cId="750322540" sldId="257"/>
            <ac:spMk id="2" creationId="{BA8C749B-2FE0-4635-A345-954418060434}"/>
          </ac:spMkLst>
        </pc:spChg>
        <pc:spChg chg="del">
          <ac:chgData name="DANIEL MARTINEZ VAZQUEZ" userId="e4f08d6a-f9ff-417c-8326-f9c63e3892ec" providerId="ADAL" clId="{2C6E41DA-E58C-42A9-A9EA-F5575F1748D4}" dt="2021-10-19T14:16:15.020" v="20"/>
          <ac:spMkLst>
            <pc:docMk/>
            <pc:sldMk cId="750322540" sldId="257"/>
            <ac:spMk id="3" creationId="{8BBD7E40-603C-4FCD-91DC-500A21D5A98D}"/>
          </ac:spMkLst>
        </pc:spChg>
        <pc:spChg chg="add del mod">
          <ac:chgData name="DANIEL MARTINEZ VAZQUEZ" userId="e4f08d6a-f9ff-417c-8326-f9c63e3892ec" providerId="ADAL" clId="{2C6E41DA-E58C-42A9-A9EA-F5575F1748D4}" dt="2021-10-19T14:18:50.818" v="98" actId="26606"/>
          <ac:spMkLst>
            <pc:docMk/>
            <pc:sldMk cId="750322540" sldId="257"/>
            <ac:spMk id="9" creationId="{2DEDA165-8DF5-4FF7-9074-0791CD343DC8}"/>
          </ac:spMkLst>
        </pc:spChg>
        <pc:spChg chg="add">
          <ac:chgData name="DANIEL MARTINEZ VAZQUEZ" userId="e4f08d6a-f9ff-417c-8326-f9c63e3892ec" providerId="ADAL" clId="{2C6E41DA-E58C-42A9-A9EA-F5575F1748D4}" dt="2021-10-19T14:16:33.338" v="24" actId="26606"/>
          <ac:spMkLst>
            <pc:docMk/>
            <pc:sldMk cId="750322540" sldId="257"/>
            <ac:spMk id="12" creationId="{593B4D24-F4A8-4141-A20A-E0575D199633}"/>
          </ac:spMkLst>
        </pc:spChg>
        <pc:spChg chg="add">
          <ac:chgData name="DANIEL MARTINEZ VAZQUEZ" userId="e4f08d6a-f9ff-417c-8326-f9c63e3892ec" providerId="ADAL" clId="{2C6E41DA-E58C-42A9-A9EA-F5575F1748D4}" dt="2021-10-19T14:16:33.338" v="24" actId="26606"/>
          <ac:spMkLst>
            <pc:docMk/>
            <pc:sldMk cId="750322540" sldId="257"/>
            <ac:spMk id="14" creationId="{9F87E4D0-D347-4DA8-81D7-104733308B4B}"/>
          </ac:spMkLst>
        </pc:spChg>
        <pc:spChg chg="add">
          <ac:chgData name="DANIEL MARTINEZ VAZQUEZ" userId="e4f08d6a-f9ff-417c-8326-f9c63e3892ec" providerId="ADAL" clId="{2C6E41DA-E58C-42A9-A9EA-F5575F1748D4}" dt="2021-10-19T14:16:33.338" v="24" actId="26606"/>
          <ac:spMkLst>
            <pc:docMk/>
            <pc:sldMk cId="750322540" sldId="257"/>
            <ac:spMk id="16" creationId="{9DC9CEF6-58E1-4D78-BBBE-76F779AD9CF8}"/>
          </ac:spMkLst>
        </pc:spChg>
        <pc:spChg chg="add">
          <ac:chgData name="DANIEL MARTINEZ VAZQUEZ" userId="e4f08d6a-f9ff-417c-8326-f9c63e3892ec" providerId="ADAL" clId="{2C6E41DA-E58C-42A9-A9EA-F5575F1748D4}" dt="2021-10-19T14:16:33.338" v="24" actId="26606"/>
          <ac:spMkLst>
            <pc:docMk/>
            <pc:sldMk cId="750322540" sldId="257"/>
            <ac:spMk id="18" creationId="{47AF1248-67F7-4FEF-8D1D-FE33661A9CA9}"/>
          </ac:spMkLst>
        </pc:spChg>
        <pc:graphicFrameChg chg="add mod">
          <ac:chgData name="DANIEL MARTINEZ VAZQUEZ" userId="e4f08d6a-f9ff-417c-8326-f9c63e3892ec" providerId="ADAL" clId="{2C6E41DA-E58C-42A9-A9EA-F5575F1748D4}" dt="2021-10-19T14:39:03.023" v="99"/>
          <ac:graphicFrameMkLst>
            <pc:docMk/>
            <pc:sldMk cId="750322540" sldId="257"/>
            <ac:graphicFrameMk id="20" creationId="{345543B3-42C7-41B8-84C5-30D2116FA46A}"/>
          </ac:graphicFrameMkLst>
        </pc:graphicFrameChg>
        <pc:picChg chg="add mod">
          <ac:chgData name="DANIEL MARTINEZ VAZQUEZ" userId="e4f08d6a-f9ff-417c-8326-f9c63e3892ec" providerId="ADAL" clId="{2C6E41DA-E58C-42A9-A9EA-F5575F1748D4}" dt="2021-10-19T14:16:33.338" v="24" actId="26606"/>
          <ac:picMkLst>
            <pc:docMk/>
            <pc:sldMk cId="750322540" sldId="257"/>
            <ac:picMk id="5" creationId="{557640AD-8B72-4CB2-BC45-A85983A4AB85}"/>
          </ac:picMkLst>
        </pc:picChg>
      </pc:sldChg>
      <pc:sldChg chg="del">
        <pc:chgData name="DANIEL MARTINEZ VAZQUEZ" userId="e4f08d6a-f9ff-417c-8326-f9c63e3892ec" providerId="ADAL" clId="{2C6E41DA-E58C-42A9-A9EA-F5575F1748D4}" dt="2021-10-19T14:15:53.588" v="19" actId="2696"/>
        <pc:sldMkLst>
          <pc:docMk/>
          <pc:sldMk cId="1528665655" sldId="258"/>
        </pc:sldMkLst>
      </pc:sldChg>
      <pc:sldChg chg="addSp modSp mod modTransition modAnim delDesignElem">
        <pc:chgData name="DANIEL MARTINEZ VAZQUEZ" userId="e4f08d6a-f9ff-417c-8326-f9c63e3892ec" providerId="ADAL" clId="{2C6E41DA-E58C-42A9-A9EA-F5575F1748D4}" dt="2021-10-20T08:30:19.133" v="3807"/>
        <pc:sldMkLst>
          <pc:docMk/>
          <pc:sldMk cId="3599047463" sldId="258"/>
        </pc:sldMkLst>
        <pc:graphicFrameChg chg="mod modGraphic">
          <ac:chgData name="DANIEL MARTINEZ VAZQUEZ" userId="e4f08d6a-f9ff-417c-8326-f9c63e3892ec" providerId="ADAL" clId="{2C6E41DA-E58C-42A9-A9EA-F5575F1748D4}" dt="2021-10-19T16:19:39.566" v="141" actId="478"/>
          <ac:graphicFrameMkLst>
            <pc:docMk/>
            <pc:sldMk cId="3599047463" sldId="258"/>
            <ac:graphicFrameMk id="20" creationId="{345543B3-42C7-41B8-84C5-30D2116FA46A}"/>
          </ac:graphicFrameMkLst>
        </pc:graphicFrameChg>
        <pc:picChg chg="add mod">
          <ac:chgData name="DANIEL MARTINEZ VAZQUEZ" userId="e4f08d6a-f9ff-417c-8326-f9c63e3892ec" providerId="ADAL" clId="{2C6E41DA-E58C-42A9-A9EA-F5575F1748D4}" dt="2021-10-19T16:20:13.852" v="152" actId="1440"/>
          <ac:picMkLst>
            <pc:docMk/>
            <pc:sldMk cId="3599047463" sldId="258"/>
            <ac:picMk id="4" creationId="{DF3D08EA-4456-4303-AC42-7762AF305D02}"/>
          </ac:picMkLst>
        </pc:picChg>
      </pc:sldChg>
      <pc:sldChg chg="addSp modSp new mod modTransition modClrScheme chgLayout">
        <pc:chgData name="DANIEL MARTINEZ VAZQUEZ" userId="e4f08d6a-f9ff-417c-8326-f9c63e3892ec" providerId="ADAL" clId="{2C6E41DA-E58C-42A9-A9EA-F5575F1748D4}" dt="2021-10-20T08:30:24.213" v="3808"/>
        <pc:sldMkLst>
          <pc:docMk/>
          <pc:sldMk cId="3009536345" sldId="259"/>
        </pc:sldMkLst>
        <pc:spChg chg="mod ord">
          <ac:chgData name="DANIEL MARTINEZ VAZQUEZ" userId="e4f08d6a-f9ff-417c-8326-f9c63e3892ec" providerId="ADAL" clId="{2C6E41DA-E58C-42A9-A9EA-F5575F1748D4}" dt="2021-10-19T16:46:33.543" v="763" actId="27636"/>
          <ac:spMkLst>
            <pc:docMk/>
            <pc:sldMk cId="3009536345" sldId="259"/>
            <ac:spMk id="2" creationId="{6566E3B5-A76D-4E66-ACD3-3EC93BE3894C}"/>
          </ac:spMkLst>
        </pc:spChg>
        <pc:spChg chg="add mod ord">
          <ac:chgData name="DANIEL MARTINEZ VAZQUEZ" userId="e4f08d6a-f9ff-417c-8326-f9c63e3892ec" providerId="ADAL" clId="{2C6E41DA-E58C-42A9-A9EA-F5575F1748D4}" dt="2021-10-19T16:46:15.052" v="757" actId="27636"/>
          <ac:spMkLst>
            <pc:docMk/>
            <pc:sldMk cId="3009536345" sldId="259"/>
            <ac:spMk id="3" creationId="{A72E89DF-514C-4906-AF24-DD6F8C1FB40A}"/>
          </ac:spMkLst>
        </pc:spChg>
        <pc:spChg chg="add mod ord">
          <ac:chgData name="DANIEL MARTINEZ VAZQUEZ" userId="e4f08d6a-f9ff-417c-8326-f9c63e3892ec" providerId="ADAL" clId="{2C6E41DA-E58C-42A9-A9EA-F5575F1748D4}" dt="2021-10-19T16:47:12.609" v="765" actId="113"/>
          <ac:spMkLst>
            <pc:docMk/>
            <pc:sldMk cId="3009536345" sldId="259"/>
            <ac:spMk id="4" creationId="{E9178E56-0A5A-40B7-8E47-4B9D191F7E26}"/>
          </ac:spMkLst>
        </pc:spChg>
        <pc:spChg chg="add mod">
          <ac:chgData name="DANIEL MARTINEZ VAZQUEZ" userId="e4f08d6a-f9ff-417c-8326-f9c63e3892ec" providerId="ADAL" clId="{2C6E41DA-E58C-42A9-A9EA-F5575F1748D4}" dt="2021-10-19T16:46:24.303" v="759" actId="1076"/>
          <ac:spMkLst>
            <pc:docMk/>
            <pc:sldMk cId="3009536345" sldId="259"/>
            <ac:spMk id="5" creationId="{B346B81F-1FDA-46F3-9E6F-4F6EC0FDB9B9}"/>
          </ac:spMkLst>
        </pc:spChg>
      </pc:sldChg>
      <pc:sldChg chg="addSp delSp modSp new mod modTransition">
        <pc:chgData name="DANIEL MARTINEZ VAZQUEZ" userId="e4f08d6a-f9ff-417c-8326-f9c63e3892ec" providerId="ADAL" clId="{2C6E41DA-E58C-42A9-A9EA-F5575F1748D4}" dt="2021-10-20T08:30:35.351" v="3811"/>
        <pc:sldMkLst>
          <pc:docMk/>
          <pc:sldMk cId="3189814378" sldId="260"/>
        </pc:sldMkLst>
        <pc:spChg chg="mod">
          <ac:chgData name="DANIEL MARTINEZ VAZQUEZ" userId="e4f08d6a-f9ff-417c-8326-f9c63e3892ec" providerId="ADAL" clId="{2C6E41DA-E58C-42A9-A9EA-F5575F1748D4}" dt="2021-10-19T16:50:39.465" v="801" actId="207"/>
          <ac:spMkLst>
            <pc:docMk/>
            <pc:sldMk cId="3189814378" sldId="260"/>
            <ac:spMk id="2" creationId="{80C82545-BF12-4B20-949C-B0C6A830EABF}"/>
          </ac:spMkLst>
        </pc:spChg>
        <pc:spChg chg="del">
          <ac:chgData name="DANIEL MARTINEZ VAZQUEZ" userId="e4f08d6a-f9ff-417c-8326-f9c63e3892ec" providerId="ADAL" clId="{2C6E41DA-E58C-42A9-A9EA-F5575F1748D4}" dt="2021-10-19T16:52:37.882" v="802" actId="3680"/>
          <ac:spMkLst>
            <pc:docMk/>
            <pc:sldMk cId="3189814378" sldId="260"/>
            <ac:spMk id="3" creationId="{891E021D-B671-402A-9DB0-F2BE8256455E}"/>
          </ac:spMkLst>
        </pc:spChg>
        <pc:graphicFrameChg chg="add mod ord modGraphic">
          <ac:chgData name="DANIEL MARTINEZ VAZQUEZ" userId="e4f08d6a-f9ff-417c-8326-f9c63e3892ec" providerId="ADAL" clId="{2C6E41DA-E58C-42A9-A9EA-F5575F1748D4}" dt="2021-10-19T17:16:35.766" v="2074" actId="20577"/>
          <ac:graphicFrameMkLst>
            <pc:docMk/>
            <pc:sldMk cId="3189814378" sldId="260"/>
            <ac:graphicFrameMk id="4" creationId="{C089CECF-AE7E-44C2-8710-F8E3C5D6C996}"/>
          </ac:graphicFrameMkLst>
        </pc:graphicFrameChg>
        <pc:picChg chg="del">
          <ac:chgData name="DANIEL MARTINEZ VAZQUEZ" userId="e4f08d6a-f9ff-417c-8326-f9c63e3892ec" providerId="ADAL" clId="{2C6E41DA-E58C-42A9-A9EA-F5575F1748D4}" dt="2021-10-19T17:00:41.762" v="1288"/>
          <ac:picMkLst>
            <pc:docMk/>
            <pc:sldMk cId="3189814378" sldId="260"/>
            <ac:picMk id="5" creationId="{035DEF69-747B-4AA0-BF5D-514D5FFF11B2}"/>
          </ac:picMkLst>
        </pc:picChg>
      </pc:sldChg>
      <pc:sldChg chg="addSp delSp modSp mod modTransition">
        <pc:chgData name="DANIEL MARTINEZ VAZQUEZ" userId="e4f08d6a-f9ff-417c-8326-f9c63e3892ec" providerId="ADAL" clId="{2C6E41DA-E58C-42A9-A9EA-F5575F1748D4}" dt="2021-10-20T08:30:46.449" v="3813"/>
        <pc:sldMkLst>
          <pc:docMk/>
          <pc:sldMk cId="2598992973" sldId="261"/>
        </pc:sldMkLst>
        <pc:spChg chg="mod">
          <ac:chgData name="DANIEL MARTINEZ VAZQUEZ" userId="e4f08d6a-f9ff-417c-8326-f9c63e3892ec" providerId="ADAL" clId="{2C6E41DA-E58C-42A9-A9EA-F5575F1748D4}" dt="2021-10-19T17:01:01.287" v="1346" actId="122"/>
          <ac:spMkLst>
            <pc:docMk/>
            <pc:sldMk cId="2598992973" sldId="261"/>
            <ac:spMk id="2" creationId="{80C82545-BF12-4B20-949C-B0C6A830EABF}"/>
          </ac:spMkLst>
        </pc:spChg>
        <pc:spChg chg="add del mod">
          <ac:chgData name="DANIEL MARTINEZ VAZQUEZ" userId="e4f08d6a-f9ff-417c-8326-f9c63e3892ec" providerId="ADAL" clId="{2C6E41DA-E58C-42A9-A9EA-F5575F1748D4}" dt="2021-10-19T17:01:41.359" v="1348" actId="3680"/>
          <ac:spMkLst>
            <pc:docMk/>
            <pc:sldMk cId="2598992973" sldId="261"/>
            <ac:spMk id="5" creationId="{EB64FDFD-3BAD-4E54-931D-BDE8066BBCDE}"/>
          </ac:spMkLst>
        </pc:spChg>
        <pc:graphicFrameChg chg="del">
          <ac:chgData name="DANIEL MARTINEZ VAZQUEZ" userId="e4f08d6a-f9ff-417c-8326-f9c63e3892ec" providerId="ADAL" clId="{2C6E41DA-E58C-42A9-A9EA-F5575F1748D4}" dt="2021-10-19T17:01:20.411" v="1347" actId="478"/>
          <ac:graphicFrameMkLst>
            <pc:docMk/>
            <pc:sldMk cId="2598992973" sldId="261"/>
            <ac:graphicFrameMk id="4" creationId="{C089CECF-AE7E-44C2-8710-F8E3C5D6C996}"/>
          </ac:graphicFrameMkLst>
        </pc:graphicFrameChg>
        <pc:graphicFrameChg chg="add mod ord modGraphic">
          <ac:chgData name="DANIEL MARTINEZ VAZQUEZ" userId="e4f08d6a-f9ff-417c-8326-f9c63e3892ec" providerId="ADAL" clId="{2C6E41DA-E58C-42A9-A9EA-F5575F1748D4}" dt="2021-10-19T17:16:28.901" v="2071" actId="120"/>
          <ac:graphicFrameMkLst>
            <pc:docMk/>
            <pc:sldMk cId="2598992973" sldId="261"/>
            <ac:graphicFrameMk id="6" creationId="{2D3FEDBA-1207-4E31-9224-CC12538E490A}"/>
          </ac:graphicFrameMkLst>
        </pc:graphicFrameChg>
      </pc:sldChg>
      <pc:sldChg chg="new del">
        <pc:chgData name="DANIEL MARTINEZ VAZQUEZ" userId="e4f08d6a-f9ff-417c-8326-f9c63e3892ec" providerId="ADAL" clId="{2C6E41DA-E58C-42A9-A9EA-F5575F1748D4}" dt="2021-10-19T16:49:28.702" v="768" actId="2696"/>
        <pc:sldMkLst>
          <pc:docMk/>
          <pc:sldMk cId="4001872908" sldId="261"/>
        </pc:sldMkLst>
      </pc:sldChg>
      <pc:sldChg chg="addSp delSp modSp mod modTransition">
        <pc:chgData name="DANIEL MARTINEZ VAZQUEZ" userId="e4f08d6a-f9ff-417c-8326-f9c63e3892ec" providerId="ADAL" clId="{2C6E41DA-E58C-42A9-A9EA-F5575F1748D4}" dt="2021-10-20T08:30:51.761" v="3814"/>
        <pc:sldMkLst>
          <pc:docMk/>
          <pc:sldMk cId="1503591551" sldId="262"/>
        </pc:sldMkLst>
        <pc:spChg chg="mod">
          <ac:chgData name="DANIEL MARTINEZ VAZQUEZ" userId="e4f08d6a-f9ff-417c-8326-f9c63e3892ec" providerId="ADAL" clId="{2C6E41DA-E58C-42A9-A9EA-F5575F1748D4}" dt="2021-10-19T17:12:21.518" v="1769" actId="20577"/>
          <ac:spMkLst>
            <pc:docMk/>
            <pc:sldMk cId="1503591551" sldId="262"/>
            <ac:spMk id="2" creationId="{80C82545-BF12-4B20-949C-B0C6A830EABF}"/>
          </ac:spMkLst>
        </pc:spChg>
        <pc:graphicFrameChg chg="add del mod">
          <ac:chgData name="DANIEL MARTINEZ VAZQUEZ" userId="e4f08d6a-f9ff-417c-8326-f9c63e3892ec" providerId="ADAL" clId="{2C6E41DA-E58C-42A9-A9EA-F5575F1748D4}" dt="2021-10-19T17:15:08.786" v="2020"/>
          <ac:graphicFrameMkLst>
            <pc:docMk/>
            <pc:sldMk cId="1503591551" sldId="262"/>
            <ac:graphicFrameMk id="3" creationId="{CE7B0072-FACA-4A48-95D6-FFA5287895AC}"/>
          </ac:graphicFrameMkLst>
        </pc:graphicFrameChg>
        <pc:graphicFrameChg chg="mod modGraphic">
          <ac:chgData name="DANIEL MARTINEZ VAZQUEZ" userId="e4f08d6a-f9ff-417c-8326-f9c63e3892ec" providerId="ADAL" clId="{2C6E41DA-E58C-42A9-A9EA-F5575F1748D4}" dt="2021-10-19T17:16:17.755" v="2069" actId="20577"/>
          <ac:graphicFrameMkLst>
            <pc:docMk/>
            <pc:sldMk cId="1503591551" sldId="262"/>
            <ac:graphicFrameMk id="6" creationId="{2D3FEDBA-1207-4E31-9224-CC12538E490A}"/>
          </ac:graphicFrameMkLst>
        </pc:graphicFrameChg>
      </pc:sldChg>
      <pc:sldChg chg="addSp delSp modSp mod modTransition">
        <pc:chgData name="DANIEL MARTINEZ VAZQUEZ" userId="e4f08d6a-f9ff-417c-8326-f9c63e3892ec" providerId="ADAL" clId="{2C6E41DA-E58C-42A9-A9EA-F5575F1748D4}" dt="2021-10-20T09:19:15.547" v="3866" actId="20577"/>
        <pc:sldMkLst>
          <pc:docMk/>
          <pc:sldMk cId="2531808351" sldId="263"/>
        </pc:sldMkLst>
        <pc:spChg chg="mod">
          <ac:chgData name="DANIEL MARTINEZ VAZQUEZ" userId="e4f08d6a-f9ff-417c-8326-f9c63e3892ec" providerId="ADAL" clId="{2C6E41DA-E58C-42A9-A9EA-F5575F1748D4}" dt="2021-10-19T17:21:17.026" v="2121" actId="20577"/>
          <ac:spMkLst>
            <pc:docMk/>
            <pc:sldMk cId="2531808351" sldId="263"/>
            <ac:spMk id="2" creationId="{80C82545-BF12-4B20-949C-B0C6A830EABF}"/>
          </ac:spMkLst>
        </pc:spChg>
        <pc:spChg chg="add del mod">
          <ac:chgData name="DANIEL MARTINEZ VAZQUEZ" userId="e4f08d6a-f9ff-417c-8326-f9c63e3892ec" providerId="ADAL" clId="{2C6E41DA-E58C-42A9-A9EA-F5575F1748D4}" dt="2021-10-19T17:30:28.242" v="2527" actId="478"/>
          <ac:spMkLst>
            <pc:docMk/>
            <pc:sldMk cId="2531808351" sldId="263"/>
            <ac:spMk id="4" creationId="{3EDAD4CA-C5C8-4616-AB14-3C7699CF949A}"/>
          </ac:spMkLst>
        </pc:spChg>
        <pc:graphicFrameChg chg="add del mod ord modGraphic">
          <ac:chgData name="DANIEL MARTINEZ VAZQUEZ" userId="e4f08d6a-f9ff-417c-8326-f9c63e3892ec" providerId="ADAL" clId="{2C6E41DA-E58C-42A9-A9EA-F5575F1748D4}" dt="2021-10-19T17:30:27.597" v="2526" actId="3680"/>
          <ac:graphicFrameMkLst>
            <pc:docMk/>
            <pc:sldMk cId="2531808351" sldId="263"/>
            <ac:graphicFrameMk id="5" creationId="{8E6773B9-99E4-421A-8D8D-8EB8008ECD09}"/>
          </ac:graphicFrameMkLst>
        </pc:graphicFrameChg>
        <pc:graphicFrameChg chg="add del modGraphic">
          <ac:chgData name="DANIEL MARTINEZ VAZQUEZ" userId="e4f08d6a-f9ff-417c-8326-f9c63e3892ec" providerId="ADAL" clId="{2C6E41DA-E58C-42A9-A9EA-F5575F1748D4}" dt="2021-10-20T09:19:15.547" v="3866" actId="20577"/>
          <ac:graphicFrameMkLst>
            <pc:docMk/>
            <pc:sldMk cId="2531808351" sldId="263"/>
            <ac:graphicFrameMk id="6" creationId="{2D3FEDBA-1207-4E31-9224-CC12538E490A}"/>
          </ac:graphicFrameMkLst>
        </pc:graphicFrameChg>
      </pc:sldChg>
      <pc:sldChg chg="addSp delSp modSp mod modTransition">
        <pc:chgData name="DANIEL MARTINEZ VAZQUEZ" userId="e4f08d6a-f9ff-417c-8326-f9c63e3892ec" providerId="ADAL" clId="{2C6E41DA-E58C-42A9-A9EA-F5575F1748D4}" dt="2021-10-20T09:19:08.079" v="3864" actId="20577"/>
        <pc:sldMkLst>
          <pc:docMk/>
          <pc:sldMk cId="373859219" sldId="264"/>
        </pc:sldMkLst>
        <pc:spChg chg="mod">
          <ac:chgData name="DANIEL MARTINEZ VAZQUEZ" userId="e4f08d6a-f9ff-417c-8326-f9c63e3892ec" providerId="ADAL" clId="{2C6E41DA-E58C-42A9-A9EA-F5575F1748D4}" dt="2021-10-20T08:31:34.649" v="3842" actId="20577"/>
          <ac:spMkLst>
            <pc:docMk/>
            <pc:sldMk cId="373859219" sldId="264"/>
            <ac:spMk id="2" creationId="{80C82545-BF12-4B20-949C-B0C6A830EABF}"/>
          </ac:spMkLst>
        </pc:spChg>
        <pc:spChg chg="add del mod">
          <ac:chgData name="DANIEL MARTINEZ VAZQUEZ" userId="e4f08d6a-f9ff-417c-8326-f9c63e3892ec" providerId="ADAL" clId="{2C6E41DA-E58C-42A9-A9EA-F5575F1748D4}" dt="2021-10-19T17:31:49.302" v="2570" actId="3680"/>
          <ac:spMkLst>
            <pc:docMk/>
            <pc:sldMk cId="373859219" sldId="264"/>
            <ac:spMk id="4" creationId="{A892227F-2F6B-4A76-ADAF-2CEBE214F680}"/>
          </ac:spMkLst>
        </pc:spChg>
        <pc:graphicFrameChg chg="add mod ord modGraphic">
          <ac:chgData name="DANIEL MARTINEZ VAZQUEZ" userId="e4f08d6a-f9ff-417c-8326-f9c63e3892ec" providerId="ADAL" clId="{2C6E41DA-E58C-42A9-A9EA-F5575F1748D4}" dt="2021-10-20T09:19:08.079" v="3864" actId="20577"/>
          <ac:graphicFrameMkLst>
            <pc:docMk/>
            <pc:sldMk cId="373859219" sldId="264"/>
            <ac:graphicFrameMk id="5" creationId="{132B6478-532B-450C-AAF7-2C403366C82A}"/>
          </ac:graphicFrameMkLst>
        </pc:graphicFrameChg>
        <pc:graphicFrameChg chg="del">
          <ac:chgData name="DANIEL MARTINEZ VAZQUEZ" userId="e4f08d6a-f9ff-417c-8326-f9c63e3892ec" providerId="ADAL" clId="{2C6E41DA-E58C-42A9-A9EA-F5575F1748D4}" dt="2021-10-19T17:31:44.574" v="2569" actId="478"/>
          <ac:graphicFrameMkLst>
            <pc:docMk/>
            <pc:sldMk cId="373859219" sldId="264"/>
            <ac:graphicFrameMk id="6" creationId="{2D3FEDBA-1207-4E31-9224-CC12538E490A}"/>
          </ac:graphicFrameMkLst>
        </pc:graphicFrameChg>
      </pc:sldChg>
      <pc:sldChg chg="modSp new del mod">
        <pc:chgData name="DANIEL MARTINEZ VAZQUEZ" userId="e4f08d6a-f9ff-417c-8326-f9c63e3892ec" providerId="ADAL" clId="{2C6E41DA-E58C-42A9-A9EA-F5575F1748D4}" dt="2021-10-19T17:41:25.564" v="3159" actId="2696"/>
        <pc:sldMkLst>
          <pc:docMk/>
          <pc:sldMk cId="427151198" sldId="265"/>
        </pc:sldMkLst>
        <pc:spChg chg="mod">
          <ac:chgData name="DANIEL MARTINEZ VAZQUEZ" userId="e4f08d6a-f9ff-417c-8326-f9c63e3892ec" providerId="ADAL" clId="{2C6E41DA-E58C-42A9-A9EA-F5575F1748D4}" dt="2021-10-19T17:40:51.086" v="3158" actId="207"/>
          <ac:spMkLst>
            <pc:docMk/>
            <pc:sldMk cId="427151198" sldId="265"/>
            <ac:spMk id="2" creationId="{EF9ACEAA-FA92-464F-BB1C-3D470B1BC588}"/>
          </ac:spMkLst>
        </pc:spChg>
      </pc:sldChg>
      <pc:sldChg chg="new del">
        <pc:chgData name="DANIEL MARTINEZ VAZQUEZ" userId="e4f08d6a-f9ff-417c-8326-f9c63e3892ec" providerId="ADAL" clId="{2C6E41DA-E58C-42A9-A9EA-F5575F1748D4}" dt="2021-10-19T17:41:37.329" v="3161" actId="2696"/>
        <pc:sldMkLst>
          <pc:docMk/>
          <pc:sldMk cId="806567796" sldId="265"/>
        </pc:sldMkLst>
      </pc:sldChg>
      <pc:sldChg chg="delSp modSp new mod modTransition">
        <pc:chgData name="DANIEL MARTINEZ VAZQUEZ" userId="e4f08d6a-f9ff-417c-8326-f9c63e3892ec" providerId="ADAL" clId="{2C6E41DA-E58C-42A9-A9EA-F5575F1748D4}" dt="2021-10-20T08:32:28.406" v="3843"/>
        <pc:sldMkLst>
          <pc:docMk/>
          <pc:sldMk cId="3629780648" sldId="265"/>
        </pc:sldMkLst>
        <pc:spChg chg="mod">
          <ac:chgData name="DANIEL MARTINEZ VAZQUEZ" userId="e4f08d6a-f9ff-417c-8326-f9c63e3892ec" providerId="ADAL" clId="{2C6E41DA-E58C-42A9-A9EA-F5575F1748D4}" dt="2021-10-19T17:42:14.197" v="3190" actId="1076"/>
          <ac:spMkLst>
            <pc:docMk/>
            <pc:sldMk cId="3629780648" sldId="265"/>
            <ac:spMk id="2" creationId="{44E99A37-DFBF-4CEE-AACB-13B1D7B2A184}"/>
          </ac:spMkLst>
        </pc:spChg>
        <pc:spChg chg="del">
          <ac:chgData name="DANIEL MARTINEZ VAZQUEZ" userId="e4f08d6a-f9ff-417c-8326-f9c63e3892ec" providerId="ADAL" clId="{2C6E41DA-E58C-42A9-A9EA-F5575F1748D4}" dt="2021-10-19T17:41:51.105" v="3164" actId="478"/>
          <ac:spMkLst>
            <pc:docMk/>
            <pc:sldMk cId="3629780648" sldId="265"/>
            <ac:spMk id="3" creationId="{06B343E0-8880-4153-94AE-749B89A683A6}"/>
          </ac:spMkLst>
        </pc:spChg>
      </pc:sldChg>
      <pc:sldChg chg="addSp delSp modSp new mod modTransition setBg modAnim">
        <pc:chgData name="DANIEL MARTINEZ VAZQUEZ" userId="e4f08d6a-f9ff-417c-8326-f9c63e3892ec" providerId="ADAL" clId="{2C6E41DA-E58C-42A9-A9EA-F5575F1748D4}" dt="2021-10-20T08:32:35" v="3844"/>
        <pc:sldMkLst>
          <pc:docMk/>
          <pc:sldMk cId="555222897" sldId="266"/>
        </pc:sldMkLst>
        <pc:spChg chg="mod">
          <ac:chgData name="DANIEL MARTINEZ VAZQUEZ" userId="e4f08d6a-f9ff-417c-8326-f9c63e3892ec" providerId="ADAL" clId="{2C6E41DA-E58C-42A9-A9EA-F5575F1748D4}" dt="2021-10-19T17:50:45.192" v="3779" actId="26606"/>
          <ac:spMkLst>
            <pc:docMk/>
            <pc:sldMk cId="555222897" sldId="266"/>
            <ac:spMk id="2" creationId="{F82024E0-974F-40B0-A477-B92D85BE1AC6}"/>
          </ac:spMkLst>
        </pc:spChg>
        <pc:spChg chg="mod">
          <ac:chgData name="DANIEL MARTINEZ VAZQUEZ" userId="e4f08d6a-f9ff-417c-8326-f9c63e3892ec" providerId="ADAL" clId="{2C6E41DA-E58C-42A9-A9EA-F5575F1748D4}" dt="2021-10-20T08:27:17.901" v="3793" actId="207"/>
          <ac:spMkLst>
            <pc:docMk/>
            <pc:sldMk cId="555222897" sldId="266"/>
            <ac:spMk id="3" creationId="{26FC1560-42E8-4632-B3FD-93DF0A850091}"/>
          </ac:spMkLst>
        </pc:spChg>
        <pc:spChg chg="add del">
          <ac:chgData name="DANIEL MARTINEZ VAZQUEZ" userId="e4f08d6a-f9ff-417c-8326-f9c63e3892ec" providerId="ADAL" clId="{2C6E41DA-E58C-42A9-A9EA-F5575F1748D4}" dt="2021-10-19T17:50:35.559" v="3771" actId="26606"/>
          <ac:spMkLst>
            <pc:docMk/>
            <pc:sldMk cId="555222897" sldId="266"/>
            <ac:spMk id="8" creationId="{C51A08AC-F796-409C-AD97-8B476289EC51}"/>
          </ac:spMkLst>
        </pc:spChg>
        <pc:spChg chg="add del">
          <ac:chgData name="DANIEL MARTINEZ VAZQUEZ" userId="e4f08d6a-f9ff-417c-8326-f9c63e3892ec" providerId="ADAL" clId="{2C6E41DA-E58C-42A9-A9EA-F5575F1748D4}" dt="2021-10-19T17:50:45.192" v="3779" actId="26606"/>
          <ac:spMkLst>
            <pc:docMk/>
            <pc:sldMk cId="555222897" sldId="266"/>
            <ac:spMk id="12" creationId="{BE30D5C6-EC5C-4D78-8689-1B6822BFF71A}"/>
          </ac:spMkLst>
        </pc:spChg>
        <pc:spChg chg="add del">
          <ac:chgData name="DANIEL MARTINEZ VAZQUEZ" userId="e4f08d6a-f9ff-417c-8326-f9c63e3892ec" providerId="ADAL" clId="{2C6E41DA-E58C-42A9-A9EA-F5575F1748D4}" dt="2021-10-19T17:50:45.192" v="3779" actId="26606"/>
          <ac:spMkLst>
            <pc:docMk/>
            <pc:sldMk cId="555222897" sldId="266"/>
            <ac:spMk id="14" creationId="{12A73499-12A4-4080-B0DE-351867697F87}"/>
          </ac:spMkLst>
        </pc:spChg>
        <pc:spChg chg="add del">
          <ac:chgData name="DANIEL MARTINEZ VAZQUEZ" userId="e4f08d6a-f9ff-417c-8326-f9c63e3892ec" providerId="ADAL" clId="{2C6E41DA-E58C-42A9-A9EA-F5575F1748D4}" dt="2021-10-19T17:50:38.204" v="3773" actId="26606"/>
          <ac:spMkLst>
            <pc:docMk/>
            <pc:sldMk cId="555222897" sldId="266"/>
            <ac:spMk id="16" creationId="{47FC6A8B-34F9-40FB-AA2D-E34168F52850}"/>
          </ac:spMkLst>
        </pc:spChg>
        <pc:spChg chg="add del">
          <ac:chgData name="DANIEL MARTINEZ VAZQUEZ" userId="e4f08d6a-f9ff-417c-8326-f9c63e3892ec" providerId="ADAL" clId="{2C6E41DA-E58C-42A9-A9EA-F5575F1748D4}" dt="2021-10-19T17:50:45.192" v="3779" actId="26606"/>
          <ac:spMkLst>
            <pc:docMk/>
            <pc:sldMk cId="555222897" sldId="266"/>
            <ac:spMk id="18" creationId="{A7BBF837-70DD-4FFD-A87C-FAD1F5D8AB4C}"/>
          </ac:spMkLst>
        </pc:spChg>
        <pc:spChg chg="add del">
          <ac:chgData name="DANIEL MARTINEZ VAZQUEZ" userId="e4f08d6a-f9ff-417c-8326-f9c63e3892ec" providerId="ADAL" clId="{2C6E41DA-E58C-42A9-A9EA-F5575F1748D4}" dt="2021-10-19T17:50:45.192" v="3779" actId="26606"/>
          <ac:spMkLst>
            <pc:docMk/>
            <pc:sldMk cId="555222897" sldId="266"/>
            <ac:spMk id="20" creationId="{CE5EB792-CB0B-44C0-9561-24A263D874DA}"/>
          </ac:spMkLst>
        </pc:spChg>
        <pc:spChg chg="add del">
          <ac:chgData name="DANIEL MARTINEZ VAZQUEZ" userId="e4f08d6a-f9ff-417c-8326-f9c63e3892ec" providerId="ADAL" clId="{2C6E41DA-E58C-42A9-A9EA-F5575F1748D4}" dt="2021-10-19T17:50:39.434" v="3775" actId="26606"/>
          <ac:spMkLst>
            <pc:docMk/>
            <pc:sldMk cId="555222897" sldId="266"/>
            <ac:spMk id="22" creationId="{593B4D24-F4A8-4141-A20A-E0575D199633}"/>
          </ac:spMkLst>
        </pc:spChg>
        <pc:spChg chg="add del">
          <ac:chgData name="DANIEL MARTINEZ VAZQUEZ" userId="e4f08d6a-f9ff-417c-8326-f9c63e3892ec" providerId="ADAL" clId="{2C6E41DA-E58C-42A9-A9EA-F5575F1748D4}" dt="2021-10-19T17:50:42.903" v="3777" actId="26606"/>
          <ac:spMkLst>
            <pc:docMk/>
            <pc:sldMk cId="555222897" sldId="266"/>
            <ac:spMk id="25" creationId="{AC14302F-E955-47D0-A56B-D1D1A6953B51}"/>
          </ac:spMkLst>
        </pc:spChg>
        <pc:spChg chg="add del">
          <ac:chgData name="DANIEL MARTINEZ VAZQUEZ" userId="e4f08d6a-f9ff-417c-8326-f9c63e3892ec" providerId="ADAL" clId="{2C6E41DA-E58C-42A9-A9EA-F5575F1748D4}" dt="2021-10-19T17:50:45.192" v="3779" actId="26606"/>
          <ac:spMkLst>
            <pc:docMk/>
            <pc:sldMk cId="555222897" sldId="266"/>
            <ac:spMk id="31" creationId="{22F24225-0E3A-40A5-A927-CEFC144381AA}"/>
          </ac:spMkLst>
        </pc:spChg>
        <pc:spChg chg="add del">
          <ac:chgData name="DANIEL MARTINEZ VAZQUEZ" userId="e4f08d6a-f9ff-417c-8326-f9c63e3892ec" providerId="ADAL" clId="{2C6E41DA-E58C-42A9-A9EA-F5575F1748D4}" dt="2021-10-19T17:50:45.192" v="3779" actId="26606"/>
          <ac:spMkLst>
            <pc:docMk/>
            <pc:sldMk cId="555222897" sldId="266"/>
            <ac:spMk id="32" creationId="{5B02B8FB-EF36-4677-B5B5-E9B989F25EBC}"/>
          </ac:spMkLst>
        </pc:spChg>
        <pc:spChg chg="add del">
          <ac:chgData name="DANIEL MARTINEZ VAZQUEZ" userId="e4f08d6a-f9ff-417c-8326-f9c63e3892ec" providerId="ADAL" clId="{2C6E41DA-E58C-42A9-A9EA-F5575F1748D4}" dt="2021-10-19T17:50:45.192" v="3779" actId="26606"/>
          <ac:spMkLst>
            <pc:docMk/>
            <pc:sldMk cId="555222897" sldId="266"/>
            <ac:spMk id="33" creationId="{60A52FE6-BB17-4BE4-BFA1-8896FD7CFABA}"/>
          </ac:spMkLst>
        </pc:spChg>
        <pc:spChg chg="add del">
          <ac:chgData name="DANIEL MARTINEZ VAZQUEZ" userId="e4f08d6a-f9ff-417c-8326-f9c63e3892ec" providerId="ADAL" clId="{2C6E41DA-E58C-42A9-A9EA-F5575F1748D4}" dt="2021-10-19T17:50:45.192" v="3779" actId="26606"/>
          <ac:spMkLst>
            <pc:docMk/>
            <pc:sldMk cId="555222897" sldId="266"/>
            <ac:spMk id="34" creationId="{C0FB4A96-0FD5-4642-8CE2-57623A3A42D4}"/>
          </ac:spMkLst>
        </pc:spChg>
        <pc:grpChg chg="add del">
          <ac:chgData name="DANIEL MARTINEZ VAZQUEZ" userId="e4f08d6a-f9ff-417c-8326-f9c63e3892ec" providerId="ADAL" clId="{2C6E41DA-E58C-42A9-A9EA-F5575F1748D4}" dt="2021-10-19T17:50:35.559" v="3771" actId="26606"/>
          <ac:grpSpMkLst>
            <pc:docMk/>
            <pc:sldMk cId="555222897" sldId="266"/>
            <ac:grpSpMk id="10" creationId="{1E1B312B-4E9A-405C-9CE8-10325438035E}"/>
          </ac:grpSpMkLst>
        </pc:grpChg>
        <pc:grpChg chg="add del">
          <ac:chgData name="DANIEL MARTINEZ VAZQUEZ" userId="e4f08d6a-f9ff-417c-8326-f9c63e3892ec" providerId="ADAL" clId="{2C6E41DA-E58C-42A9-A9EA-F5575F1748D4}" dt="2021-10-19T17:50:38.204" v="3773" actId="26606"/>
          <ac:grpSpMkLst>
            <pc:docMk/>
            <pc:sldMk cId="555222897" sldId="266"/>
            <ac:grpSpMk id="17" creationId="{D4D684F8-91BF-481C-A965-722756A383D0}"/>
          </ac:grpSpMkLst>
        </pc:grpChg>
        <pc:grpChg chg="add del">
          <ac:chgData name="DANIEL MARTINEZ VAZQUEZ" userId="e4f08d6a-f9ff-417c-8326-f9c63e3892ec" providerId="ADAL" clId="{2C6E41DA-E58C-42A9-A9EA-F5575F1748D4}" dt="2021-10-19T17:50:39.434" v="3775" actId="26606"/>
          <ac:grpSpMkLst>
            <pc:docMk/>
            <pc:sldMk cId="555222897" sldId="266"/>
            <ac:grpSpMk id="23" creationId="{6CCEEF8A-4A3A-4B35-AA57-D804767F5AD9}"/>
          </ac:grpSpMkLst>
        </pc:grpChg>
        <pc:grpChg chg="add del">
          <ac:chgData name="DANIEL MARTINEZ VAZQUEZ" userId="e4f08d6a-f9ff-417c-8326-f9c63e3892ec" providerId="ADAL" clId="{2C6E41DA-E58C-42A9-A9EA-F5575F1748D4}" dt="2021-10-19T17:50:42.903" v="3777" actId="26606"/>
          <ac:grpSpMkLst>
            <pc:docMk/>
            <pc:sldMk cId="555222897" sldId="266"/>
            <ac:grpSpMk id="26" creationId="{572E366A-B6DD-4F06-A42A-FF634FDE1BE1}"/>
          </ac:grpSpMkLst>
        </pc:grpChg>
        <pc:picChg chg="add del mod">
          <ac:chgData name="DANIEL MARTINEZ VAZQUEZ" userId="e4f08d6a-f9ff-417c-8326-f9c63e3892ec" providerId="ADAL" clId="{2C6E41DA-E58C-42A9-A9EA-F5575F1748D4}" dt="2021-10-19T17:50:28.775" v="3769" actId="478"/>
          <ac:picMkLst>
            <pc:docMk/>
            <pc:sldMk cId="555222897" sldId="266"/>
            <ac:picMk id="5" creationId="{6900B7B4-6281-4AA0-9066-DA704F5C79CB}"/>
          </ac:picMkLst>
        </pc:picChg>
      </pc:sldChg>
      <pc:sldChg chg="new del">
        <pc:chgData name="DANIEL MARTINEZ VAZQUEZ" userId="e4f08d6a-f9ff-417c-8326-f9c63e3892ec" providerId="ADAL" clId="{2C6E41DA-E58C-42A9-A9EA-F5575F1748D4}" dt="2021-10-19T17:45:06.559" v="3192" actId="680"/>
        <pc:sldMkLst>
          <pc:docMk/>
          <pc:sldMk cId="3975213255" sldId="266"/>
        </pc:sldMkLst>
      </pc:sldChg>
    </pc:docChg>
  </pc:docChgLst>
  <pc:docChgLst>
    <pc:chgData name="DANIEL MARTINEZ VAZQUEZ" userId="e4f08d6a-f9ff-417c-8326-f9c63e3892ec" providerId="ADAL" clId="{B1F86594-F212-45BC-84BA-D6FD1EA23423}"/>
    <pc:docChg chg="delSld modSld">
      <pc:chgData name="DANIEL MARTINEZ VAZQUEZ" userId="e4f08d6a-f9ff-417c-8326-f9c63e3892ec" providerId="ADAL" clId="{B1F86594-F212-45BC-84BA-D6FD1EA23423}" dt="2021-10-25T15:44:21.705" v="25" actId="2696"/>
      <pc:docMkLst>
        <pc:docMk/>
      </pc:docMkLst>
      <pc:sldChg chg="del">
        <pc:chgData name="DANIEL MARTINEZ VAZQUEZ" userId="e4f08d6a-f9ff-417c-8326-f9c63e3892ec" providerId="ADAL" clId="{B1F86594-F212-45BC-84BA-D6FD1EA23423}" dt="2021-10-25T15:43:45.528" v="0" actId="2696"/>
        <pc:sldMkLst>
          <pc:docMk/>
          <pc:sldMk cId="2492643263" sldId="256"/>
        </pc:sldMkLst>
      </pc:sldChg>
      <pc:sldChg chg="del">
        <pc:chgData name="DANIEL MARTINEZ VAZQUEZ" userId="e4f08d6a-f9ff-417c-8326-f9c63e3892ec" providerId="ADAL" clId="{B1F86594-F212-45BC-84BA-D6FD1EA23423}" dt="2021-10-25T15:43:45.528" v="0" actId="2696"/>
        <pc:sldMkLst>
          <pc:docMk/>
          <pc:sldMk cId="750322540" sldId="257"/>
        </pc:sldMkLst>
      </pc:sldChg>
      <pc:sldChg chg="del">
        <pc:chgData name="DANIEL MARTINEZ VAZQUEZ" userId="e4f08d6a-f9ff-417c-8326-f9c63e3892ec" providerId="ADAL" clId="{B1F86594-F212-45BC-84BA-D6FD1EA23423}" dt="2021-10-25T15:43:45.528" v="0" actId="2696"/>
        <pc:sldMkLst>
          <pc:docMk/>
          <pc:sldMk cId="3599047463" sldId="258"/>
        </pc:sldMkLst>
      </pc:sldChg>
      <pc:sldChg chg="modSp mod">
        <pc:chgData name="DANIEL MARTINEZ VAZQUEZ" userId="e4f08d6a-f9ff-417c-8326-f9c63e3892ec" providerId="ADAL" clId="{B1F86594-F212-45BC-84BA-D6FD1EA23423}" dt="2021-10-25T15:44:00.648" v="24" actId="20577"/>
        <pc:sldMkLst>
          <pc:docMk/>
          <pc:sldMk cId="3009536345" sldId="259"/>
        </pc:sldMkLst>
        <pc:spChg chg="mod">
          <ac:chgData name="DANIEL MARTINEZ VAZQUEZ" userId="e4f08d6a-f9ff-417c-8326-f9c63e3892ec" providerId="ADAL" clId="{B1F86594-F212-45BC-84BA-D6FD1EA23423}" dt="2021-10-25T15:44:00.648" v="24" actId="20577"/>
          <ac:spMkLst>
            <pc:docMk/>
            <pc:sldMk cId="3009536345" sldId="259"/>
            <ac:spMk id="3" creationId="{A72E89DF-514C-4906-AF24-DD6F8C1FB40A}"/>
          </ac:spMkLst>
        </pc:spChg>
      </pc:sldChg>
      <pc:sldChg chg="del">
        <pc:chgData name="DANIEL MARTINEZ VAZQUEZ" userId="e4f08d6a-f9ff-417c-8326-f9c63e3892ec" providerId="ADAL" clId="{B1F86594-F212-45BC-84BA-D6FD1EA23423}" dt="2021-10-25T15:44:21.705" v="25" actId="2696"/>
        <pc:sldMkLst>
          <pc:docMk/>
          <pc:sldMk cId="3629780648" sldId="265"/>
        </pc:sldMkLst>
      </pc:sldChg>
    </pc:docChg>
  </pc:docChgLst>
  <pc:docChgLst>
    <pc:chgData name="DANIEL MARTINEZ VAZQUEZ" userId="e4f08d6a-f9ff-417c-8326-f9c63e3892ec" providerId="ADAL" clId="{F597FA34-D13E-4A4B-B036-61D0B9109533}"/>
    <pc:docChg chg="modSld">
      <pc:chgData name="DANIEL MARTINEZ VAZQUEZ" userId="e4f08d6a-f9ff-417c-8326-f9c63e3892ec" providerId="ADAL" clId="{F597FA34-D13E-4A4B-B036-61D0B9109533}" dt="2021-10-22T09:41:46.683" v="54" actId="20577"/>
      <pc:docMkLst>
        <pc:docMk/>
      </pc:docMkLst>
      <pc:sldChg chg="addSp modSp mod">
        <pc:chgData name="DANIEL MARTINEZ VAZQUEZ" userId="e4f08d6a-f9ff-417c-8326-f9c63e3892ec" providerId="ADAL" clId="{F597FA34-D13E-4A4B-B036-61D0B9109533}" dt="2021-10-22T09:41:46.683" v="54" actId="20577"/>
        <pc:sldMkLst>
          <pc:docMk/>
          <pc:sldMk cId="2492643263" sldId="256"/>
        </pc:sldMkLst>
        <pc:spChg chg="add mod">
          <ac:chgData name="DANIEL MARTINEZ VAZQUEZ" userId="e4f08d6a-f9ff-417c-8326-f9c63e3892ec" providerId="ADAL" clId="{F597FA34-D13E-4A4B-B036-61D0B9109533}" dt="2021-10-22T09:41:46.683" v="54" actId="20577"/>
          <ac:spMkLst>
            <pc:docMk/>
            <pc:sldMk cId="2492643263" sldId="256"/>
            <ac:spMk id="3" creationId="{8A5A9B97-304A-498F-AC77-018FE82ED1F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938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25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3168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726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10/25/2021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730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6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4640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03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7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37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396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364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03" r:id="rId6"/>
    <p:sldLayoutId id="2147483699" r:id="rId7"/>
    <p:sldLayoutId id="2147483700" r:id="rId8"/>
    <p:sldLayoutId id="2147483701" r:id="rId9"/>
    <p:sldLayoutId id="2147483702" r:id="rId10"/>
    <p:sldLayoutId id="2147483704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66E3B5-A76D-4E66-ACD3-3EC93BE38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/>
              <a:t>EXPERIENCIAS DE CALIDAD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2E89DF-514C-4906-AF24-DD6F8C1FB40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s-ES" sz="2800" dirty="0">
                <a:solidFill>
                  <a:srgbClr val="0070C0"/>
                </a:solidFill>
              </a:rPr>
              <a:t>PASOS</a:t>
            </a:r>
          </a:p>
          <a:p>
            <a:pPr>
              <a:lnSpc>
                <a:spcPct val="110000"/>
              </a:lnSpc>
            </a:pPr>
            <a:r>
              <a:rPr lang="es-ES" dirty="0"/>
              <a:t>Equipo de Mejora</a:t>
            </a:r>
          </a:p>
          <a:p>
            <a:pPr>
              <a:lnSpc>
                <a:spcPct val="110000"/>
              </a:lnSpc>
            </a:pPr>
            <a:r>
              <a:rPr lang="es-ES" dirty="0"/>
              <a:t>Claustro y Consejo Escolar</a:t>
            </a:r>
          </a:p>
          <a:p>
            <a:pPr>
              <a:lnSpc>
                <a:spcPct val="110000"/>
              </a:lnSpc>
            </a:pPr>
            <a:r>
              <a:rPr lang="es-ES" dirty="0"/>
              <a:t>Solicitud.</a:t>
            </a:r>
            <a:endParaRPr lang="es-ES" sz="1400" dirty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</a:pPr>
            <a:r>
              <a:rPr lang="es-ES" dirty="0"/>
              <a:t>Protocolo</a:t>
            </a:r>
          </a:p>
          <a:p>
            <a:pPr>
              <a:lnSpc>
                <a:spcPct val="110000"/>
              </a:lnSpc>
            </a:pPr>
            <a:r>
              <a:rPr lang="es-ES" dirty="0"/>
              <a:t>Memoria    </a:t>
            </a:r>
            <a:r>
              <a:rPr lang="es-ES" sz="1200" dirty="0"/>
              <a:t>dependiendo de la </a:t>
            </a:r>
          </a:p>
          <a:p>
            <a:pPr>
              <a:lnSpc>
                <a:spcPct val="110000"/>
              </a:lnSpc>
            </a:pPr>
            <a:r>
              <a:rPr lang="es-ES" sz="1200" dirty="0"/>
              <a:t>                     Experiencia de Calidad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9178E56-0A5A-40B7-8E47-4B9D191F7E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8638" y="2438400"/>
            <a:ext cx="3862171" cy="3073168"/>
          </a:xfrm>
        </p:spPr>
        <p:txBody>
          <a:bodyPr>
            <a:normAutofit fontScale="92500"/>
          </a:bodyPr>
          <a:lstStyle/>
          <a:p>
            <a:r>
              <a:rPr lang="es-ES" sz="2800" dirty="0">
                <a:solidFill>
                  <a:srgbClr val="0070C0"/>
                </a:solidFill>
              </a:rPr>
              <a:t>MODALIDADES</a:t>
            </a:r>
          </a:p>
          <a:p>
            <a:pPr marL="285750" indent="-285750">
              <a:buFontTx/>
              <a:buChar char="-"/>
            </a:pPr>
            <a:r>
              <a:rPr lang="es-ES" sz="1500" dirty="0"/>
              <a:t>Modelo de Autoevaluación </a:t>
            </a:r>
            <a:r>
              <a:rPr lang="es-ES" sz="1500" dirty="0" err="1"/>
              <a:t>CyL</a:t>
            </a:r>
            <a:endParaRPr lang="es-ES" sz="1500" dirty="0"/>
          </a:p>
          <a:p>
            <a:pPr marL="285750" indent="-285750">
              <a:buFontTx/>
              <a:buChar char="-"/>
            </a:pPr>
            <a:r>
              <a:rPr lang="es-ES" sz="1500" b="1" dirty="0">
                <a:solidFill>
                  <a:srgbClr val="00B050"/>
                </a:solidFill>
              </a:rPr>
              <a:t>Planes de Mejora</a:t>
            </a:r>
          </a:p>
          <a:p>
            <a:pPr marL="285750" indent="-285750">
              <a:buFontTx/>
              <a:buChar char="-"/>
            </a:pPr>
            <a:r>
              <a:rPr lang="es-ES" sz="1500" dirty="0"/>
              <a:t>Catálogo de Servicios</a:t>
            </a:r>
          </a:p>
          <a:p>
            <a:pPr marL="285750" indent="-285750">
              <a:buFontTx/>
              <a:buChar char="-"/>
            </a:pPr>
            <a:r>
              <a:rPr lang="es-ES" sz="1500" dirty="0"/>
              <a:t>Modelo de excelencia EFQM</a:t>
            </a:r>
          </a:p>
          <a:p>
            <a:pPr marL="285750" indent="-285750">
              <a:buFontTx/>
              <a:buChar char="-"/>
            </a:pPr>
            <a:r>
              <a:rPr lang="es-ES" sz="1500" dirty="0"/>
              <a:t>Sistemas de acreditación</a:t>
            </a:r>
          </a:p>
        </p:txBody>
      </p:sp>
      <p:sp>
        <p:nvSpPr>
          <p:cNvPr id="5" name="Cerrar llave 4">
            <a:extLst>
              <a:ext uri="{FF2B5EF4-FFF2-40B4-BE49-F238E27FC236}">
                <a16:creationId xmlns:a16="http://schemas.microsoft.com/office/drawing/2014/main" id="{B346B81F-1FDA-46F3-9E6F-4F6EC0FDB9B9}"/>
              </a:ext>
            </a:extLst>
          </p:cNvPr>
          <p:cNvSpPr/>
          <p:nvPr/>
        </p:nvSpPr>
        <p:spPr>
          <a:xfrm>
            <a:off x="3187816" y="4446167"/>
            <a:ext cx="226503" cy="620785"/>
          </a:xfrm>
          <a:prstGeom prst="rightBrace">
            <a:avLst>
              <a:gd name="adj1" fmla="val 8333"/>
              <a:gd name="adj2" fmla="val 8378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953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C82545-BF12-4B20-949C-B0C6A830E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00B050"/>
                </a:solidFill>
              </a:rPr>
              <a:t>MODELO DE AUTOEVALUACIÓN CYL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C089CECF-AE7E-44C2-8710-F8E3C5D6C9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729004"/>
              </p:ext>
            </p:extLst>
          </p:nvPr>
        </p:nvGraphicFramePr>
        <p:xfrm>
          <a:off x="1920875" y="2312988"/>
          <a:ext cx="8769348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3116">
                  <a:extLst>
                    <a:ext uri="{9D8B030D-6E8A-4147-A177-3AD203B41FA5}">
                      <a16:colId xmlns:a16="http://schemas.microsoft.com/office/drawing/2014/main" val="440118037"/>
                    </a:ext>
                  </a:extLst>
                </a:gridCol>
                <a:gridCol w="2923116">
                  <a:extLst>
                    <a:ext uri="{9D8B030D-6E8A-4147-A177-3AD203B41FA5}">
                      <a16:colId xmlns:a16="http://schemas.microsoft.com/office/drawing/2014/main" val="12285503"/>
                    </a:ext>
                  </a:extLst>
                </a:gridCol>
                <a:gridCol w="2923116">
                  <a:extLst>
                    <a:ext uri="{9D8B030D-6E8A-4147-A177-3AD203B41FA5}">
                      <a16:colId xmlns:a16="http://schemas.microsoft.com/office/drawing/2014/main" val="34197742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FIN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FASES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DESTINADO ESPECIALMENTE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77947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endParaRPr lang="es-ES" dirty="0"/>
                    </a:p>
                    <a:p>
                      <a:pPr algn="ctr"/>
                      <a:endParaRPr lang="es-ES" dirty="0"/>
                    </a:p>
                    <a:p>
                      <a:pPr algn="ctr"/>
                      <a:r>
                        <a:rPr lang="es-ES" dirty="0"/>
                        <a:t>Permite evidenciar puntos fuertes y áreas de mejora de un Centro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1. Constitución del Equipo de Mejora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s-ES" sz="1400" dirty="0"/>
                        <a:t>Centro que nunca ha hecho un Plan de Mejora.</a:t>
                      </a:r>
                    </a:p>
                    <a:p>
                      <a:endParaRPr lang="es-ES" sz="140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ES" sz="1400" dirty="0"/>
                        <a:t>Centro en el que ha cambiado el Equipo Directivo.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s-ES" sz="140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ES" sz="1400" dirty="0"/>
                        <a:t>+ de 4 años de la última Autoevaluación.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11362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2. Aplicación de cuestionarios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85648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3. Interpretación de los resultados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68886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4. Priorización de Áreas de Mejora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03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814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C82545-BF12-4B20-949C-B0C6A830E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solidFill>
                  <a:srgbClr val="00B050"/>
                </a:solidFill>
              </a:rPr>
              <a:t>PLANES DE MEJORA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2D3FEDBA-1207-4E31-9224-CC12538E49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331492"/>
              </p:ext>
            </p:extLst>
          </p:nvPr>
        </p:nvGraphicFramePr>
        <p:xfrm>
          <a:off x="1920875" y="2312988"/>
          <a:ext cx="876935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4675">
                  <a:extLst>
                    <a:ext uri="{9D8B030D-6E8A-4147-A177-3AD203B41FA5}">
                      <a16:colId xmlns:a16="http://schemas.microsoft.com/office/drawing/2014/main" val="594637937"/>
                    </a:ext>
                  </a:extLst>
                </a:gridCol>
                <a:gridCol w="4384675">
                  <a:extLst>
                    <a:ext uri="{9D8B030D-6E8A-4147-A177-3AD203B41FA5}">
                      <a16:colId xmlns:a16="http://schemas.microsoft.com/office/drawing/2014/main" val="8888910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FIN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FASES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100715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l"/>
                      <a:r>
                        <a:rPr lang="es-ES" dirty="0"/>
                        <a:t>Instrumento para planificar y desarrollar acciones encaminadas a conseguir mejoras en la calidad de sus servicios, una vez evidenciados, mediante un proceso de autoevaluación, los puntos fuertes y las áreas de mejora de la organización.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s-ES" dirty="0"/>
                        <a:t>Constitución del Equipo de Mejora</a:t>
                      </a:r>
                    </a:p>
                    <a:p>
                      <a:pPr marL="0" indent="0">
                        <a:buNone/>
                      </a:pP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15034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2. Elaboración Protocolo del Plan de </a:t>
                      </a:r>
                    </a:p>
                    <a:p>
                      <a:r>
                        <a:rPr lang="es-ES" dirty="0"/>
                        <a:t>    Mejora</a:t>
                      </a:r>
                    </a:p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51688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3. Desarrollo del Plan de Mejora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790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992973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C82545-BF12-4B20-949C-B0C6A830E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solidFill>
                  <a:srgbClr val="00B050"/>
                </a:solidFill>
              </a:rPr>
              <a:t>CATÁLOGOS DE SERVICIOS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2D3FEDBA-1207-4E31-9224-CC12538E49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7624686"/>
              </p:ext>
            </p:extLst>
          </p:nvPr>
        </p:nvGraphicFramePr>
        <p:xfrm>
          <a:off x="1920875" y="2312988"/>
          <a:ext cx="8769350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4675">
                  <a:extLst>
                    <a:ext uri="{9D8B030D-6E8A-4147-A177-3AD203B41FA5}">
                      <a16:colId xmlns:a16="http://schemas.microsoft.com/office/drawing/2014/main" val="594637937"/>
                    </a:ext>
                  </a:extLst>
                </a:gridCol>
                <a:gridCol w="4384675">
                  <a:extLst>
                    <a:ext uri="{9D8B030D-6E8A-4147-A177-3AD203B41FA5}">
                      <a16:colId xmlns:a16="http://schemas.microsoft.com/office/drawing/2014/main" val="8888910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FIN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FASES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100715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endParaRPr lang="es-ES" dirty="0"/>
                    </a:p>
                    <a:p>
                      <a:pPr algn="ctr"/>
                      <a:r>
                        <a:rPr lang="es-ES" dirty="0"/>
                        <a:t>Documentos escritos que informan sobre los servicios que presta el Centro y de los compromisos de mejora asumidos con sus usuarios.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s-ES" dirty="0"/>
                        <a:t>Constitución del Equipo de Mejora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15034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2. Realización Proceso de Autoevaluación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516886"/>
                  </a:ext>
                </a:extLst>
              </a:tr>
              <a:tr h="57867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3. Redacción de Compromisos e Indicadores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790244"/>
                  </a:ext>
                </a:extLst>
              </a:tr>
              <a:tr h="335728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4. Propuesta de Catálogo de Centro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81432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591551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C82545-BF12-4B20-949C-B0C6A830E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solidFill>
                  <a:srgbClr val="00B050"/>
                </a:solidFill>
              </a:rPr>
              <a:t>MODELO DE EXCELENCIA EFQM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2D3FEDBA-1207-4E31-9224-CC12538E49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4684023"/>
              </p:ext>
            </p:extLst>
          </p:nvPr>
        </p:nvGraphicFramePr>
        <p:xfrm>
          <a:off x="1920875" y="2312988"/>
          <a:ext cx="876935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4675">
                  <a:extLst>
                    <a:ext uri="{9D8B030D-6E8A-4147-A177-3AD203B41FA5}">
                      <a16:colId xmlns:a16="http://schemas.microsoft.com/office/drawing/2014/main" val="594637937"/>
                    </a:ext>
                  </a:extLst>
                </a:gridCol>
                <a:gridCol w="4384675">
                  <a:extLst>
                    <a:ext uri="{9D8B030D-6E8A-4147-A177-3AD203B41FA5}">
                      <a16:colId xmlns:a16="http://schemas.microsoft.com/office/drawing/2014/main" val="8888910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FIN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FASES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100715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endParaRPr lang="es-ES" dirty="0"/>
                    </a:p>
                    <a:p>
                      <a:pPr algn="ctr"/>
                      <a:endParaRPr lang="es-ES" dirty="0"/>
                    </a:p>
                    <a:p>
                      <a:pPr algn="ctr"/>
                      <a:r>
                        <a:rPr lang="es-ES" dirty="0"/>
                        <a:t>Es una Autoevaluación más compleja, encaminada a un sello de excelencia.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s-ES" dirty="0"/>
                        <a:t>Constitución del Equipo de Mejora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15034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2. Formación EFQM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516886"/>
                  </a:ext>
                </a:extLst>
              </a:tr>
              <a:tr h="57867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3. Proceso de Autoevaluación del Centro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790244"/>
                  </a:ext>
                </a:extLst>
              </a:tr>
              <a:tr h="335728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4. Selección de Áreas de Mejora. Diseño del Plan de Mejora (a implantar el curso próximo)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81432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808351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C82545-BF12-4B20-949C-B0C6A830E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solidFill>
                  <a:srgbClr val="00B050"/>
                </a:solidFill>
              </a:rPr>
              <a:t>SISTEMAS DE ACREDITACIÓN</a:t>
            </a:r>
          </a:p>
        </p:txBody>
      </p:sp>
      <p:graphicFrame>
        <p:nvGraphicFramePr>
          <p:cNvPr id="5" name="Tabla 6">
            <a:extLst>
              <a:ext uri="{FF2B5EF4-FFF2-40B4-BE49-F238E27FC236}">
                <a16:creationId xmlns:a16="http://schemas.microsoft.com/office/drawing/2014/main" id="{132B6478-532B-450C-AAF7-2C403366C8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222775"/>
              </p:ext>
            </p:extLst>
          </p:nvPr>
        </p:nvGraphicFramePr>
        <p:xfrm>
          <a:off x="1920875" y="2312988"/>
          <a:ext cx="8769348" cy="149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0011">
                  <a:extLst>
                    <a:ext uri="{9D8B030D-6E8A-4147-A177-3AD203B41FA5}">
                      <a16:colId xmlns:a16="http://schemas.microsoft.com/office/drawing/2014/main" val="1504881011"/>
                    </a:ext>
                  </a:extLst>
                </a:gridCol>
                <a:gridCol w="1862983">
                  <a:extLst>
                    <a:ext uri="{9D8B030D-6E8A-4147-A177-3AD203B41FA5}">
                      <a16:colId xmlns:a16="http://schemas.microsoft.com/office/drawing/2014/main" val="3461343356"/>
                    </a:ext>
                  </a:extLst>
                </a:gridCol>
                <a:gridCol w="4836354">
                  <a:extLst>
                    <a:ext uri="{9D8B030D-6E8A-4147-A177-3AD203B41FA5}">
                      <a16:colId xmlns:a16="http://schemas.microsoft.com/office/drawing/2014/main" val="4075532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TIPOS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FIN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FASES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183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/>
                        <a:t>Sello de excelencia EFQM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Se persigue un reconocimiento externo, objetivo y homologado.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/>
                        <a:t>1º año</a:t>
                      </a:r>
                      <a:r>
                        <a:rPr lang="es-ES" dirty="0"/>
                        <a:t>: </a:t>
                      </a:r>
                      <a:r>
                        <a:rPr lang="es-ES" sz="1400" dirty="0"/>
                        <a:t>Autoevaluación Modelo EFQM (H. Perfil)</a:t>
                      </a:r>
                    </a:p>
                    <a:p>
                      <a:r>
                        <a:rPr lang="es-ES" b="1" dirty="0"/>
                        <a:t>2º/3</a:t>
                      </a:r>
                      <a:r>
                        <a:rPr lang="es-ES" sz="1800" b="1" dirty="0"/>
                        <a:t>er</a:t>
                      </a:r>
                      <a:r>
                        <a:rPr lang="es-ES" b="1" dirty="0"/>
                        <a:t> año</a:t>
                      </a:r>
                      <a:r>
                        <a:rPr lang="es-ES" dirty="0"/>
                        <a:t>: </a:t>
                      </a:r>
                      <a:r>
                        <a:rPr lang="es-ES" sz="1400" dirty="0"/>
                        <a:t>Implantación Planes de Mejora.</a:t>
                      </a:r>
                    </a:p>
                    <a:p>
                      <a:r>
                        <a:rPr kumimoji="0" lang="es-E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4º año</a:t>
                      </a:r>
                      <a:r>
                        <a:rPr kumimoji="0" lang="es-E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Nuevo Proceso de Autoevaluación (H. Perfil avanzada) y acreditación.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748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59219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2024E0-974F-40B0-A477-B92D85BE1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dirty="0">
                <a:solidFill>
                  <a:srgbClr val="0070C0"/>
                </a:solidFill>
              </a:rPr>
              <a:t>RECONOCIMIENTOS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FC1560-42E8-4632-B3FD-93DF0A850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s-ES" dirty="0"/>
              <a:t>- Reconocimientos de créditos de formación. </a:t>
            </a:r>
            <a:r>
              <a:rPr lang="es-ES" sz="1400" dirty="0" err="1">
                <a:solidFill>
                  <a:srgbClr val="FF0000"/>
                </a:solidFill>
              </a:rPr>
              <a:t>Autoev</a:t>
            </a:r>
            <a:r>
              <a:rPr lang="es-ES" sz="1400" dirty="0">
                <a:solidFill>
                  <a:srgbClr val="FF0000"/>
                </a:solidFill>
              </a:rPr>
              <a:t>. 20H</a:t>
            </a:r>
          </a:p>
          <a:p>
            <a:pPr>
              <a:lnSpc>
                <a:spcPct val="120000"/>
              </a:lnSpc>
            </a:pPr>
            <a:r>
              <a:rPr lang="es-ES" sz="1400" dirty="0">
                <a:solidFill>
                  <a:srgbClr val="FF0000"/>
                </a:solidFill>
              </a:rPr>
              <a:t>                                                                          PM. 30H</a:t>
            </a:r>
          </a:p>
          <a:p>
            <a:pPr>
              <a:lnSpc>
                <a:spcPct val="120000"/>
              </a:lnSpc>
            </a:pPr>
            <a:r>
              <a:rPr lang="es-ES" sz="1400" dirty="0">
                <a:solidFill>
                  <a:srgbClr val="FF0000"/>
                </a:solidFill>
              </a:rPr>
              <a:t>                                                                          Catálogo. 20H</a:t>
            </a:r>
          </a:p>
          <a:p>
            <a:pPr>
              <a:lnSpc>
                <a:spcPct val="120000"/>
              </a:lnSpc>
            </a:pPr>
            <a:r>
              <a:rPr lang="es-ES" sz="1400" dirty="0">
                <a:solidFill>
                  <a:srgbClr val="FF0000"/>
                </a:solidFill>
              </a:rPr>
              <a:t>                                                                          EFQM 40H</a:t>
            </a:r>
          </a:p>
          <a:p>
            <a:pPr marL="285750" indent="-285750">
              <a:buFontTx/>
              <a:buChar char="-"/>
            </a:pPr>
            <a:r>
              <a:rPr lang="es-ES" dirty="0"/>
              <a:t>Reconocimiento institucional a las mejores Experiencias de Calidad y Diploma acreditativo.</a:t>
            </a:r>
          </a:p>
          <a:p>
            <a:pPr marL="285750" indent="-285750">
              <a:buFontTx/>
              <a:buChar char="-"/>
            </a:pPr>
            <a:r>
              <a:rPr lang="es-ES" dirty="0"/>
              <a:t>Publicación anual de las mejores Experiencias.</a:t>
            </a:r>
          </a:p>
        </p:txBody>
      </p:sp>
    </p:spTree>
    <p:extLst>
      <p:ext uri="{BB962C8B-B14F-4D97-AF65-F5344CB8AC3E}">
        <p14:creationId xmlns:p14="http://schemas.microsoft.com/office/powerpoint/2010/main" val="5552228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ketchLinesVTI">
  <a:themeElements>
    <a:clrScheme name="SketchLines">
      <a:dk1>
        <a:sysClr val="windowText" lastClr="000000"/>
      </a:dk1>
      <a:lt1>
        <a:sysClr val="window" lastClr="FFFFFF"/>
      </a:lt1>
      <a:dk2>
        <a:srgbClr val="564E4E"/>
      </a:dk2>
      <a:lt2>
        <a:srgbClr val="EEEBE2"/>
      </a:lt2>
      <a:accent1>
        <a:srgbClr val="E54837"/>
      </a:accent1>
      <a:accent2>
        <a:srgbClr val="947F53"/>
      </a:accent2>
      <a:accent3>
        <a:srgbClr val="BE8D64"/>
      </a:accent3>
      <a:accent4>
        <a:srgbClr val="E0C171"/>
      </a:accent4>
      <a:accent5>
        <a:srgbClr val="968572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383</Words>
  <Application>Microsoft Office PowerPoint</Application>
  <PresentationFormat>Panorámica</PresentationFormat>
  <Paragraphs>77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Meiryo</vt:lpstr>
      <vt:lpstr>Corbel</vt:lpstr>
      <vt:lpstr>SketchLinesVTI</vt:lpstr>
      <vt:lpstr>EXPERIENCIAS DE CALIDAD</vt:lpstr>
      <vt:lpstr>MODELO DE AUTOEVALUACIÓN CYL</vt:lpstr>
      <vt:lpstr>PLANES DE MEJORA</vt:lpstr>
      <vt:lpstr>CATÁLOGOS DE SERVICIOS</vt:lpstr>
      <vt:lpstr>MODELO DE EXCELENCIA EFQM</vt:lpstr>
      <vt:lpstr>SISTEMAS DE ACREDITACIÓN</vt:lpstr>
      <vt:lpstr>RECONOCIMIENTOS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¡¡GRACIAS!!</dc:title>
  <dc:creator>DANIEL MARTINEZ VAZQUEZ</dc:creator>
  <cp:lastModifiedBy>DANIEL MARTINEZ VAZQUEZ</cp:lastModifiedBy>
  <cp:revision>1</cp:revision>
  <dcterms:created xsi:type="dcterms:W3CDTF">2021-10-19T11:31:03Z</dcterms:created>
  <dcterms:modified xsi:type="dcterms:W3CDTF">2021-10-25T15:44:25Z</dcterms:modified>
</cp:coreProperties>
</file>