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3"/>
  </p:notesMasterIdLst>
  <p:sldIdLst>
    <p:sldId id="303" r:id="rId2"/>
    <p:sldId id="258" r:id="rId3"/>
    <p:sldId id="331" r:id="rId4"/>
    <p:sldId id="267" r:id="rId5"/>
    <p:sldId id="291" r:id="rId6"/>
    <p:sldId id="330" r:id="rId7"/>
    <p:sldId id="342" r:id="rId8"/>
    <p:sldId id="337" r:id="rId9"/>
    <p:sldId id="334" r:id="rId10"/>
    <p:sldId id="340" r:id="rId11"/>
    <p:sldId id="341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E42FEF3-DC11-4C46-976B-251A1031A150}">
          <p14:sldIdLst>
            <p14:sldId id="303"/>
            <p14:sldId id="258"/>
            <p14:sldId id="331"/>
            <p14:sldId id="267"/>
            <p14:sldId id="291"/>
            <p14:sldId id="330"/>
            <p14:sldId id="342"/>
            <p14:sldId id="337"/>
            <p14:sldId id="334"/>
            <p14:sldId id="340"/>
            <p14:sldId id="34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8BC"/>
    <a:srgbClr val="33CCFF"/>
    <a:srgbClr val="CCFF66"/>
    <a:srgbClr val="FF6600"/>
    <a:srgbClr val="FF3300"/>
    <a:srgbClr val="FFCC66"/>
    <a:srgbClr val="C2F862"/>
    <a:srgbClr val="A1F40C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B7098AF-2BC7-4840-9951-62C2919FB147}">
  <a:tblStyle styleId="{FB7098AF-2BC7-4840-9951-62C2919FB1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63543" autoAdjust="0"/>
  </p:normalViewPr>
  <p:slideViewPr>
    <p:cSldViewPr>
      <p:cViewPr>
        <p:scale>
          <a:sx n="60" d="100"/>
          <a:sy n="60" d="100"/>
        </p:scale>
        <p:origin x="-3120" y="-6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ShareTrain\evaluacio&#769;n_FORMapps_ShareTrai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ShareTrain\Datos%20del%20inform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hareTrain\Datos%20del%20infor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128521264008189E-2"/>
          <c:y val="2.495613048368954E-2"/>
          <c:w val="0.64314589459127114"/>
          <c:h val="0.8467579745849914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'Final alumno'!$A$159</c:f>
              <c:strCache>
                <c:ptCount val="1"/>
                <c:pt idx="0">
                  <c:v>Evaluation of the received training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alumno'!$B$159:$E$159</c:f>
              <c:numCache>
                <c:formatCode>General</c:formatCode>
                <c:ptCount val="4"/>
                <c:pt idx="3">
                  <c:v>7.86</c:v>
                </c:pt>
              </c:numCache>
            </c:numRef>
          </c:val>
        </c:ser>
        <c:ser>
          <c:idx val="1"/>
          <c:order val="1"/>
          <c:tx>
            <c:strRef>
              <c:f>'Final alumno'!$A$160</c:f>
              <c:strCache>
                <c:ptCount val="1"/>
                <c:pt idx="0">
                  <c:v>Integration of ICT in your programming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alumno'!$B$160:$E$160</c:f>
              <c:numCache>
                <c:formatCode>General</c:formatCode>
                <c:ptCount val="4"/>
                <c:pt idx="3">
                  <c:v>8.31</c:v>
                </c:pt>
              </c:numCache>
            </c:numRef>
          </c:val>
        </c:ser>
        <c:ser>
          <c:idx val="3"/>
          <c:order val="2"/>
          <c:tx>
            <c:strRef>
              <c:f>'Final alumno'!$A$161</c:f>
              <c:strCache>
                <c:ptCount val="1"/>
                <c:pt idx="0">
                  <c:v>Student motivation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alumno'!$B$161:$E$161</c:f>
              <c:numCache>
                <c:formatCode>General</c:formatCode>
                <c:ptCount val="4"/>
                <c:pt idx="3">
                  <c:v>8.75</c:v>
                </c:pt>
              </c:numCache>
            </c:numRef>
          </c:val>
        </c:ser>
        <c:ser>
          <c:idx val="5"/>
          <c:order val="3"/>
          <c:tx>
            <c:strRef>
              <c:f>'Final alumno'!$A$162</c:f>
              <c:strCache>
                <c:ptCount val="1"/>
                <c:pt idx="0">
                  <c:v>Satisfaction of my teaching work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alumno'!$B$162:$E$162</c:f>
              <c:numCache>
                <c:formatCode>General</c:formatCode>
                <c:ptCount val="4"/>
                <c:pt idx="3">
                  <c:v>8.16</c:v>
                </c:pt>
              </c:numCache>
            </c:numRef>
          </c:val>
        </c:ser>
        <c:ser>
          <c:idx val="6"/>
          <c:order val="4"/>
          <c:tx>
            <c:strRef>
              <c:f>'Final alumno'!$A$163</c:f>
              <c:strCache>
                <c:ptCount val="1"/>
                <c:pt idx="0">
                  <c:v>Improvement of student attention and interest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alumno'!$B$163:$E$163</c:f>
              <c:numCache>
                <c:formatCode>General</c:formatCode>
                <c:ptCount val="4"/>
                <c:pt idx="3">
                  <c:v>8.9499999999999993</c:v>
                </c:pt>
              </c:numCache>
            </c:numRef>
          </c:val>
        </c:ser>
        <c:ser>
          <c:idx val="7"/>
          <c:order val="5"/>
          <c:tx>
            <c:strRef>
              <c:f>'Final alumno'!$A$164</c:f>
              <c:strCache>
                <c:ptCount val="1"/>
                <c:pt idx="0">
                  <c:v>Autonomy in student learning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alumno'!$B$164:$E$164</c:f>
              <c:numCache>
                <c:formatCode>General</c:formatCode>
                <c:ptCount val="4"/>
                <c:pt idx="3">
                  <c:v>9</c:v>
                </c:pt>
              </c:numCache>
            </c:numRef>
          </c:val>
        </c:ser>
        <c:ser>
          <c:idx val="8"/>
          <c:order val="6"/>
          <c:tx>
            <c:strRef>
              <c:f>'Final alumno'!$A$165</c:f>
              <c:strCache>
                <c:ptCount val="1"/>
                <c:pt idx="0">
                  <c:v>The activities favor attention to diversity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alumno'!$B$165:$E$165</c:f>
              <c:numCache>
                <c:formatCode>General</c:formatCode>
                <c:ptCount val="4"/>
                <c:pt idx="3">
                  <c:v>8.66</c:v>
                </c:pt>
              </c:numCache>
            </c:numRef>
          </c:val>
        </c:ser>
        <c:ser>
          <c:idx val="9"/>
          <c:order val="7"/>
          <c:tx>
            <c:strRef>
              <c:f>'Final alumno'!$A$166</c:f>
              <c:strCache>
                <c:ptCount val="1"/>
                <c:pt idx="0">
                  <c:v>Methodological improvement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alumno'!$B$166:$E$166</c:f>
              <c:numCache>
                <c:formatCode>General</c:formatCode>
                <c:ptCount val="4"/>
                <c:pt idx="3">
                  <c:v>7.89</c:v>
                </c:pt>
              </c:numCache>
            </c:numRef>
          </c:val>
        </c:ser>
        <c:ser>
          <c:idx val="10"/>
          <c:order val="8"/>
          <c:tx>
            <c:strRef>
              <c:f>'Final alumno'!$A$167</c:f>
              <c:strCache>
                <c:ptCount val="1"/>
                <c:pt idx="0">
                  <c:v>Overall assessment of the experience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'Final alumno'!$B$167:$E$167</c:f>
              <c:numCache>
                <c:formatCode>General</c:formatCode>
                <c:ptCount val="4"/>
                <c:pt idx="3">
                  <c:v>9.52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56113408"/>
        <c:axId val="56119296"/>
        <c:axId val="49673088"/>
      </c:bar3DChart>
      <c:catAx>
        <c:axId val="56113408"/>
        <c:scaling>
          <c:orientation val="minMax"/>
        </c:scaling>
        <c:delete val="1"/>
        <c:axPos val="b"/>
        <c:majorTickMark val="none"/>
        <c:minorTickMark val="none"/>
        <c:tickLblPos val="nextTo"/>
        <c:crossAx val="56119296"/>
        <c:crosses val="autoZero"/>
        <c:auto val="1"/>
        <c:lblAlgn val="ctr"/>
        <c:lblOffset val="100"/>
        <c:noMultiLvlLbl val="0"/>
      </c:catAx>
      <c:valAx>
        <c:axId val="56119296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56113408"/>
        <c:crosses val="autoZero"/>
        <c:crossBetween val="between"/>
      </c:valAx>
      <c:serAx>
        <c:axId val="49673088"/>
        <c:scaling>
          <c:orientation val="minMax"/>
        </c:scaling>
        <c:delete val="1"/>
        <c:axPos val="b"/>
        <c:majorTickMark val="none"/>
        <c:minorTickMark val="none"/>
        <c:tickLblPos val="nextTo"/>
        <c:crossAx val="56119296"/>
        <c:crosses val="autoZero"/>
      </c:serAx>
    </c:plotArea>
    <c:legend>
      <c:legendPos val="r"/>
      <c:legendEntry>
        <c:idx val="1"/>
        <c:txPr>
          <a:bodyPr/>
          <a:lstStyle/>
          <a:p>
            <a:pPr>
              <a:defRPr sz="1400">
                <a:solidFill>
                  <a:srgbClr val="FF0000"/>
                </a:solidFill>
              </a:defRPr>
            </a:pPr>
            <a:endParaRPr lang="es-ES"/>
          </a:p>
        </c:txPr>
      </c:legendEntry>
      <c:layout/>
      <c:overlay val="0"/>
      <c:spPr>
        <a:solidFill>
          <a:schemeClr val="bg1"/>
        </a:solidFill>
      </c:spPr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Training activities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Curso 15-16</c:v>
                </c:pt>
                <c:pt idx="1">
                  <c:v>Curso 16-17</c:v>
                </c:pt>
                <c:pt idx="2">
                  <c:v>Curso 17-18</c:v>
                </c:pt>
                <c:pt idx="3">
                  <c:v>Curso 18-19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30</c:v>
                </c:pt>
                <c:pt idx="1">
                  <c:v>23</c:v>
                </c:pt>
                <c:pt idx="2">
                  <c:v>13</c:v>
                </c:pt>
                <c:pt idx="3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FORMapps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Curso 15-16</c:v>
                </c:pt>
                <c:pt idx="1">
                  <c:v>Curso 16-17</c:v>
                </c:pt>
                <c:pt idx="2">
                  <c:v>Curso 17-18</c:v>
                </c:pt>
                <c:pt idx="3">
                  <c:v>Curso 18-19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7582720"/>
        <c:axId val="57584256"/>
        <c:axId val="0"/>
      </c:bar3DChart>
      <c:catAx>
        <c:axId val="57582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7584256"/>
        <c:crosses val="autoZero"/>
        <c:auto val="1"/>
        <c:lblAlgn val="ctr"/>
        <c:lblOffset val="100"/>
        <c:noMultiLvlLbl val="0"/>
      </c:catAx>
      <c:valAx>
        <c:axId val="57584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582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069092117336762"/>
          <c:y val="0.31336937642721396"/>
          <c:w val="0.29930907882663244"/>
          <c:h val="0.33681639903378108"/>
        </c:manualLayout>
      </c:layout>
      <c:overlay val="0"/>
      <c:txPr>
        <a:bodyPr/>
        <a:lstStyle/>
        <a:p>
          <a:pPr>
            <a:defRPr sz="1400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Hoja1!$B$11</c:f>
              <c:strCache>
                <c:ptCount val="1"/>
                <c:pt idx="0">
                  <c:v>Training activities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Hoja1!$A$12:$A$15</c:f>
              <c:strCache>
                <c:ptCount val="4"/>
                <c:pt idx="0">
                  <c:v>Curse 15-16</c:v>
                </c:pt>
                <c:pt idx="1">
                  <c:v>Curse 16-17</c:v>
                </c:pt>
                <c:pt idx="2">
                  <c:v>Curse 17-18</c:v>
                </c:pt>
                <c:pt idx="3">
                  <c:v>Curse 18-19</c:v>
                </c:pt>
              </c:strCache>
            </c:strRef>
          </c:cat>
          <c:val>
            <c:numRef>
              <c:f>Hoja1!$B$12:$B$15</c:f>
              <c:numCache>
                <c:formatCode>General</c:formatCode>
                <c:ptCount val="4"/>
                <c:pt idx="0">
                  <c:v>30</c:v>
                </c:pt>
                <c:pt idx="1">
                  <c:v>23</c:v>
                </c:pt>
                <c:pt idx="2">
                  <c:v>13</c:v>
                </c:pt>
                <c:pt idx="3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Hoja1!$C$11</c:f>
              <c:strCache>
                <c:ptCount val="1"/>
                <c:pt idx="0">
                  <c:v>FORMapps</c:v>
                </c:pt>
              </c:strCache>
            </c:strRef>
          </c:tx>
          <c:cat>
            <c:strRef>
              <c:f>Hoja1!$A$12:$A$15</c:f>
              <c:strCache>
                <c:ptCount val="4"/>
                <c:pt idx="0">
                  <c:v>Curse 15-16</c:v>
                </c:pt>
                <c:pt idx="1">
                  <c:v>Curse 16-17</c:v>
                </c:pt>
                <c:pt idx="2">
                  <c:v>Curse 17-18</c:v>
                </c:pt>
                <c:pt idx="3">
                  <c:v>Curse 18-19</c:v>
                </c:pt>
              </c:strCache>
            </c:strRef>
          </c:cat>
          <c:val>
            <c:numRef>
              <c:f>Hoja1!$C$12:$C$15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>
              <a:solidFill>
                <a:schemeClr val="bg1"/>
              </a:solidFill>
              <a:latin typeface="Varela Round"/>
            </a:defRPr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proyectoprorob.blogspot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476E4177-EF8D-419E-AB8A-93E66CC82482}">
      <dgm:prSet phldrT="[Text]" custT="1"/>
      <dgm:spPr/>
      <dgm:t>
        <a:bodyPr lIns="73152" tIns="274320" rIns="73152"/>
        <a:lstStyle/>
        <a:p>
          <a:pPr algn="ctr"/>
          <a:r>
            <a:rPr lang="en-US" sz="18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Learning-service</a:t>
          </a:r>
          <a:endParaRPr lang="en-US" sz="1800" dirty="0">
            <a:solidFill>
              <a:schemeClr val="tx2">
                <a:lumMod val="25000"/>
              </a:schemeClr>
            </a:solidFill>
            <a:latin typeface="Varela Round"/>
          </a:endParaRP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/>
        </a:p>
      </dgm:t>
    </dgm:pt>
    <dgm:pt modelId="{5DD0A7D4-5781-4819-AF33-C5CE25A2D297}">
      <dgm:prSet phldrT="[Text]" custT="1"/>
      <dgm:spPr/>
      <dgm:t>
        <a:bodyPr lIns="73152" tIns="274320" rIns="73152"/>
        <a:lstStyle/>
        <a:p>
          <a:pPr algn="ctr"/>
          <a:r>
            <a:rPr lang="en-US" sz="18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Project about robotics</a:t>
          </a:r>
          <a:r>
            <a:rPr lang="es-ES" sz="18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 «</a:t>
          </a:r>
          <a:r>
            <a:rPr lang="es-ES" sz="1800" dirty="0" err="1" smtClean="0">
              <a:solidFill>
                <a:schemeClr val="tx2">
                  <a:lumMod val="25000"/>
                </a:schemeClr>
              </a:solidFill>
              <a:latin typeface="Varela Round"/>
            </a:rPr>
            <a:t>ProRob</a:t>
          </a:r>
          <a:r>
            <a:rPr lang="es-ES" sz="18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» </a:t>
          </a:r>
          <a:endParaRPr lang="en-US" sz="1800" dirty="0">
            <a:solidFill>
              <a:schemeClr val="tx2">
                <a:lumMod val="25000"/>
              </a:schemeClr>
            </a:solidFill>
            <a:latin typeface="Varela Round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/>
        </a:p>
      </dgm:t>
    </dgm:pt>
    <dgm:pt modelId="{77AF15ED-F058-4A0B-B979-9880C6062DF0}">
      <dgm:prSet phldrT="[Text]" custT="1"/>
      <dgm:spPr/>
      <dgm:t>
        <a:bodyPr lIns="73152" tIns="274320" rIns="73152"/>
        <a:lstStyle/>
        <a:p>
          <a:pPr algn="ctr"/>
          <a:r>
            <a:rPr lang="en-US" sz="18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Virtual Reality</a:t>
          </a:r>
          <a:endParaRPr lang="en-US" sz="1800" dirty="0">
            <a:solidFill>
              <a:schemeClr val="tx2">
                <a:lumMod val="25000"/>
              </a:schemeClr>
            </a:solidFill>
            <a:latin typeface="Varela Round"/>
          </a:endParaRPr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en-US"/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en-US"/>
        </a:p>
      </dgm:t>
    </dgm:pt>
    <dgm:pt modelId="{5DF8D196-4D3D-4940-9F32-682169997D7A}">
      <dgm:prSet phldrT="[Text]" custT="1"/>
      <dgm:spPr/>
      <dgm:t>
        <a:bodyPr lIns="0" tIns="0" rIns="0"/>
        <a:lstStyle/>
        <a:p>
          <a:pPr algn="ctr"/>
          <a:endParaRPr lang="en-US" sz="1800" dirty="0" smtClean="0">
            <a:solidFill>
              <a:schemeClr val="tx2">
                <a:lumMod val="25000"/>
              </a:schemeClr>
            </a:solidFill>
            <a:latin typeface="Varela Round"/>
          </a:endParaRPr>
        </a:p>
        <a:p>
          <a:pPr algn="ctr"/>
          <a:r>
            <a:rPr lang="en-US" sz="18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Apps</a:t>
          </a:r>
          <a:endParaRPr lang="en-US" sz="1800" dirty="0">
            <a:solidFill>
              <a:schemeClr val="tx2">
                <a:lumMod val="25000"/>
              </a:schemeClr>
            </a:solidFill>
            <a:latin typeface="Varela Round"/>
          </a:endParaRPr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en-US"/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en-US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ACBF4AF3-FAB8-444C-81AB-52C89640E279}" type="pres">
      <dgm:prSet presAssocID="{AA690160-D328-4B69-A035-90D3C82FA0A6}" presName="bkgdShp" presStyleLbl="alignAccFollowNode1" presStyleIdx="0" presStyleCnt="1" custLinFactNeighborX="-9169" custLinFactNeighborY="7572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4"/>
      <dgm:spPr/>
    </dgm:pt>
    <dgm:pt modelId="{C43EB61A-2E04-409F-8F87-79F190ED3CE0}" type="pres">
      <dgm:prSet presAssocID="{476E4177-EF8D-419E-AB8A-93E66CC82482}" presName="imagNode" presStyleLbl="fgImgPlace1" presStyleIdx="0" presStyleCnt="4"/>
      <dgm:spPr>
        <a:solidFill>
          <a:srgbClr val="FFC000"/>
        </a:solid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1" presStyleCnt="4"/>
      <dgm:spPr/>
    </dgm:pt>
    <dgm:pt modelId="{BF646D7A-C7D0-4489-A68F-61F32B7DB0C6}" type="pres">
      <dgm:prSet presAssocID="{5DD0A7D4-5781-4819-AF33-C5CE25A2D297}" presName="imagNode" presStyleLbl="fgImgPlace1" presStyleIdx="1" presStyleCnt="4"/>
      <dgm:spPr>
        <a:solidFill>
          <a:srgbClr val="FFC000"/>
        </a:solidFill>
      </dgm:spPr>
      <dgm:t>
        <a:bodyPr/>
        <a:lstStyle/>
        <a:p>
          <a:endParaRPr lang="es-ES_tradnl"/>
        </a:p>
      </dgm:t>
    </dgm:pt>
    <dgm:pt modelId="{CAAEED2F-AC44-4514-84C2-160FDC42F579}" type="pres">
      <dgm:prSet presAssocID="{FD53903F-8A86-4D24-917A-36748269F97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B65F-B8AB-44AD-8F33-AF566667E781}" type="pres">
      <dgm:prSet presAssocID="{77AF15ED-F058-4A0B-B979-9880C6062DF0}" presName="invisiNode" presStyleLbl="node1" presStyleIdx="2" presStyleCnt="4"/>
      <dgm:spPr/>
    </dgm:pt>
    <dgm:pt modelId="{41BC1ABA-1F87-4B1E-94EC-41724CD12655}" type="pres">
      <dgm:prSet presAssocID="{77AF15ED-F058-4A0B-B979-9880C6062DF0}" presName="imagNode" presStyleLbl="fgImgPlace1" presStyleIdx="2" presStyleCnt="4"/>
      <dgm:spPr>
        <a:solidFill>
          <a:srgbClr val="FFC000"/>
        </a:solid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3" presStyleCnt="4" custScaleX="99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528D1-DD5F-4687-9BFE-878C43D23D5D}" type="pres">
      <dgm:prSet presAssocID="{5DF8D196-4D3D-4940-9F32-682169997D7A}" presName="invisiNode" presStyleLbl="node1" presStyleIdx="3" presStyleCnt="4"/>
      <dgm:spPr/>
    </dgm:pt>
    <dgm:pt modelId="{D88C7409-AB93-4FE3-A61D-F51EE8A4B008}" type="pres">
      <dgm:prSet presAssocID="{5DF8D196-4D3D-4940-9F32-682169997D7A}" presName="imagNode" presStyleLbl="fgImgPlace1" presStyleIdx="3" presStyleCnt="4"/>
      <dgm:spPr>
        <a:solidFill>
          <a:srgbClr val="FFC000"/>
        </a:solidFill>
      </dgm:spPr>
    </dgm:pt>
  </dgm:ptLst>
  <dgm:cxnLst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8FD8956A-FFEA-4ED3-A632-0996EEDFB459}" type="presOf" srcId="{AA690160-D328-4B69-A035-90D3C82FA0A6}" destId="{9E4DC8AD-1AC7-4E53-B32C-25202AFDB195}" srcOrd="0" destOrd="0" presId="urn:microsoft.com/office/officeart/2005/8/layout/pList2#2"/>
    <dgm:cxn modelId="{19F2E957-02DD-46A9-B4CB-A12C2705E5D2}" type="presOf" srcId="{476E4177-EF8D-419E-AB8A-93E66CC82482}" destId="{2572025E-E8B8-4F94-94D0-DC22D7F762FB}" srcOrd="0" destOrd="0" presId="urn:microsoft.com/office/officeart/2005/8/layout/pList2#2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7E2E53B7-F20A-4154-94E3-E2CD66B6DA9D}" type="presOf" srcId="{A91F7A1B-DD1E-4B26-839C-2A5EF0A403AD}" destId="{3DB5F289-A8C3-40D5-8393-8636D9BFFD29}" srcOrd="0" destOrd="0" presId="urn:microsoft.com/office/officeart/2005/8/layout/pList2#2"/>
    <dgm:cxn modelId="{B9B85342-AC50-4E97-8E9E-2FD870B1E881}" srcId="{AA690160-D328-4B69-A035-90D3C82FA0A6}" destId="{5DF8D196-4D3D-4940-9F32-682169997D7A}" srcOrd="3" destOrd="0" parTransId="{51CE1848-AB2A-4E28-8CF5-8442E546E0C5}" sibTransId="{90C1E242-23BD-452C-B222-DCFA2D4DAE3B}"/>
    <dgm:cxn modelId="{31905963-99E1-4DEC-A99B-8304037AD8DD}" type="presOf" srcId="{77AF15ED-F058-4A0B-B979-9880C6062DF0}" destId="{5284ED54-4761-44DA-8086-D5FD397A1C95}" srcOrd="0" destOrd="0" presId="urn:microsoft.com/office/officeart/2005/8/layout/pList2#2"/>
    <dgm:cxn modelId="{8AECA3A2-27DB-4DEA-97E5-B03C08CDF235}" type="presOf" srcId="{FD53903F-8A86-4D24-917A-36748269F973}" destId="{CAAEED2F-AC44-4514-84C2-160FDC42F579}" srcOrd="0" destOrd="0" presId="urn:microsoft.com/office/officeart/2005/8/layout/pList2#2"/>
    <dgm:cxn modelId="{4F156D37-70DF-4926-BEB6-0E4B3CB94B32}" type="presOf" srcId="{5DF8D196-4D3D-4940-9F32-682169997D7A}" destId="{87B5BDBA-3C7A-41F1-8C33-F13937A84B36}" srcOrd="0" destOrd="0" presId="urn:microsoft.com/office/officeart/2005/8/layout/pList2#2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EE6E0077-BE8A-4152-86DB-9A0449EB91E1}" type="presOf" srcId="{5DD0A7D4-5781-4819-AF33-C5CE25A2D297}" destId="{E4B0666F-2CF1-4C21-A251-46E6EBFF7C1D}" srcOrd="0" destOrd="0" presId="urn:microsoft.com/office/officeart/2005/8/layout/pList2#2"/>
    <dgm:cxn modelId="{B1CE96C2-6554-4B88-8433-B688ABBBEF8C}" type="presOf" srcId="{E3B236AA-E864-46E4-BC91-F2D73633FEA4}" destId="{A9D6457D-CBBF-4A28-8C38-C3F75EA43CF1}" srcOrd="0" destOrd="0" presId="urn:microsoft.com/office/officeart/2005/8/layout/pList2#2"/>
    <dgm:cxn modelId="{58804A84-AF6D-48B0-A32F-2D9A3BC1F3D5}" type="presParOf" srcId="{9E4DC8AD-1AC7-4E53-B32C-25202AFDB195}" destId="{ACBF4AF3-FAB8-444C-81AB-52C89640E279}" srcOrd="0" destOrd="0" presId="urn:microsoft.com/office/officeart/2005/8/layout/pList2#2"/>
    <dgm:cxn modelId="{AFDF1C36-3064-458B-83DA-D37E4A7614A3}" type="presParOf" srcId="{9E4DC8AD-1AC7-4E53-B32C-25202AFDB195}" destId="{78248EF9-FFBB-4EB0-94C4-16A1D0A1A170}" srcOrd="1" destOrd="0" presId="urn:microsoft.com/office/officeart/2005/8/layout/pList2#2"/>
    <dgm:cxn modelId="{46F980E1-5C02-4B5E-BAF3-281152C7EE07}" type="presParOf" srcId="{78248EF9-FFBB-4EB0-94C4-16A1D0A1A170}" destId="{CC8831C0-DF59-484B-83B2-A708366B3EB6}" srcOrd="0" destOrd="0" presId="urn:microsoft.com/office/officeart/2005/8/layout/pList2#2"/>
    <dgm:cxn modelId="{CAC6107A-3F3E-4D2A-A14E-3FF0BC8CFDFD}" type="presParOf" srcId="{CC8831C0-DF59-484B-83B2-A708366B3EB6}" destId="{2572025E-E8B8-4F94-94D0-DC22D7F762FB}" srcOrd="0" destOrd="0" presId="urn:microsoft.com/office/officeart/2005/8/layout/pList2#2"/>
    <dgm:cxn modelId="{12FDA8D2-8776-435D-9F78-CC903AA4EFEC}" type="presParOf" srcId="{CC8831C0-DF59-484B-83B2-A708366B3EB6}" destId="{2E2B4276-DB06-4C66-80FF-919CDE10A5FE}" srcOrd="1" destOrd="0" presId="urn:microsoft.com/office/officeart/2005/8/layout/pList2#2"/>
    <dgm:cxn modelId="{A2DF45AD-809B-47BE-BA8E-A5A51738B4E1}" type="presParOf" srcId="{CC8831C0-DF59-484B-83B2-A708366B3EB6}" destId="{C43EB61A-2E04-409F-8F87-79F190ED3CE0}" srcOrd="2" destOrd="0" presId="urn:microsoft.com/office/officeart/2005/8/layout/pList2#2"/>
    <dgm:cxn modelId="{7C9D9A04-4556-4142-8500-E2AE5C780A31}" type="presParOf" srcId="{78248EF9-FFBB-4EB0-94C4-16A1D0A1A170}" destId="{3DB5F289-A8C3-40D5-8393-8636D9BFFD29}" srcOrd="1" destOrd="0" presId="urn:microsoft.com/office/officeart/2005/8/layout/pList2#2"/>
    <dgm:cxn modelId="{7EDCAC7A-B74B-44EC-93E7-B78E35AA3BCB}" type="presParOf" srcId="{78248EF9-FFBB-4EB0-94C4-16A1D0A1A170}" destId="{0C509E44-86D3-42D8-94FF-9B9788BAB857}" srcOrd="2" destOrd="0" presId="urn:microsoft.com/office/officeart/2005/8/layout/pList2#2"/>
    <dgm:cxn modelId="{7E0D4CE5-D37E-4671-A9AA-349317EC02EB}" type="presParOf" srcId="{0C509E44-86D3-42D8-94FF-9B9788BAB857}" destId="{E4B0666F-2CF1-4C21-A251-46E6EBFF7C1D}" srcOrd="0" destOrd="0" presId="urn:microsoft.com/office/officeart/2005/8/layout/pList2#2"/>
    <dgm:cxn modelId="{6A07BE5E-B140-4A0B-8DF8-372AF9F40A36}" type="presParOf" srcId="{0C509E44-86D3-42D8-94FF-9B9788BAB857}" destId="{BBFA0B92-8C45-4EAA-A200-A78384D846A7}" srcOrd="1" destOrd="0" presId="urn:microsoft.com/office/officeart/2005/8/layout/pList2#2"/>
    <dgm:cxn modelId="{788145AA-D6FD-489F-9ED9-8C4A2307D2F5}" type="presParOf" srcId="{0C509E44-86D3-42D8-94FF-9B9788BAB857}" destId="{BF646D7A-C7D0-4489-A68F-61F32B7DB0C6}" srcOrd="2" destOrd="0" presId="urn:microsoft.com/office/officeart/2005/8/layout/pList2#2"/>
    <dgm:cxn modelId="{A15FA412-3A64-422A-99FD-B36113D0E2DE}" type="presParOf" srcId="{78248EF9-FFBB-4EB0-94C4-16A1D0A1A170}" destId="{CAAEED2F-AC44-4514-84C2-160FDC42F579}" srcOrd="3" destOrd="0" presId="urn:microsoft.com/office/officeart/2005/8/layout/pList2#2"/>
    <dgm:cxn modelId="{78C89973-D88D-4710-BBC2-C490ABF93B4D}" type="presParOf" srcId="{78248EF9-FFBB-4EB0-94C4-16A1D0A1A170}" destId="{3617A269-0CD9-4948-9932-FA1AD12DE27E}" srcOrd="4" destOrd="0" presId="urn:microsoft.com/office/officeart/2005/8/layout/pList2#2"/>
    <dgm:cxn modelId="{31C4CB8F-BD52-4899-9461-0E49E27AB1DE}" type="presParOf" srcId="{3617A269-0CD9-4948-9932-FA1AD12DE27E}" destId="{5284ED54-4761-44DA-8086-D5FD397A1C95}" srcOrd="0" destOrd="0" presId="urn:microsoft.com/office/officeart/2005/8/layout/pList2#2"/>
    <dgm:cxn modelId="{6E859BAA-C017-479F-9572-3FA1B5792386}" type="presParOf" srcId="{3617A269-0CD9-4948-9932-FA1AD12DE27E}" destId="{9666B65F-B8AB-44AD-8F33-AF566667E781}" srcOrd="1" destOrd="0" presId="urn:microsoft.com/office/officeart/2005/8/layout/pList2#2"/>
    <dgm:cxn modelId="{C2E76B87-0484-40D5-8BA1-AEB68BEC9FE5}" type="presParOf" srcId="{3617A269-0CD9-4948-9932-FA1AD12DE27E}" destId="{41BC1ABA-1F87-4B1E-94EC-41724CD12655}" srcOrd="2" destOrd="0" presId="urn:microsoft.com/office/officeart/2005/8/layout/pList2#2"/>
    <dgm:cxn modelId="{9C825FF6-7749-4234-883D-01776E35DCB1}" type="presParOf" srcId="{78248EF9-FFBB-4EB0-94C4-16A1D0A1A170}" destId="{A9D6457D-CBBF-4A28-8C38-C3F75EA43CF1}" srcOrd="5" destOrd="0" presId="urn:microsoft.com/office/officeart/2005/8/layout/pList2#2"/>
    <dgm:cxn modelId="{B2A1864F-6D72-4E79-BA1C-B90E0C43729D}" type="presParOf" srcId="{78248EF9-FFBB-4EB0-94C4-16A1D0A1A170}" destId="{CDFA4098-C274-4C84-9513-F0698696D98A}" srcOrd="6" destOrd="0" presId="urn:microsoft.com/office/officeart/2005/8/layout/pList2#2"/>
    <dgm:cxn modelId="{771D1630-1F4D-48C9-B5F0-EE2E6997870B}" type="presParOf" srcId="{CDFA4098-C274-4C84-9513-F0698696D98A}" destId="{87B5BDBA-3C7A-41F1-8C33-F13937A84B36}" srcOrd="0" destOrd="0" presId="urn:microsoft.com/office/officeart/2005/8/layout/pList2#2"/>
    <dgm:cxn modelId="{5DBB9C1C-D90D-44A7-8899-A5023F24F3CD}" type="presParOf" srcId="{CDFA4098-C274-4C84-9513-F0698696D98A}" destId="{928528D1-DD5F-4687-9BFE-878C43D23D5D}" srcOrd="1" destOrd="0" presId="urn:microsoft.com/office/officeart/2005/8/layout/pList2#2"/>
    <dgm:cxn modelId="{4D71412E-9808-416B-8102-47DAFB2503C3}" type="presParOf" srcId="{CDFA4098-C274-4C84-9513-F0698696D98A}" destId="{D88C7409-AB93-4FE3-A61D-F51EE8A4B008}" srcOrd="2" destOrd="0" presId="urn:microsoft.com/office/officeart/2005/8/layout/pList2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601C6B-0219-4E6B-A3AC-65B2FAE2214F}" type="doc">
      <dgm:prSet loTypeId="urn:microsoft.com/office/officeart/2005/8/layout/hProcess11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s-ES"/>
        </a:p>
      </dgm:t>
    </dgm:pt>
    <dgm:pt modelId="{44CE3B05-C695-46E9-90C9-A89BEB9A9E03}">
      <dgm:prSet/>
      <dgm:spPr/>
      <dgm:t>
        <a:bodyPr/>
        <a:lstStyle/>
        <a:p>
          <a:pPr rtl="0"/>
          <a:r>
            <a:rPr lang="es-ES" dirty="0" err="1" smtClean="0">
              <a:solidFill>
                <a:schemeClr val="bg1"/>
              </a:solidFill>
              <a:latin typeface="Varela Round"/>
            </a:rPr>
            <a:t>Provision</a:t>
          </a:r>
          <a:r>
            <a:rPr lang="es-ES" dirty="0" smtClean="0">
              <a:solidFill>
                <a:schemeClr val="bg1"/>
              </a:solidFill>
              <a:latin typeface="Varela Round"/>
            </a:rPr>
            <a:t> of </a:t>
          </a:r>
          <a:r>
            <a:rPr lang="es-ES" dirty="0" err="1" smtClean="0">
              <a:solidFill>
                <a:schemeClr val="bg1"/>
              </a:solidFill>
              <a:latin typeface="Varela Round"/>
            </a:rPr>
            <a:t>resources</a:t>
          </a:r>
          <a:r>
            <a:rPr lang="es-ES" dirty="0" smtClean="0">
              <a:solidFill>
                <a:schemeClr val="bg1"/>
              </a:solidFill>
              <a:latin typeface="Varela Round"/>
            </a:rPr>
            <a:t> </a:t>
          </a:r>
          <a:r>
            <a:rPr lang="es-ES" dirty="0" err="1" smtClean="0">
              <a:solidFill>
                <a:schemeClr val="bg1"/>
              </a:solidFill>
              <a:latin typeface="Varela Round"/>
            </a:rPr>
            <a:t>to</a:t>
          </a:r>
          <a:r>
            <a:rPr lang="es-ES" dirty="0" smtClean="0">
              <a:solidFill>
                <a:schemeClr val="bg1"/>
              </a:solidFill>
              <a:latin typeface="Varela Round"/>
            </a:rPr>
            <a:t> </a:t>
          </a:r>
          <a:r>
            <a:rPr lang="es-ES" dirty="0" err="1" smtClean="0">
              <a:solidFill>
                <a:schemeClr val="bg1"/>
              </a:solidFill>
              <a:latin typeface="Varela Round"/>
            </a:rPr>
            <a:t>schools</a:t>
          </a:r>
          <a:endParaRPr lang="es-ES" dirty="0">
            <a:solidFill>
              <a:schemeClr val="bg1"/>
            </a:solidFill>
            <a:latin typeface="Varela Round"/>
          </a:endParaRPr>
        </a:p>
      </dgm:t>
    </dgm:pt>
    <dgm:pt modelId="{5DF57934-CF65-480D-B79C-43D069CCC9FA}" type="parTrans" cxnId="{F5F10A59-7EF7-47F6-B0E0-FF7A65EAF41F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A00577DE-EA08-40F6-A6F5-3A0AFBEDCC30}" type="sibTrans" cxnId="{F5F10A59-7EF7-47F6-B0E0-FF7A65EAF41F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B30ED105-7F71-47A4-967A-8C95EBF4C6D5}">
      <dgm:prSet/>
      <dgm:spPr/>
      <dgm:t>
        <a:bodyPr/>
        <a:lstStyle/>
        <a:p>
          <a:pPr rtl="0"/>
          <a:r>
            <a:rPr lang="es-ES" dirty="0" smtClean="0">
              <a:solidFill>
                <a:schemeClr val="bg1"/>
              </a:solidFill>
              <a:latin typeface="Varela Round"/>
            </a:rPr>
            <a:t>VR</a:t>
          </a:r>
          <a:endParaRPr lang="es-ES" dirty="0">
            <a:solidFill>
              <a:schemeClr val="bg1"/>
            </a:solidFill>
            <a:latin typeface="Varela Round"/>
          </a:endParaRPr>
        </a:p>
      </dgm:t>
    </dgm:pt>
    <dgm:pt modelId="{8F3E603A-4D99-4980-8A56-65BC73DE0F77}" type="parTrans" cxnId="{5AC55762-E6ED-4CF8-A127-32E5E46FA9FE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49BC86FE-4A07-4974-AECA-C65F17177F2F}" type="sibTrans" cxnId="{5AC55762-E6ED-4CF8-A127-32E5E46FA9FE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EB09CD66-401B-4DA0-BD8A-FF5EED9D7846}">
      <dgm:prSet/>
      <dgm:spPr/>
      <dgm:t>
        <a:bodyPr/>
        <a:lstStyle/>
        <a:p>
          <a:pPr rtl="0"/>
          <a:r>
            <a:rPr lang="es-ES" dirty="0" err="1" smtClean="0">
              <a:solidFill>
                <a:schemeClr val="bg1"/>
              </a:solidFill>
              <a:latin typeface="Varela Round"/>
            </a:rPr>
            <a:t>Connection</a:t>
          </a:r>
          <a:r>
            <a:rPr lang="es-ES" dirty="0" smtClean="0">
              <a:solidFill>
                <a:schemeClr val="bg1"/>
              </a:solidFill>
              <a:latin typeface="Varela Round"/>
            </a:rPr>
            <a:t> </a:t>
          </a:r>
          <a:r>
            <a:rPr lang="es-ES" dirty="0" err="1" smtClean="0">
              <a:solidFill>
                <a:schemeClr val="bg1"/>
              </a:solidFill>
              <a:latin typeface="Varela Round"/>
            </a:rPr>
            <a:t>among</a:t>
          </a:r>
          <a:r>
            <a:rPr lang="es-ES" dirty="0" smtClean="0">
              <a:solidFill>
                <a:schemeClr val="bg1"/>
              </a:solidFill>
              <a:latin typeface="Varela Round"/>
            </a:rPr>
            <a:t> </a:t>
          </a:r>
          <a:r>
            <a:rPr lang="es-ES" dirty="0" err="1" smtClean="0">
              <a:solidFill>
                <a:schemeClr val="bg1"/>
              </a:solidFill>
              <a:latin typeface="Varela Round"/>
            </a:rPr>
            <a:t>learnings</a:t>
          </a:r>
          <a:endParaRPr lang="es-ES" dirty="0">
            <a:solidFill>
              <a:schemeClr val="bg1"/>
            </a:solidFill>
            <a:latin typeface="Varela Round"/>
          </a:endParaRPr>
        </a:p>
      </dgm:t>
    </dgm:pt>
    <dgm:pt modelId="{905700E8-1539-4FEA-9CEB-F6458749F099}" type="parTrans" cxnId="{B9621843-FF90-437B-A89F-22FCE24C8B6B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4D761302-E506-45A8-9EC1-BDAB436F7433}" type="sibTrans" cxnId="{B9621843-FF90-437B-A89F-22FCE24C8B6B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B55C6964-4733-4FBD-BD1F-BAB188A9D5C4}">
      <dgm:prSet/>
      <dgm:spPr/>
      <dgm:t>
        <a:bodyPr/>
        <a:lstStyle/>
        <a:p>
          <a:pPr rtl="0"/>
          <a:r>
            <a:rPr lang="es-ES" dirty="0" err="1" smtClean="0">
              <a:solidFill>
                <a:schemeClr val="bg1"/>
              </a:solidFill>
              <a:latin typeface="Varela Round"/>
            </a:rPr>
            <a:t>Activities</a:t>
          </a:r>
          <a:endParaRPr lang="es-ES" dirty="0">
            <a:solidFill>
              <a:schemeClr val="bg1"/>
            </a:solidFill>
            <a:latin typeface="Varela Round"/>
          </a:endParaRPr>
        </a:p>
      </dgm:t>
    </dgm:pt>
    <dgm:pt modelId="{1B47BC84-7453-457B-BE0A-77FEDB0D5D6B}" type="parTrans" cxnId="{E18C877E-4279-4597-B19F-C0504BA5C3C6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45BAE2B6-0A3F-46BF-9A37-05DFF2BCF152}" type="sibTrans" cxnId="{E18C877E-4279-4597-B19F-C0504BA5C3C6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689836B3-0D6C-43EF-A378-ACA64BB1935B}" type="pres">
      <dgm:prSet presAssocID="{26601C6B-0219-4E6B-A3AC-65B2FAE221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B9D2827-F75E-499C-93CA-A9155D313D43}" type="pres">
      <dgm:prSet presAssocID="{26601C6B-0219-4E6B-A3AC-65B2FAE2214F}" presName="arrow" presStyleLbl="bgShp" presStyleIdx="0" presStyleCnt="1" custLinFactNeighborY="-4224"/>
      <dgm:spPr>
        <a:solidFill>
          <a:srgbClr val="FFC000"/>
        </a:solidFill>
      </dgm:spPr>
      <dgm:t>
        <a:bodyPr/>
        <a:lstStyle/>
        <a:p>
          <a:endParaRPr lang="es-ES"/>
        </a:p>
      </dgm:t>
    </dgm:pt>
    <dgm:pt modelId="{9CDA12AF-90B0-4E63-9C50-F83A0FA9C564}" type="pres">
      <dgm:prSet presAssocID="{26601C6B-0219-4E6B-A3AC-65B2FAE2214F}" presName="points" presStyleCnt="0"/>
      <dgm:spPr/>
      <dgm:t>
        <a:bodyPr/>
        <a:lstStyle/>
        <a:p>
          <a:endParaRPr lang="es-ES"/>
        </a:p>
      </dgm:t>
    </dgm:pt>
    <dgm:pt modelId="{723AC128-4AD1-4568-AD5C-891E7D64E22B}" type="pres">
      <dgm:prSet presAssocID="{44CE3B05-C695-46E9-90C9-A89BEB9A9E03}" presName="compositeA" presStyleCnt="0"/>
      <dgm:spPr/>
      <dgm:t>
        <a:bodyPr/>
        <a:lstStyle/>
        <a:p>
          <a:endParaRPr lang="es-ES"/>
        </a:p>
      </dgm:t>
    </dgm:pt>
    <dgm:pt modelId="{740C3C0A-9FA6-4957-9BDD-905661B60043}" type="pres">
      <dgm:prSet presAssocID="{44CE3B05-C695-46E9-90C9-A89BEB9A9E03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CBEC3C-07EE-4E96-A966-AE04294186B6}" type="pres">
      <dgm:prSet presAssocID="{44CE3B05-C695-46E9-90C9-A89BEB9A9E03}" presName="circleA" presStyleLbl="node1" presStyleIdx="0" presStyleCnt="4"/>
      <dgm:spPr/>
      <dgm:t>
        <a:bodyPr/>
        <a:lstStyle/>
        <a:p>
          <a:endParaRPr lang="es-ES"/>
        </a:p>
      </dgm:t>
    </dgm:pt>
    <dgm:pt modelId="{2685461E-3B6D-49B0-8B13-EE5C9DA0DEF8}" type="pres">
      <dgm:prSet presAssocID="{44CE3B05-C695-46E9-90C9-A89BEB9A9E03}" presName="spaceA" presStyleCnt="0"/>
      <dgm:spPr/>
      <dgm:t>
        <a:bodyPr/>
        <a:lstStyle/>
        <a:p>
          <a:endParaRPr lang="es-ES"/>
        </a:p>
      </dgm:t>
    </dgm:pt>
    <dgm:pt modelId="{F0B3A6B8-8FE9-44FE-BC3C-C88592A31495}" type="pres">
      <dgm:prSet presAssocID="{A00577DE-EA08-40F6-A6F5-3A0AFBEDCC30}" presName="space" presStyleCnt="0"/>
      <dgm:spPr/>
      <dgm:t>
        <a:bodyPr/>
        <a:lstStyle/>
        <a:p>
          <a:endParaRPr lang="es-ES"/>
        </a:p>
      </dgm:t>
    </dgm:pt>
    <dgm:pt modelId="{059432D4-380D-4AFC-AEC6-AC1027A77389}" type="pres">
      <dgm:prSet presAssocID="{B30ED105-7F71-47A4-967A-8C95EBF4C6D5}" presName="compositeB" presStyleCnt="0"/>
      <dgm:spPr/>
      <dgm:t>
        <a:bodyPr/>
        <a:lstStyle/>
        <a:p>
          <a:endParaRPr lang="es-ES"/>
        </a:p>
      </dgm:t>
    </dgm:pt>
    <dgm:pt modelId="{FDA08D58-1CA7-4EA5-80D8-A8206025CEAA}" type="pres">
      <dgm:prSet presAssocID="{B30ED105-7F71-47A4-967A-8C95EBF4C6D5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2D4883-C0C3-423A-96B1-86DE6E519112}" type="pres">
      <dgm:prSet presAssocID="{B30ED105-7F71-47A4-967A-8C95EBF4C6D5}" presName="circleB" presStyleLbl="node1" presStyleIdx="1" presStyleCnt="4"/>
      <dgm:spPr/>
      <dgm:t>
        <a:bodyPr/>
        <a:lstStyle/>
        <a:p>
          <a:endParaRPr lang="es-ES"/>
        </a:p>
      </dgm:t>
    </dgm:pt>
    <dgm:pt modelId="{52AA73DE-500D-4071-A73A-92B82A9730EF}" type="pres">
      <dgm:prSet presAssocID="{B30ED105-7F71-47A4-967A-8C95EBF4C6D5}" presName="spaceB" presStyleCnt="0"/>
      <dgm:spPr/>
      <dgm:t>
        <a:bodyPr/>
        <a:lstStyle/>
        <a:p>
          <a:endParaRPr lang="es-ES"/>
        </a:p>
      </dgm:t>
    </dgm:pt>
    <dgm:pt modelId="{3CDE1E6C-695B-481E-B064-6FA4EFB9459D}" type="pres">
      <dgm:prSet presAssocID="{49BC86FE-4A07-4974-AECA-C65F17177F2F}" presName="space" presStyleCnt="0"/>
      <dgm:spPr/>
      <dgm:t>
        <a:bodyPr/>
        <a:lstStyle/>
        <a:p>
          <a:endParaRPr lang="es-ES"/>
        </a:p>
      </dgm:t>
    </dgm:pt>
    <dgm:pt modelId="{0D705856-635E-4D47-B736-7DDB5570F01B}" type="pres">
      <dgm:prSet presAssocID="{EB09CD66-401B-4DA0-BD8A-FF5EED9D7846}" presName="compositeA" presStyleCnt="0"/>
      <dgm:spPr/>
      <dgm:t>
        <a:bodyPr/>
        <a:lstStyle/>
        <a:p>
          <a:endParaRPr lang="es-ES"/>
        </a:p>
      </dgm:t>
    </dgm:pt>
    <dgm:pt modelId="{4BFB3F65-62D6-461D-9866-444E8180E0D1}" type="pres">
      <dgm:prSet presAssocID="{EB09CD66-401B-4DA0-BD8A-FF5EED9D7846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69242B-4213-4668-B5D6-211A687774B8}" type="pres">
      <dgm:prSet presAssocID="{EB09CD66-401B-4DA0-BD8A-FF5EED9D7846}" presName="circleA" presStyleLbl="node1" presStyleIdx="2" presStyleCnt="4"/>
      <dgm:spPr/>
      <dgm:t>
        <a:bodyPr/>
        <a:lstStyle/>
        <a:p>
          <a:endParaRPr lang="es-ES"/>
        </a:p>
      </dgm:t>
    </dgm:pt>
    <dgm:pt modelId="{8E6CC45B-C403-4CE4-9C92-791934A4E023}" type="pres">
      <dgm:prSet presAssocID="{EB09CD66-401B-4DA0-BD8A-FF5EED9D7846}" presName="spaceA" presStyleCnt="0"/>
      <dgm:spPr/>
      <dgm:t>
        <a:bodyPr/>
        <a:lstStyle/>
        <a:p>
          <a:endParaRPr lang="es-ES"/>
        </a:p>
      </dgm:t>
    </dgm:pt>
    <dgm:pt modelId="{CF243D45-2FE5-44CE-AC02-FF90345DD1BA}" type="pres">
      <dgm:prSet presAssocID="{4D761302-E506-45A8-9EC1-BDAB436F7433}" presName="space" presStyleCnt="0"/>
      <dgm:spPr/>
      <dgm:t>
        <a:bodyPr/>
        <a:lstStyle/>
        <a:p>
          <a:endParaRPr lang="es-ES"/>
        </a:p>
      </dgm:t>
    </dgm:pt>
    <dgm:pt modelId="{0939BD07-5E34-4CB0-8EC9-5234E753325E}" type="pres">
      <dgm:prSet presAssocID="{B55C6964-4733-4FBD-BD1F-BAB188A9D5C4}" presName="compositeB" presStyleCnt="0"/>
      <dgm:spPr/>
      <dgm:t>
        <a:bodyPr/>
        <a:lstStyle/>
        <a:p>
          <a:endParaRPr lang="es-ES"/>
        </a:p>
      </dgm:t>
    </dgm:pt>
    <dgm:pt modelId="{387F217F-5586-4AC0-8CF7-EB19C6405FE2}" type="pres">
      <dgm:prSet presAssocID="{B55C6964-4733-4FBD-BD1F-BAB188A9D5C4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EF3BB2-2B6C-434C-A659-CE7B4AF0CAC7}" type="pres">
      <dgm:prSet presAssocID="{B55C6964-4733-4FBD-BD1F-BAB188A9D5C4}" presName="circleB" presStyleLbl="node1" presStyleIdx="3" presStyleCnt="4"/>
      <dgm:spPr/>
      <dgm:t>
        <a:bodyPr/>
        <a:lstStyle/>
        <a:p>
          <a:endParaRPr lang="es-ES"/>
        </a:p>
      </dgm:t>
    </dgm:pt>
    <dgm:pt modelId="{882CD169-1D8D-4C50-BC44-D0E5A4E20D31}" type="pres">
      <dgm:prSet presAssocID="{B55C6964-4733-4FBD-BD1F-BAB188A9D5C4}" presName="spaceB" presStyleCnt="0"/>
      <dgm:spPr/>
      <dgm:t>
        <a:bodyPr/>
        <a:lstStyle/>
        <a:p>
          <a:endParaRPr lang="es-ES"/>
        </a:p>
      </dgm:t>
    </dgm:pt>
  </dgm:ptLst>
  <dgm:cxnLst>
    <dgm:cxn modelId="{4A780D8F-5FE4-482D-8CEF-C9143C94FA50}" type="presOf" srcId="{B55C6964-4733-4FBD-BD1F-BAB188A9D5C4}" destId="{387F217F-5586-4AC0-8CF7-EB19C6405FE2}" srcOrd="0" destOrd="0" presId="urn:microsoft.com/office/officeart/2005/8/layout/hProcess11"/>
    <dgm:cxn modelId="{B9621843-FF90-437B-A89F-22FCE24C8B6B}" srcId="{26601C6B-0219-4E6B-A3AC-65B2FAE2214F}" destId="{EB09CD66-401B-4DA0-BD8A-FF5EED9D7846}" srcOrd="2" destOrd="0" parTransId="{905700E8-1539-4FEA-9CEB-F6458749F099}" sibTransId="{4D761302-E506-45A8-9EC1-BDAB436F7433}"/>
    <dgm:cxn modelId="{61617F2F-3C2F-48D9-A5F7-372089ED7107}" type="presOf" srcId="{44CE3B05-C695-46E9-90C9-A89BEB9A9E03}" destId="{740C3C0A-9FA6-4957-9BDD-905661B60043}" srcOrd="0" destOrd="0" presId="urn:microsoft.com/office/officeart/2005/8/layout/hProcess11"/>
    <dgm:cxn modelId="{F5F10A59-7EF7-47F6-B0E0-FF7A65EAF41F}" srcId="{26601C6B-0219-4E6B-A3AC-65B2FAE2214F}" destId="{44CE3B05-C695-46E9-90C9-A89BEB9A9E03}" srcOrd="0" destOrd="0" parTransId="{5DF57934-CF65-480D-B79C-43D069CCC9FA}" sibTransId="{A00577DE-EA08-40F6-A6F5-3A0AFBEDCC30}"/>
    <dgm:cxn modelId="{531C05F6-4B87-4B4C-9D0C-9F59CC53328E}" type="presOf" srcId="{EB09CD66-401B-4DA0-BD8A-FF5EED9D7846}" destId="{4BFB3F65-62D6-461D-9866-444E8180E0D1}" srcOrd="0" destOrd="0" presId="urn:microsoft.com/office/officeart/2005/8/layout/hProcess11"/>
    <dgm:cxn modelId="{E7B9E636-8696-420A-90D6-C86F1DAD23F5}" type="presOf" srcId="{B30ED105-7F71-47A4-967A-8C95EBF4C6D5}" destId="{FDA08D58-1CA7-4EA5-80D8-A8206025CEAA}" srcOrd="0" destOrd="0" presId="urn:microsoft.com/office/officeart/2005/8/layout/hProcess11"/>
    <dgm:cxn modelId="{5AC55762-E6ED-4CF8-A127-32E5E46FA9FE}" srcId="{26601C6B-0219-4E6B-A3AC-65B2FAE2214F}" destId="{B30ED105-7F71-47A4-967A-8C95EBF4C6D5}" srcOrd="1" destOrd="0" parTransId="{8F3E603A-4D99-4980-8A56-65BC73DE0F77}" sibTransId="{49BC86FE-4A07-4974-AECA-C65F17177F2F}"/>
    <dgm:cxn modelId="{E18C877E-4279-4597-B19F-C0504BA5C3C6}" srcId="{26601C6B-0219-4E6B-A3AC-65B2FAE2214F}" destId="{B55C6964-4733-4FBD-BD1F-BAB188A9D5C4}" srcOrd="3" destOrd="0" parTransId="{1B47BC84-7453-457B-BE0A-77FEDB0D5D6B}" sibTransId="{45BAE2B6-0A3F-46BF-9A37-05DFF2BCF152}"/>
    <dgm:cxn modelId="{C702B0FE-65E1-43EE-AB9E-826FBC5F504C}" type="presOf" srcId="{26601C6B-0219-4E6B-A3AC-65B2FAE2214F}" destId="{689836B3-0D6C-43EF-A378-ACA64BB1935B}" srcOrd="0" destOrd="0" presId="urn:microsoft.com/office/officeart/2005/8/layout/hProcess11"/>
    <dgm:cxn modelId="{5096C17C-AE19-4824-80B4-8975391251E5}" type="presParOf" srcId="{689836B3-0D6C-43EF-A378-ACA64BB1935B}" destId="{1B9D2827-F75E-499C-93CA-A9155D313D43}" srcOrd="0" destOrd="0" presId="urn:microsoft.com/office/officeart/2005/8/layout/hProcess11"/>
    <dgm:cxn modelId="{81F9B806-8934-426E-870B-E12D4642A8F8}" type="presParOf" srcId="{689836B3-0D6C-43EF-A378-ACA64BB1935B}" destId="{9CDA12AF-90B0-4E63-9C50-F83A0FA9C564}" srcOrd="1" destOrd="0" presId="urn:microsoft.com/office/officeart/2005/8/layout/hProcess11"/>
    <dgm:cxn modelId="{19E983BB-E0DD-4222-87C5-C878DCCCB356}" type="presParOf" srcId="{9CDA12AF-90B0-4E63-9C50-F83A0FA9C564}" destId="{723AC128-4AD1-4568-AD5C-891E7D64E22B}" srcOrd="0" destOrd="0" presId="urn:microsoft.com/office/officeart/2005/8/layout/hProcess11"/>
    <dgm:cxn modelId="{DF03B26D-9770-406F-A981-8B6B511CC366}" type="presParOf" srcId="{723AC128-4AD1-4568-AD5C-891E7D64E22B}" destId="{740C3C0A-9FA6-4957-9BDD-905661B60043}" srcOrd="0" destOrd="0" presId="urn:microsoft.com/office/officeart/2005/8/layout/hProcess11"/>
    <dgm:cxn modelId="{BD0A1EA1-AA00-48E9-A02B-78F44EE568D1}" type="presParOf" srcId="{723AC128-4AD1-4568-AD5C-891E7D64E22B}" destId="{62CBEC3C-07EE-4E96-A966-AE04294186B6}" srcOrd="1" destOrd="0" presId="urn:microsoft.com/office/officeart/2005/8/layout/hProcess11"/>
    <dgm:cxn modelId="{FE4BA145-8B52-4E2D-953A-007E66BE5627}" type="presParOf" srcId="{723AC128-4AD1-4568-AD5C-891E7D64E22B}" destId="{2685461E-3B6D-49B0-8B13-EE5C9DA0DEF8}" srcOrd="2" destOrd="0" presId="urn:microsoft.com/office/officeart/2005/8/layout/hProcess11"/>
    <dgm:cxn modelId="{8AC4CF0A-64DD-4F12-A637-660E401BD3E1}" type="presParOf" srcId="{9CDA12AF-90B0-4E63-9C50-F83A0FA9C564}" destId="{F0B3A6B8-8FE9-44FE-BC3C-C88592A31495}" srcOrd="1" destOrd="0" presId="urn:microsoft.com/office/officeart/2005/8/layout/hProcess11"/>
    <dgm:cxn modelId="{C2DBA889-AEE1-45A6-BB96-3FF9EBE6E7A7}" type="presParOf" srcId="{9CDA12AF-90B0-4E63-9C50-F83A0FA9C564}" destId="{059432D4-380D-4AFC-AEC6-AC1027A77389}" srcOrd="2" destOrd="0" presId="urn:microsoft.com/office/officeart/2005/8/layout/hProcess11"/>
    <dgm:cxn modelId="{695B2E45-57D6-4592-8AEC-9C6CD8E8595E}" type="presParOf" srcId="{059432D4-380D-4AFC-AEC6-AC1027A77389}" destId="{FDA08D58-1CA7-4EA5-80D8-A8206025CEAA}" srcOrd="0" destOrd="0" presId="urn:microsoft.com/office/officeart/2005/8/layout/hProcess11"/>
    <dgm:cxn modelId="{47B529F0-15AF-4772-AD64-4CC121A47414}" type="presParOf" srcId="{059432D4-380D-4AFC-AEC6-AC1027A77389}" destId="{FD2D4883-C0C3-423A-96B1-86DE6E519112}" srcOrd="1" destOrd="0" presId="urn:microsoft.com/office/officeart/2005/8/layout/hProcess11"/>
    <dgm:cxn modelId="{662E8207-9425-4AA5-9E7D-CB52CA550067}" type="presParOf" srcId="{059432D4-380D-4AFC-AEC6-AC1027A77389}" destId="{52AA73DE-500D-4071-A73A-92B82A9730EF}" srcOrd="2" destOrd="0" presId="urn:microsoft.com/office/officeart/2005/8/layout/hProcess11"/>
    <dgm:cxn modelId="{5960456F-4BA5-4C71-97A8-9B7480EBF1C6}" type="presParOf" srcId="{9CDA12AF-90B0-4E63-9C50-F83A0FA9C564}" destId="{3CDE1E6C-695B-481E-B064-6FA4EFB9459D}" srcOrd="3" destOrd="0" presId="urn:microsoft.com/office/officeart/2005/8/layout/hProcess11"/>
    <dgm:cxn modelId="{1FE5BDE8-9896-4DF1-A71A-133FD919F75F}" type="presParOf" srcId="{9CDA12AF-90B0-4E63-9C50-F83A0FA9C564}" destId="{0D705856-635E-4D47-B736-7DDB5570F01B}" srcOrd="4" destOrd="0" presId="urn:microsoft.com/office/officeart/2005/8/layout/hProcess11"/>
    <dgm:cxn modelId="{43AA25E5-878E-4A10-BB8A-032062416C62}" type="presParOf" srcId="{0D705856-635E-4D47-B736-7DDB5570F01B}" destId="{4BFB3F65-62D6-461D-9866-444E8180E0D1}" srcOrd="0" destOrd="0" presId="urn:microsoft.com/office/officeart/2005/8/layout/hProcess11"/>
    <dgm:cxn modelId="{570D34AA-23BB-481E-863D-F69019A777C9}" type="presParOf" srcId="{0D705856-635E-4D47-B736-7DDB5570F01B}" destId="{CE69242B-4213-4668-B5D6-211A687774B8}" srcOrd="1" destOrd="0" presId="urn:microsoft.com/office/officeart/2005/8/layout/hProcess11"/>
    <dgm:cxn modelId="{EE16A6E3-F31A-48FF-A984-CC924C9B335C}" type="presParOf" srcId="{0D705856-635E-4D47-B736-7DDB5570F01B}" destId="{8E6CC45B-C403-4CE4-9C92-791934A4E023}" srcOrd="2" destOrd="0" presId="urn:microsoft.com/office/officeart/2005/8/layout/hProcess11"/>
    <dgm:cxn modelId="{77A9EAEC-788E-4DBE-B397-69DE6BC61C42}" type="presParOf" srcId="{9CDA12AF-90B0-4E63-9C50-F83A0FA9C564}" destId="{CF243D45-2FE5-44CE-AC02-FF90345DD1BA}" srcOrd="5" destOrd="0" presId="urn:microsoft.com/office/officeart/2005/8/layout/hProcess11"/>
    <dgm:cxn modelId="{94EDF221-9234-4EC7-A7D5-FA0A8248C64F}" type="presParOf" srcId="{9CDA12AF-90B0-4E63-9C50-F83A0FA9C564}" destId="{0939BD07-5E34-4CB0-8EC9-5234E753325E}" srcOrd="6" destOrd="0" presId="urn:microsoft.com/office/officeart/2005/8/layout/hProcess11"/>
    <dgm:cxn modelId="{044873E9-C729-4393-B040-2BB689F40C63}" type="presParOf" srcId="{0939BD07-5E34-4CB0-8EC9-5234E753325E}" destId="{387F217F-5586-4AC0-8CF7-EB19C6405FE2}" srcOrd="0" destOrd="0" presId="urn:microsoft.com/office/officeart/2005/8/layout/hProcess11"/>
    <dgm:cxn modelId="{D47C1755-DCE2-4B42-9052-7CE7DDDFCE77}" type="presParOf" srcId="{0939BD07-5E34-4CB0-8EC9-5234E753325E}" destId="{DEEF3BB2-2B6C-434C-A659-CE7B4AF0CAC7}" srcOrd="1" destOrd="0" presId="urn:microsoft.com/office/officeart/2005/8/layout/hProcess11"/>
    <dgm:cxn modelId="{0D330063-6DDF-4A26-BF8F-A6BBDA93B83B}" type="presParOf" srcId="{0939BD07-5E34-4CB0-8EC9-5234E753325E}" destId="{882CD169-1D8D-4C50-BC44-D0E5A4E20D3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601C6B-0219-4E6B-A3AC-65B2FAE2214F}" type="doc">
      <dgm:prSet loTypeId="urn:microsoft.com/office/officeart/2005/8/layout/hProcess11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44CE3B05-C695-46E9-90C9-A89BEB9A9E03}">
      <dgm:prSet custT="1"/>
      <dgm:spPr/>
      <dgm:t>
        <a:bodyPr/>
        <a:lstStyle/>
        <a:p>
          <a:pPr rtl="0"/>
          <a:r>
            <a:rPr lang="es-ES" sz="1600" dirty="0" smtClean="0">
              <a:solidFill>
                <a:schemeClr val="bg1"/>
              </a:solidFill>
              <a:latin typeface="Varela Round"/>
            </a:rPr>
            <a:t>Control of robots</a:t>
          </a:r>
          <a:endParaRPr lang="es-ES" sz="1600" dirty="0">
            <a:solidFill>
              <a:schemeClr val="bg1"/>
            </a:solidFill>
            <a:latin typeface="Varela Round"/>
          </a:endParaRPr>
        </a:p>
      </dgm:t>
    </dgm:pt>
    <dgm:pt modelId="{5DF57934-CF65-480D-B79C-43D069CCC9FA}" type="parTrans" cxnId="{F5F10A59-7EF7-47F6-B0E0-FF7A65EAF41F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A00577DE-EA08-40F6-A6F5-3A0AFBEDCC30}" type="sibTrans" cxnId="{F5F10A59-7EF7-47F6-B0E0-FF7A65EAF41F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B30ED105-7F71-47A4-967A-8C95EBF4C6D5}">
      <dgm:prSet custT="1"/>
      <dgm:spPr/>
      <dgm:t>
        <a:bodyPr/>
        <a:lstStyle/>
        <a:p>
          <a:pPr rtl="0"/>
          <a:r>
            <a:rPr lang="es-ES" sz="1600" dirty="0" err="1" smtClean="0">
              <a:solidFill>
                <a:schemeClr val="bg1"/>
              </a:solidFill>
              <a:latin typeface="Varela Round"/>
            </a:rPr>
            <a:t>Tablets</a:t>
          </a:r>
          <a:r>
            <a:rPr lang="es-ES" sz="1600" dirty="0" smtClean="0">
              <a:solidFill>
                <a:schemeClr val="bg1"/>
              </a:solidFill>
              <a:latin typeface="Varela Round"/>
            </a:rPr>
            <a:t> and </a:t>
          </a:r>
          <a:r>
            <a:rPr lang="es-ES" sz="1600" dirty="0" err="1" smtClean="0">
              <a:solidFill>
                <a:schemeClr val="bg1"/>
              </a:solidFill>
              <a:latin typeface="Varela Round"/>
            </a:rPr>
            <a:t>metholodogy</a:t>
          </a:r>
          <a:endParaRPr lang="es-ES" sz="1600" dirty="0">
            <a:solidFill>
              <a:schemeClr val="bg1"/>
            </a:solidFill>
            <a:latin typeface="Varela Round"/>
          </a:endParaRPr>
        </a:p>
      </dgm:t>
    </dgm:pt>
    <dgm:pt modelId="{8F3E603A-4D99-4980-8A56-65BC73DE0F77}" type="parTrans" cxnId="{5AC55762-E6ED-4CF8-A127-32E5E46FA9FE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49BC86FE-4A07-4974-AECA-C65F17177F2F}" type="sibTrans" cxnId="{5AC55762-E6ED-4CF8-A127-32E5E46FA9FE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EB09CD66-401B-4DA0-BD8A-FF5EED9D7846}">
      <dgm:prSet custT="1"/>
      <dgm:spPr/>
      <dgm:t>
        <a:bodyPr/>
        <a:lstStyle/>
        <a:p>
          <a:pPr rtl="0"/>
          <a:r>
            <a:rPr lang="es-ES" sz="1600" dirty="0" err="1" smtClean="0">
              <a:solidFill>
                <a:schemeClr val="bg1"/>
              </a:solidFill>
              <a:latin typeface="Varela Round"/>
            </a:rPr>
            <a:t>Domótic</a:t>
          </a:r>
          <a:endParaRPr lang="es-ES" sz="1600" dirty="0">
            <a:solidFill>
              <a:schemeClr val="bg1"/>
            </a:solidFill>
            <a:latin typeface="Varela Round"/>
          </a:endParaRPr>
        </a:p>
      </dgm:t>
    </dgm:pt>
    <dgm:pt modelId="{905700E8-1539-4FEA-9CEB-F6458749F099}" type="parTrans" cxnId="{B9621843-FF90-437B-A89F-22FCE24C8B6B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4D761302-E506-45A8-9EC1-BDAB436F7433}" type="sibTrans" cxnId="{B9621843-FF90-437B-A89F-22FCE24C8B6B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B55C6964-4733-4FBD-BD1F-BAB188A9D5C4}">
      <dgm:prSet custT="1"/>
      <dgm:spPr/>
      <dgm:t>
        <a:bodyPr/>
        <a:lstStyle/>
        <a:p>
          <a:pPr rtl="0"/>
          <a:r>
            <a:rPr lang="es-ES" sz="1600" dirty="0" err="1" smtClean="0">
              <a:solidFill>
                <a:schemeClr val="bg1"/>
              </a:solidFill>
              <a:latin typeface="Varela Round"/>
            </a:rPr>
            <a:t>Special</a:t>
          </a:r>
          <a:r>
            <a:rPr lang="es-ES" sz="1600" dirty="0" smtClean="0">
              <a:solidFill>
                <a:schemeClr val="bg1"/>
              </a:solidFill>
              <a:latin typeface="Varela Round"/>
            </a:rPr>
            <a:t> </a:t>
          </a:r>
          <a:r>
            <a:rPr lang="es-ES" sz="1600" dirty="0" err="1" smtClean="0">
              <a:solidFill>
                <a:schemeClr val="bg1"/>
              </a:solidFill>
              <a:latin typeface="Varela Round"/>
            </a:rPr>
            <a:t>educational</a:t>
          </a:r>
          <a:r>
            <a:rPr lang="es-ES" sz="1600" dirty="0" smtClean="0">
              <a:solidFill>
                <a:schemeClr val="bg1"/>
              </a:solidFill>
              <a:latin typeface="Varela Round"/>
            </a:rPr>
            <a:t> </a:t>
          </a:r>
          <a:r>
            <a:rPr lang="es-ES" sz="1600" dirty="0" err="1" smtClean="0">
              <a:solidFill>
                <a:schemeClr val="bg1"/>
              </a:solidFill>
              <a:latin typeface="Varela Round"/>
            </a:rPr>
            <a:t>needs</a:t>
          </a:r>
          <a:endParaRPr lang="es-ES" sz="1600" dirty="0">
            <a:solidFill>
              <a:schemeClr val="bg1"/>
            </a:solidFill>
            <a:latin typeface="Varela Round"/>
          </a:endParaRPr>
        </a:p>
      </dgm:t>
    </dgm:pt>
    <dgm:pt modelId="{1B47BC84-7453-457B-BE0A-77FEDB0D5D6B}" type="parTrans" cxnId="{E18C877E-4279-4597-B19F-C0504BA5C3C6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45BAE2B6-0A3F-46BF-9A37-05DFF2BCF152}" type="sibTrans" cxnId="{E18C877E-4279-4597-B19F-C0504BA5C3C6}">
      <dgm:prSet/>
      <dgm:spPr/>
      <dgm:t>
        <a:bodyPr/>
        <a:lstStyle/>
        <a:p>
          <a:endParaRPr lang="es-ES" sz="1600">
            <a:solidFill>
              <a:schemeClr val="bg1"/>
            </a:solidFill>
          </a:endParaRPr>
        </a:p>
      </dgm:t>
    </dgm:pt>
    <dgm:pt modelId="{689836B3-0D6C-43EF-A378-ACA64BB1935B}" type="pres">
      <dgm:prSet presAssocID="{26601C6B-0219-4E6B-A3AC-65B2FAE221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B9D2827-F75E-499C-93CA-A9155D313D43}" type="pres">
      <dgm:prSet presAssocID="{26601C6B-0219-4E6B-A3AC-65B2FAE2214F}" presName="arrow" presStyleLbl="bgShp" presStyleIdx="0" presStyleCnt="1" custLinFactY="-100000" custLinFactNeighborY="-150000"/>
      <dgm:spPr/>
      <dgm:t>
        <a:bodyPr/>
        <a:lstStyle/>
        <a:p>
          <a:endParaRPr lang="es-ES"/>
        </a:p>
      </dgm:t>
    </dgm:pt>
    <dgm:pt modelId="{9CDA12AF-90B0-4E63-9C50-F83A0FA9C564}" type="pres">
      <dgm:prSet presAssocID="{26601C6B-0219-4E6B-A3AC-65B2FAE2214F}" presName="points" presStyleCnt="0"/>
      <dgm:spPr/>
      <dgm:t>
        <a:bodyPr/>
        <a:lstStyle/>
        <a:p>
          <a:endParaRPr lang="es-ES"/>
        </a:p>
      </dgm:t>
    </dgm:pt>
    <dgm:pt modelId="{723AC128-4AD1-4568-AD5C-891E7D64E22B}" type="pres">
      <dgm:prSet presAssocID="{44CE3B05-C695-46E9-90C9-A89BEB9A9E03}" presName="compositeA" presStyleCnt="0"/>
      <dgm:spPr/>
      <dgm:t>
        <a:bodyPr/>
        <a:lstStyle/>
        <a:p>
          <a:endParaRPr lang="es-ES"/>
        </a:p>
      </dgm:t>
    </dgm:pt>
    <dgm:pt modelId="{740C3C0A-9FA6-4957-9BDD-905661B60043}" type="pres">
      <dgm:prSet presAssocID="{44CE3B05-C695-46E9-90C9-A89BEB9A9E03}" presName="textA" presStyleLbl="revTx" presStyleIdx="0" presStyleCnt="4" custLinFactNeighborX="-1834" custLinFactNeighborY="166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CBEC3C-07EE-4E96-A966-AE04294186B6}" type="pres">
      <dgm:prSet presAssocID="{44CE3B05-C695-46E9-90C9-A89BEB9A9E03}" presName="circleA" presStyleLbl="node1" presStyleIdx="0" presStyleCnt="4"/>
      <dgm:spPr/>
      <dgm:t>
        <a:bodyPr/>
        <a:lstStyle/>
        <a:p>
          <a:endParaRPr lang="es-ES"/>
        </a:p>
      </dgm:t>
    </dgm:pt>
    <dgm:pt modelId="{2685461E-3B6D-49B0-8B13-EE5C9DA0DEF8}" type="pres">
      <dgm:prSet presAssocID="{44CE3B05-C695-46E9-90C9-A89BEB9A9E03}" presName="spaceA" presStyleCnt="0"/>
      <dgm:spPr/>
      <dgm:t>
        <a:bodyPr/>
        <a:lstStyle/>
        <a:p>
          <a:endParaRPr lang="es-ES"/>
        </a:p>
      </dgm:t>
    </dgm:pt>
    <dgm:pt modelId="{F0B3A6B8-8FE9-44FE-BC3C-C88592A31495}" type="pres">
      <dgm:prSet presAssocID="{A00577DE-EA08-40F6-A6F5-3A0AFBEDCC30}" presName="space" presStyleCnt="0"/>
      <dgm:spPr/>
      <dgm:t>
        <a:bodyPr/>
        <a:lstStyle/>
        <a:p>
          <a:endParaRPr lang="es-ES"/>
        </a:p>
      </dgm:t>
    </dgm:pt>
    <dgm:pt modelId="{059432D4-380D-4AFC-AEC6-AC1027A77389}" type="pres">
      <dgm:prSet presAssocID="{B30ED105-7F71-47A4-967A-8C95EBF4C6D5}" presName="compositeB" presStyleCnt="0"/>
      <dgm:spPr/>
      <dgm:t>
        <a:bodyPr/>
        <a:lstStyle/>
        <a:p>
          <a:endParaRPr lang="es-ES"/>
        </a:p>
      </dgm:t>
    </dgm:pt>
    <dgm:pt modelId="{FDA08D58-1CA7-4EA5-80D8-A8206025CEAA}" type="pres">
      <dgm:prSet presAssocID="{B30ED105-7F71-47A4-967A-8C95EBF4C6D5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2D4883-C0C3-423A-96B1-86DE6E519112}" type="pres">
      <dgm:prSet presAssocID="{B30ED105-7F71-47A4-967A-8C95EBF4C6D5}" presName="circleB" presStyleLbl="node1" presStyleIdx="1" presStyleCnt="4"/>
      <dgm:spPr/>
      <dgm:t>
        <a:bodyPr/>
        <a:lstStyle/>
        <a:p>
          <a:endParaRPr lang="es-ES"/>
        </a:p>
      </dgm:t>
    </dgm:pt>
    <dgm:pt modelId="{52AA73DE-500D-4071-A73A-92B82A9730EF}" type="pres">
      <dgm:prSet presAssocID="{B30ED105-7F71-47A4-967A-8C95EBF4C6D5}" presName="spaceB" presStyleCnt="0"/>
      <dgm:spPr/>
      <dgm:t>
        <a:bodyPr/>
        <a:lstStyle/>
        <a:p>
          <a:endParaRPr lang="es-ES"/>
        </a:p>
      </dgm:t>
    </dgm:pt>
    <dgm:pt modelId="{3CDE1E6C-695B-481E-B064-6FA4EFB9459D}" type="pres">
      <dgm:prSet presAssocID="{49BC86FE-4A07-4974-AECA-C65F17177F2F}" presName="space" presStyleCnt="0"/>
      <dgm:spPr/>
      <dgm:t>
        <a:bodyPr/>
        <a:lstStyle/>
        <a:p>
          <a:endParaRPr lang="es-ES"/>
        </a:p>
      </dgm:t>
    </dgm:pt>
    <dgm:pt modelId="{0D705856-635E-4D47-B736-7DDB5570F01B}" type="pres">
      <dgm:prSet presAssocID="{EB09CD66-401B-4DA0-BD8A-FF5EED9D7846}" presName="compositeA" presStyleCnt="0"/>
      <dgm:spPr/>
      <dgm:t>
        <a:bodyPr/>
        <a:lstStyle/>
        <a:p>
          <a:endParaRPr lang="es-ES"/>
        </a:p>
      </dgm:t>
    </dgm:pt>
    <dgm:pt modelId="{4BFB3F65-62D6-461D-9866-444E8180E0D1}" type="pres">
      <dgm:prSet presAssocID="{EB09CD66-401B-4DA0-BD8A-FF5EED9D7846}" presName="textA" presStyleLbl="revTx" presStyleIdx="2" presStyleCnt="4" custLinFactNeighborX="1367" custLinFactNeighborY="166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69242B-4213-4668-B5D6-211A687774B8}" type="pres">
      <dgm:prSet presAssocID="{EB09CD66-401B-4DA0-BD8A-FF5EED9D7846}" presName="circleA" presStyleLbl="node1" presStyleIdx="2" presStyleCnt="4"/>
      <dgm:spPr/>
      <dgm:t>
        <a:bodyPr/>
        <a:lstStyle/>
        <a:p>
          <a:endParaRPr lang="es-ES"/>
        </a:p>
      </dgm:t>
    </dgm:pt>
    <dgm:pt modelId="{8E6CC45B-C403-4CE4-9C92-791934A4E023}" type="pres">
      <dgm:prSet presAssocID="{EB09CD66-401B-4DA0-BD8A-FF5EED9D7846}" presName="spaceA" presStyleCnt="0"/>
      <dgm:spPr/>
      <dgm:t>
        <a:bodyPr/>
        <a:lstStyle/>
        <a:p>
          <a:endParaRPr lang="es-ES"/>
        </a:p>
      </dgm:t>
    </dgm:pt>
    <dgm:pt modelId="{CF243D45-2FE5-44CE-AC02-FF90345DD1BA}" type="pres">
      <dgm:prSet presAssocID="{4D761302-E506-45A8-9EC1-BDAB436F7433}" presName="space" presStyleCnt="0"/>
      <dgm:spPr/>
      <dgm:t>
        <a:bodyPr/>
        <a:lstStyle/>
        <a:p>
          <a:endParaRPr lang="es-ES"/>
        </a:p>
      </dgm:t>
    </dgm:pt>
    <dgm:pt modelId="{0939BD07-5E34-4CB0-8EC9-5234E753325E}" type="pres">
      <dgm:prSet presAssocID="{B55C6964-4733-4FBD-BD1F-BAB188A9D5C4}" presName="compositeB" presStyleCnt="0"/>
      <dgm:spPr/>
      <dgm:t>
        <a:bodyPr/>
        <a:lstStyle/>
        <a:p>
          <a:endParaRPr lang="es-ES"/>
        </a:p>
      </dgm:t>
    </dgm:pt>
    <dgm:pt modelId="{387F217F-5586-4AC0-8CF7-EB19C6405FE2}" type="pres">
      <dgm:prSet presAssocID="{B55C6964-4733-4FBD-BD1F-BAB188A9D5C4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EF3BB2-2B6C-434C-A659-CE7B4AF0CAC7}" type="pres">
      <dgm:prSet presAssocID="{B55C6964-4733-4FBD-BD1F-BAB188A9D5C4}" presName="circleB" presStyleLbl="node1" presStyleIdx="3" presStyleCnt="4"/>
      <dgm:spPr/>
      <dgm:t>
        <a:bodyPr/>
        <a:lstStyle/>
        <a:p>
          <a:endParaRPr lang="es-ES"/>
        </a:p>
      </dgm:t>
    </dgm:pt>
    <dgm:pt modelId="{882CD169-1D8D-4C50-BC44-D0E5A4E20D31}" type="pres">
      <dgm:prSet presAssocID="{B55C6964-4733-4FBD-BD1F-BAB188A9D5C4}" presName="spaceB" presStyleCnt="0"/>
      <dgm:spPr/>
      <dgm:t>
        <a:bodyPr/>
        <a:lstStyle/>
        <a:p>
          <a:endParaRPr lang="es-ES"/>
        </a:p>
      </dgm:t>
    </dgm:pt>
  </dgm:ptLst>
  <dgm:cxnLst>
    <dgm:cxn modelId="{D541E6E6-6067-4971-8347-6C7DFAF9D694}" type="presOf" srcId="{B30ED105-7F71-47A4-967A-8C95EBF4C6D5}" destId="{FDA08D58-1CA7-4EA5-80D8-A8206025CEAA}" srcOrd="0" destOrd="0" presId="urn:microsoft.com/office/officeart/2005/8/layout/hProcess11"/>
    <dgm:cxn modelId="{B9621843-FF90-437B-A89F-22FCE24C8B6B}" srcId="{26601C6B-0219-4E6B-A3AC-65B2FAE2214F}" destId="{EB09CD66-401B-4DA0-BD8A-FF5EED9D7846}" srcOrd="2" destOrd="0" parTransId="{905700E8-1539-4FEA-9CEB-F6458749F099}" sibTransId="{4D761302-E506-45A8-9EC1-BDAB436F7433}"/>
    <dgm:cxn modelId="{F5F10A59-7EF7-47F6-B0E0-FF7A65EAF41F}" srcId="{26601C6B-0219-4E6B-A3AC-65B2FAE2214F}" destId="{44CE3B05-C695-46E9-90C9-A89BEB9A9E03}" srcOrd="0" destOrd="0" parTransId="{5DF57934-CF65-480D-B79C-43D069CCC9FA}" sibTransId="{A00577DE-EA08-40F6-A6F5-3A0AFBEDCC30}"/>
    <dgm:cxn modelId="{3E4F99CE-ED3A-44B5-9622-F77EB2FD1FB5}" type="presOf" srcId="{B55C6964-4733-4FBD-BD1F-BAB188A9D5C4}" destId="{387F217F-5586-4AC0-8CF7-EB19C6405FE2}" srcOrd="0" destOrd="0" presId="urn:microsoft.com/office/officeart/2005/8/layout/hProcess11"/>
    <dgm:cxn modelId="{3FBE2DA1-00E3-407C-AA4D-0AF9F20D3758}" type="presOf" srcId="{44CE3B05-C695-46E9-90C9-A89BEB9A9E03}" destId="{740C3C0A-9FA6-4957-9BDD-905661B60043}" srcOrd="0" destOrd="0" presId="urn:microsoft.com/office/officeart/2005/8/layout/hProcess11"/>
    <dgm:cxn modelId="{E7984BDC-60BE-4CFF-A887-58D05CC4382F}" type="presOf" srcId="{EB09CD66-401B-4DA0-BD8A-FF5EED9D7846}" destId="{4BFB3F65-62D6-461D-9866-444E8180E0D1}" srcOrd="0" destOrd="0" presId="urn:microsoft.com/office/officeart/2005/8/layout/hProcess11"/>
    <dgm:cxn modelId="{5AC55762-E6ED-4CF8-A127-32E5E46FA9FE}" srcId="{26601C6B-0219-4E6B-A3AC-65B2FAE2214F}" destId="{B30ED105-7F71-47A4-967A-8C95EBF4C6D5}" srcOrd="1" destOrd="0" parTransId="{8F3E603A-4D99-4980-8A56-65BC73DE0F77}" sibTransId="{49BC86FE-4A07-4974-AECA-C65F17177F2F}"/>
    <dgm:cxn modelId="{E18C877E-4279-4597-B19F-C0504BA5C3C6}" srcId="{26601C6B-0219-4E6B-A3AC-65B2FAE2214F}" destId="{B55C6964-4733-4FBD-BD1F-BAB188A9D5C4}" srcOrd="3" destOrd="0" parTransId="{1B47BC84-7453-457B-BE0A-77FEDB0D5D6B}" sibTransId="{45BAE2B6-0A3F-46BF-9A37-05DFF2BCF152}"/>
    <dgm:cxn modelId="{8D159227-2912-42BF-957B-FC07D294A4DC}" type="presOf" srcId="{26601C6B-0219-4E6B-A3AC-65B2FAE2214F}" destId="{689836B3-0D6C-43EF-A378-ACA64BB1935B}" srcOrd="0" destOrd="0" presId="urn:microsoft.com/office/officeart/2005/8/layout/hProcess11"/>
    <dgm:cxn modelId="{BF8E478D-1905-4446-A709-F3FD5DCD0F60}" type="presParOf" srcId="{689836B3-0D6C-43EF-A378-ACA64BB1935B}" destId="{1B9D2827-F75E-499C-93CA-A9155D313D43}" srcOrd="0" destOrd="0" presId="urn:microsoft.com/office/officeart/2005/8/layout/hProcess11"/>
    <dgm:cxn modelId="{AAC2EE5C-0022-4ACA-959E-CF9BEBA71646}" type="presParOf" srcId="{689836B3-0D6C-43EF-A378-ACA64BB1935B}" destId="{9CDA12AF-90B0-4E63-9C50-F83A0FA9C564}" srcOrd="1" destOrd="0" presId="urn:microsoft.com/office/officeart/2005/8/layout/hProcess11"/>
    <dgm:cxn modelId="{C83AF865-60AE-4693-897F-5EF7C413A1BE}" type="presParOf" srcId="{9CDA12AF-90B0-4E63-9C50-F83A0FA9C564}" destId="{723AC128-4AD1-4568-AD5C-891E7D64E22B}" srcOrd="0" destOrd="0" presId="urn:microsoft.com/office/officeart/2005/8/layout/hProcess11"/>
    <dgm:cxn modelId="{DCBCC2B2-E98C-4751-B271-42FA3AA96DB0}" type="presParOf" srcId="{723AC128-4AD1-4568-AD5C-891E7D64E22B}" destId="{740C3C0A-9FA6-4957-9BDD-905661B60043}" srcOrd="0" destOrd="0" presId="urn:microsoft.com/office/officeart/2005/8/layout/hProcess11"/>
    <dgm:cxn modelId="{3AB71381-5FF6-4E01-A957-1B73635A7A8D}" type="presParOf" srcId="{723AC128-4AD1-4568-AD5C-891E7D64E22B}" destId="{62CBEC3C-07EE-4E96-A966-AE04294186B6}" srcOrd="1" destOrd="0" presId="urn:microsoft.com/office/officeart/2005/8/layout/hProcess11"/>
    <dgm:cxn modelId="{8132BD13-C517-49A1-846B-83F7DE00B5AA}" type="presParOf" srcId="{723AC128-4AD1-4568-AD5C-891E7D64E22B}" destId="{2685461E-3B6D-49B0-8B13-EE5C9DA0DEF8}" srcOrd="2" destOrd="0" presId="urn:microsoft.com/office/officeart/2005/8/layout/hProcess11"/>
    <dgm:cxn modelId="{09B597C2-946C-4507-9ABA-9965971956E1}" type="presParOf" srcId="{9CDA12AF-90B0-4E63-9C50-F83A0FA9C564}" destId="{F0B3A6B8-8FE9-44FE-BC3C-C88592A31495}" srcOrd="1" destOrd="0" presId="urn:microsoft.com/office/officeart/2005/8/layout/hProcess11"/>
    <dgm:cxn modelId="{1169B38E-53B2-40E5-AC00-26C892DCF080}" type="presParOf" srcId="{9CDA12AF-90B0-4E63-9C50-F83A0FA9C564}" destId="{059432D4-380D-4AFC-AEC6-AC1027A77389}" srcOrd="2" destOrd="0" presId="urn:microsoft.com/office/officeart/2005/8/layout/hProcess11"/>
    <dgm:cxn modelId="{619580A1-F09A-417E-9603-5376BD787715}" type="presParOf" srcId="{059432D4-380D-4AFC-AEC6-AC1027A77389}" destId="{FDA08D58-1CA7-4EA5-80D8-A8206025CEAA}" srcOrd="0" destOrd="0" presId="urn:microsoft.com/office/officeart/2005/8/layout/hProcess11"/>
    <dgm:cxn modelId="{B9ECCA60-0B4D-444B-AD5F-53FEA9C785BE}" type="presParOf" srcId="{059432D4-380D-4AFC-AEC6-AC1027A77389}" destId="{FD2D4883-C0C3-423A-96B1-86DE6E519112}" srcOrd="1" destOrd="0" presId="urn:microsoft.com/office/officeart/2005/8/layout/hProcess11"/>
    <dgm:cxn modelId="{DCE3A33C-12F8-4309-9620-85F31D9622F7}" type="presParOf" srcId="{059432D4-380D-4AFC-AEC6-AC1027A77389}" destId="{52AA73DE-500D-4071-A73A-92B82A9730EF}" srcOrd="2" destOrd="0" presId="urn:microsoft.com/office/officeart/2005/8/layout/hProcess11"/>
    <dgm:cxn modelId="{FA585945-7363-46EF-893E-9B12BAB4156C}" type="presParOf" srcId="{9CDA12AF-90B0-4E63-9C50-F83A0FA9C564}" destId="{3CDE1E6C-695B-481E-B064-6FA4EFB9459D}" srcOrd="3" destOrd="0" presId="urn:microsoft.com/office/officeart/2005/8/layout/hProcess11"/>
    <dgm:cxn modelId="{7286CFDE-2602-493E-8093-314DA9484D4D}" type="presParOf" srcId="{9CDA12AF-90B0-4E63-9C50-F83A0FA9C564}" destId="{0D705856-635E-4D47-B736-7DDB5570F01B}" srcOrd="4" destOrd="0" presId="urn:microsoft.com/office/officeart/2005/8/layout/hProcess11"/>
    <dgm:cxn modelId="{8B4A1FCF-8B39-4DEB-80F7-5A141E7B185B}" type="presParOf" srcId="{0D705856-635E-4D47-B736-7DDB5570F01B}" destId="{4BFB3F65-62D6-461D-9866-444E8180E0D1}" srcOrd="0" destOrd="0" presId="urn:microsoft.com/office/officeart/2005/8/layout/hProcess11"/>
    <dgm:cxn modelId="{D3741098-26A2-415B-AEF6-7EDC3A15B9A5}" type="presParOf" srcId="{0D705856-635E-4D47-B736-7DDB5570F01B}" destId="{CE69242B-4213-4668-B5D6-211A687774B8}" srcOrd="1" destOrd="0" presId="urn:microsoft.com/office/officeart/2005/8/layout/hProcess11"/>
    <dgm:cxn modelId="{EAA25D8C-DE62-4908-A574-7307CB860B51}" type="presParOf" srcId="{0D705856-635E-4D47-B736-7DDB5570F01B}" destId="{8E6CC45B-C403-4CE4-9C92-791934A4E023}" srcOrd="2" destOrd="0" presId="urn:microsoft.com/office/officeart/2005/8/layout/hProcess11"/>
    <dgm:cxn modelId="{B451EA6A-9419-40F6-915B-D43BB8B18621}" type="presParOf" srcId="{9CDA12AF-90B0-4E63-9C50-F83A0FA9C564}" destId="{CF243D45-2FE5-44CE-AC02-FF90345DD1BA}" srcOrd="5" destOrd="0" presId="urn:microsoft.com/office/officeart/2005/8/layout/hProcess11"/>
    <dgm:cxn modelId="{FCCC54EF-6BA0-4CF2-B963-4B5391C929E5}" type="presParOf" srcId="{9CDA12AF-90B0-4E63-9C50-F83A0FA9C564}" destId="{0939BD07-5E34-4CB0-8EC9-5234E753325E}" srcOrd="6" destOrd="0" presId="urn:microsoft.com/office/officeart/2005/8/layout/hProcess11"/>
    <dgm:cxn modelId="{2CC44A7C-881F-40DF-8907-C0F717EB4E2B}" type="presParOf" srcId="{0939BD07-5E34-4CB0-8EC9-5234E753325E}" destId="{387F217F-5586-4AC0-8CF7-EB19C6405FE2}" srcOrd="0" destOrd="0" presId="urn:microsoft.com/office/officeart/2005/8/layout/hProcess11"/>
    <dgm:cxn modelId="{1E6E0660-FC9F-4332-AFA5-8DD0EBFBDDCE}" type="presParOf" srcId="{0939BD07-5E34-4CB0-8EC9-5234E753325E}" destId="{DEEF3BB2-2B6C-434C-A659-CE7B4AF0CAC7}" srcOrd="1" destOrd="0" presId="urn:microsoft.com/office/officeart/2005/8/layout/hProcess11"/>
    <dgm:cxn modelId="{0F2370FF-6EE2-4557-A9A0-A8D2BD41D197}" type="presParOf" srcId="{0939BD07-5E34-4CB0-8EC9-5234E753325E}" destId="{882CD169-1D8D-4C50-BC44-D0E5A4E20D3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98547"/>
          <a:ext cx="8496944" cy="1301468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257248" y="173529"/>
          <a:ext cx="1856383" cy="95441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57248" y="1301468"/>
          <a:ext cx="1856383" cy="15906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Learning-service</a:t>
          </a:r>
          <a:endParaRPr lang="en-US" sz="1800" kern="1200" dirty="0">
            <a:solidFill>
              <a:schemeClr val="tx2">
                <a:lumMod val="25000"/>
              </a:schemeClr>
            </a:solidFill>
            <a:latin typeface="Varela Round"/>
          </a:endParaRPr>
        </a:p>
      </dsp:txBody>
      <dsp:txXfrm rot="10800000">
        <a:off x="306167" y="1301468"/>
        <a:ext cx="1758545" cy="1541764"/>
      </dsp:txXfrm>
    </dsp:sp>
    <dsp:sp modelId="{BF646D7A-C7D0-4489-A68F-61F32B7DB0C6}">
      <dsp:nvSpPr>
        <dsp:cNvPr id="0" name=""/>
        <dsp:cNvSpPr/>
      </dsp:nvSpPr>
      <dsp:spPr>
        <a:xfrm>
          <a:off x="2299269" y="173529"/>
          <a:ext cx="1856383" cy="95441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2299269" y="1301468"/>
          <a:ext cx="1856383" cy="15906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795929"/>
                <a:satOff val="-7595"/>
                <a:lumOff val="-235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795929"/>
                <a:satOff val="-7595"/>
                <a:lumOff val="-235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Project about robotics</a:t>
          </a:r>
          <a:r>
            <a:rPr lang="es-ES" sz="1800" kern="12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 «</a:t>
          </a:r>
          <a:r>
            <a:rPr lang="es-ES" sz="1800" kern="1200" dirty="0" err="1" smtClean="0">
              <a:solidFill>
                <a:schemeClr val="tx2">
                  <a:lumMod val="25000"/>
                </a:schemeClr>
              </a:solidFill>
              <a:latin typeface="Varela Round"/>
            </a:rPr>
            <a:t>ProRob</a:t>
          </a:r>
          <a:r>
            <a:rPr lang="es-ES" sz="1800" kern="12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» </a:t>
          </a:r>
          <a:endParaRPr lang="en-US" sz="1800" kern="1200" dirty="0">
            <a:solidFill>
              <a:schemeClr val="tx2">
                <a:lumMod val="25000"/>
              </a:schemeClr>
            </a:solidFill>
            <a:latin typeface="Varela Round"/>
          </a:endParaRPr>
        </a:p>
      </dsp:txBody>
      <dsp:txXfrm rot="10800000">
        <a:off x="2348188" y="1301468"/>
        <a:ext cx="1758545" cy="1541764"/>
      </dsp:txXfrm>
    </dsp:sp>
    <dsp:sp modelId="{41BC1ABA-1F87-4B1E-94EC-41724CD12655}">
      <dsp:nvSpPr>
        <dsp:cNvPr id="0" name=""/>
        <dsp:cNvSpPr/>
      </dsp:nvSpPr>
      <dsp:spPr>
        <a:xfrm>
          <a:off x="4341291" y="173529"/>
          <a:ext cx="1856383" cy="95441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4341291" y="1301468"/>
          <a:ext cx="1856383" cy="15906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1591858"/>
                <a:satOff val="-15190"/>
                <a:lumOff val="-470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591858"/>
                <a:satOff val="-15190"/>
                <a:lumOff val="-470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Virtual Reality</a:t>
          </a:r>
          <a:endParaRPr lang="en-US" sz="1800" kern="1200" dirty="0">
            <a:solidFill>
              <a:schemeClr val="tx2">
                <a:lumMod val="25000"/>
              </a:schemeClr>
            </a:solidFill>
            <a:latin typeface="Varela Round"/>
          </a:endParaRPr>
        </a:p>
      </dsp:txBody>
      <dsp:txXfrm rot="10800000">
        <a:off x="4390210" y="1301468"/>
        <a:ext cx="1758545" cy="1541764"/>
      </dsp:txXfrm>
    </dsp:sp>
    <dsp:sp modelId="{D88C7409-AB93-4FE3-A61D-F51EE8A4B008}">
      <dsp:nvSpPr>
        <dsp:cNvPr id="0" name=""/>
        <dsp:cNvSpPr/>
      </dsp:nvSpPr>
      <dsp:spPr>
        <a:xfrm>
          <a:off x="6383312" y="173529"/>
          <a:ext cx="1856383" cy="95441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6385298" y="1301468"/>
          <a:ext cx="1852410" cy="15906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2387787"/>
                <a:satOff val="-22785"/>
                <a:lumOff val="-705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87787"/>
                <a:satOff val="-22785"/>
                <a:lumOff val="-705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tx2">
                <a:lumMod val="25000"/>
              </a:schemeClr>
            </a:solidFill>
            <a:latin typeface="Varela Round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2">
                  <a:lumMod val="25000"/>
                </a:schemeClr>
              </a:solidFill>
              <a:latin typeface="Varela Round"/>
            </a:rPr>
            <a:t>Apps</a:t>
          </a:r>
          <a:endParaRPr lang="en-US" sz="1800" kern="1200" dirty="0">
            <a:solidFill>
              <a:schemeClr val="tx2">
                <a:lumMod val="25000"/>
              </a:schemeClr>
            </a:solidFill>
            <a:latin typeface="Varela Round"/>
          </a:endParaRPr>
        </a:p>
      </dsp:txBody>
      <dsp:txXfrm rot="10800000">
        <a:off x="6434217" y="1301468"/>
        <a:ext cx="1754572" cy="15417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0.67769</cdr:x>
      <cdr:y>0.15152</cdr:y>
    </cdr:from>
    <cdr:to>
      <cdr:x>0.93388</cdr:x>
      <cdr:y>0.24242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5904656" y="720080"/>
          <a:ext cx="223224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0.67769</cdr:x>
      <cdr:y>0.13636</cdr:y>
    </cdr:from>
    <cdr:to>
      <cdr:x>0.93388</cdr:x>
      <cdr:y>0.25758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5904656" y="648072"/>
          <a:ext cx="2232248" cy="57606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dirty="0" err="1" smtClean="0"/>
            <a:t>Integration</a:t>
          </a:r>
          <a:r>
            <a:rPr lang="es-ES" sz="1400" dirty="0" smtClean="0"/>
            <a:t> of ICT in </a:t>
          </a:r>
          <a:r>
            <a:rPr lang="es-ES" sz="1400" dirty="0" err="1" smtClean="0"/>
            <a:t>your</a:t>
          </a:r>
          <a:r>
            <a:rPr lang="es-ES" sz="1400" dirty="0" smtClean="0"/>
            <a:t> </a:t>
          </a:r>
          <a:r>
            <a:rPr lang="es-ES" sz="1400" dirty="0" err="1" smtClean="0"/>
            <a:t>lesson</a:t>
          </a:r>
          <a:r>
            <a:rPr lang="es-ES" sz="1400" dirty="0" smtClean="0"/>
            <a:t> </a:t>
          </a:r>
          <a:r>
            <a:rPr lang="es-ES" sz="1400" dirty="0" err="1" smtClean="0"/>
            <a:t>units</a:t>
          </a:r>
          <a:endParaRPr lang="es-E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35496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3576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9525" y="460375"/>
            <a:ext cx="4192588" cy="2359025"/>
          </a:xfrm>
        </p:spPr>
      </p:sp>
    </p:spTree>
    <p:extLst>
      <p:ext uri="{BB962C8B-B14F-4D97-AF65-F5344CB8AC3E}">
        <p14:creationId xmlns:p14="http://schemas.microsoft.com/office/powerpoint/2010/main" val="3989365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s-ES" b="0" dirty="0" smtClean="0"/>
              <a:t>A corto plazo</a:t>
            </a:r>
            <a:r>
              <a:rPr lang="es-ES" b="0" baseline="0" dirty="0" smtClean="0"/>
              <a:t> y a medio plazo</a:t>
            </a:r>
            <a:endParaRPr b="0" dirty="0"/>
          </a:p>
        </p:txBody>
      </p:sp>
    </p:spTree>
    <p:extLst>
      <p:ext uri="{BB962C8B-B14F-4D97-AF65-F5344CB8AC3E}">
        <p14:creationId xmlns:p14="http://schemas.microsoft.com/office/powerpoint/2010/main" val="2226485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5999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8232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1100" b="0" i="0" u="none" strike="noStrike" cap="none" baseline="0" dirty="0" smtClean="0">
              <a:solidFill>
                <a:srgbClr val="000000"/>
              </a:solidFill>
              <a:effectLst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352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1753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9109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1100" dirty="0" smtClean="0">
              <a:solidFill>
                <a:schemeClr val="bg1"/>
              </a:solidFill>
            </a:endParaRPr>
          </a:p>
          <a:p>
            <a:endParaRPr lang="es-ES_tradnl" sz="1100" dirty="0" smtClean="0">
              <a:solidFill>
                <a:schemeClr val="bg1"/>
              </a:solidFill>
            </a:endParaRPr>
          </a:p>
          <a:p>
            <a:endParaRPr lang="es-ES_tradnl" sz="1100" dirty="0" smtClean="0">
              <a:solidFill>
                <a:schemeClr val="bg1"/>
              </a:solidFill>
            </a:endParaRPr>
          </a:p>
          <a:p>
            <a:endParaRPr lang="es-ES_tradnl" sz="1100" dirty="0" smtClean="0">
              <a:solidFill>
                <a:schemeClr val="bg1"/>
              </a:solidFill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01315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01441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173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column + image">
  <p:cSld name="1 column + imag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0" y="909050"/>
            <a:ext cx="36396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0" y="1525754"/>
            <a:ext cx="3639600" cy="278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81" name="Shape 81"/>
          <p:cNvSpPr/>
          <p:nvPr/>
        </p:nvSpPr>
        <p:spPr>
          <a:xfrm>
            <a:off x="580275" y="751950"/>
            <a:ext cx="3639600" cy="3639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-295650" y="-356450"/>
            <a:ext cx="1057800" cy="105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2836600" y="179825"/>
            <a:ext cx="978600" cy="978600"/>
          </a:xfrm>
          <a:prstGeom prst="donut">
            <a:avLst>
              <a:gd name="adj" fmla="val 39527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465975" y="3692750"/>
            <a:ext cx="1019400" cy="10194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1485375" y="4559750"/>
            <a:ext cx="361500" cy="361500"/>
          </a:xfrm>
          <a:prstGeom prst="donut">
            <a:avLst>
              <a:gd name="adj" fmla="val 29951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2364800" y="346950"/>
            <a:ext cx="274200" cy="2739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-472600" y="-533400"/>
            <a:ext cx="1411800" cy="14118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2899000" y="242225"/>
            <a:ext cx="853800" cy="8538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1061150" y="142950"/>
            <a:ext cx="538500" cy="5382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81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621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0A6F04-1670-4150-B683-16C53CDB681E}" type="datetimeFigureOut">
              <a:rPr lang="es-ES" smtClean="0"/>
              <a:t>29/11/2018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3C55CAE-AF8B-4728-AFF0-FF83CBB172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6" r:id="rId3"/>
    <p:sldLayoutId id="2147483658" r:id="rId4"/>
    <p:sldLayoutId id="2147483659" r:id="rId5"/>
    <p:sldLayoutId id="2147483661" r:id="rId6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file/d/1tSwSH2t3sroTbPOqpDVki2GpZNPc2vXc/view?usp=sharing" TargetMode="External"/><Relationship Id="rId3" Type="http://schemas.openxmlformats.org/officeDocument/2006/relationships/hyperlink" Target="https://view.genial.ly/5aa0288cb0254779f3d33602" TargetMode="External"/><Relationship Id="rId7" Type="http://schemas.openxmlformats.org/officeDocument/2006/relationships/hyperlink" Target="https://drive.google.com/file/d/0BxEHx5e6-2i5TFI5NUZzT2dacDg/view?usp=shar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rive.google.com/drive/folders/0BxEHx5e6-2i5LURoRXIxclJjams" TargetMode="External"/><Relationship Id="rId5" Type="http://schemas.openxmlformats.org/officeDocument/2006/relationships/hyperlink" Target="https://www.spreaker.com/show/el-show-de-migueldelibes_1" TargetMode="External"/><Relationship Id="rId10" Type="http://schemas.openxmlformats.org/officeDocument/2006/relationships/hyperlink" Target="videos/materiales_disposi_mov.wmv" TargetMode="External"/><Relationship Id="rId4" Type="http://schemas.openxmlformats.org/officeDocument/2006/relationships/hyperlink" Target="http://www.eduloc.net/es/escenari/10154/preview-iframe" TargetMode="External"/><Relationship Id="rId9" Type="http://schemas.openxmlformats.org/officeDocument/2006/relationships/hyperlink" Target="videos/telediario_disposi_mov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c1.CFIE1\Pictures\cfie share train logo 459_300_Ultima_Ultima_Ultima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80"/>
          <a:stretch/>
        </p:blipFill>
        <p:spPr bwMode="auto">
          <a:xfrm>
            <a:off x="5004048" y="411510"/>
            <a:ext cx="3240360" cy="205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27584" y="183814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Mobile </a:t>
            </a:r>
            <a:r>
              <a:rPr lang="es-ES" sz="3600" b="1" dirty="0" err="1" smtClean="0"/>
              <a:t>Learning</a:t>
            </a:r>
            <a:endParaRPr lang="es-ES" sz="3600" b="1" dirty="0"/>
          </a:p>
        </p:txBody>
      </p:sp>
      <p:pic>
        <p:nvPicPr>
          <p:cNvPr id="1026" name="Picture 2" descr="C:\Users\Begoña\Pictures\cfieva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147814"/>
            <a:ext cx="1296144" cy="102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0250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02290143"/>
              </p:ext>
            </p:extLst>
          </p:nvPr>
        </p:nvGraphicFramePr>
        <p:xfrm>
          <a:off x="168888" y="1851670"/>
          <a:ext cx="8496944" cy="289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1 Rectángulo"/>
          <p:cNvSpPr/>
          <p:nvPr/>
        </p:nvSpPr>
        <p:spPr>
          <a:xfrm>
            <a:off x="1043608" y="2211616"/>
            <a:ext cx="69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3600" dirty="0">
                <a:solidFill>
                  <a:srgbClr val="FFFFFF"/>
                </a:solidFill>
              </a:rPr>
              <a:t>❤</a:t>
            </a:r>
            <a:endParaRPr lang="es-ES_tradnl" sz="3600" dirty="0"/>
          </a:p>
        </p:txBody>
      </p:sp>
      <p:sp>
        <p:nvSpPr>
          <p:cNvPr id="7" name="Shape 311"/>
          <p:cNvSpPr/>
          <p:nvPr/>
        </p:nvSpPr>
        <p:spPr>
          <a:xfrm>
            <a:off x="3251617" y="2167845"/>
            <a:ext cx="576064" cy="607774"/>
          </a:xfrm>
          <a:custGeom>
            <a:avLst/>
            <a:gdLst/>
            <a:ahLst/>
            <a:cxnLst/>
            <a:rect l="0" t="0" r="0" b="0"/>
            <a:pathLst>
              <a:path w="17958" h="17909" extrusionOk="0">
                <a:moveTo>
                  <a:pt x="11972" y="390"/>
                </a:moveTo>
                <a:lnTo>
                  <a:pt x="12069" y="414"/>
                </a:lnTo>
                <a:lnTo>
                  <a:pt x="12166" y="463"/>
                </a:lnTo>
                <a:lnTo>
                  <a:pt x="12288" y="511"/>
                </a:lnTo>
                <a:lnTo>
                  <a:pt x="12483" y="682"/>
                </a:lnTo>
                <a:lnTo>
                  <a:pt x="12653" y="852"/>
                </a:lnTo>
                <a:lnTo>
                  <a:pt x="12823" y="1047"/>
                </a:lnTo>
                <a:lnTo>
                  <a:pt x="13091" y="1387"/>
                </a:lnTo>
                <a:lnTo>
                  <a:pt x="13456" y="1801"/>
                </a:lnTo>
                <a:lnTo>
                  <a:pt x="13821" y="2166"/>
                </a:lnTo>
                <a:lnTo>
                  <a:pt x="14235" y="2507"/>
                </a:lnTo>
                <a:lnTo>
                  <a:pt x="14648" y="2847"/>
                </a:lnTo>
                <a:lnTo>
                  <a:pt x="14843" y="3042"/>
                </a:lnTo>
                <a:lnTo>
                  <a:pt x="15038" y="3237"/>
                </a:lnTo>
                <a:lnTo>
                  <a:pt x="15403" y="3626"/>
                </a:lnTo>
                <a:lnTo>
                  <a:pt x="15743" y="4040"/>
                </a:lnTo>
                <a:lnTo>
                  <a:pt x="16108" y="4453"/>
                </a:lnTo>
                <a:lnTo>
                  <a:pt x="16449" y="4818"/>
                </a:lnTo>
                <a:lnTo>
                  <a:pt x="16619" y="4988"/>
                </a:lnTo>
                <a:lnTo>
                  <a:pt x="16814" y="5159"/>
                </a:lnTo>
                <a:lnTo>
                  <a:pt x="17130" y="5426"/>
                </a:lnTo>
                <a:lnTo>
                  <a:pt x="17276" y="5572"/>
                </a:lnTo>
                <a:lnTo>
                  <a:pt x="17398" y="5743"/>
                </a:lnTo>
                <a:lnTo>
                  <a:pt x="17422" y="5791"/>
                </a:lnTo>
                <a:lnTo>
                  <a:pt x="17422" y="5791"/>
                </a:lnTo>
                <a:lnTo>
                  <a:pt x="16887" y="5499"/>
                </a:lnTo>
                <a:lnTo>
                  <a:pt x="16449" y="5280"/>
                </a:lnTo>
                <a:lnTo>
                  <a:pt x="16230" y="5159"/>
                </a:lnTo>
                <a:lnTo>
                  <a:pt x="15987" y="5061"/>
                </a:lnTo>
                <a:lnTo>
                  <a:pt x="15962" y="5086"/>
                </a:lnTo>
                <a:lnTo>
                  <a:pt x="15962" y="5110"/>
                </a:lnTo>
                <a:lnTo>
                  <a:pt x="15987" y="5232"/>
                </a:lnTo>
                <a:lnTo>
                  <a:pt x="16035" y="5329"/>
                </a:lnTo>
                <a:lnTo>
                  <a:pt x="16181" y="5499"/>
                </a:lnTo>
                <a:lnTo>
                  <a:pt x="16352" y="5645"/>
                </a:lnTo>
                <a:lnTo>
                  <a:pt x="16571" y="5791"/>
                </a:lnTo>
                <a:lnTo>
                  <a:pt x="17033" y="6010"/>
                </a:lnTo>
                <a:lnTo>
                  <a:pt x="17252" y="6132"/>
                </a:lnTo>
                <a:lnTo>
                  <a:pt x="17446" y="6229"/>
                </a:lnTo>
                <a:lnTo>
                  <a:pt x="17349" y="6351"/>
                </a:lnTo>
                <a:lnTo>
                  <a:pt x="17227" y="6448"/>
                </a:lnTo>
                <a:lnTo>
                  <a:pt x="17154" y="6375"/>
                </a:lnTo>
                <a:lnTo>
                  <a:pt x="17082" y="6302"/>
                </a:lnTo>
                <a:lnTo>
                  <a:pt x="16887" y="6205"/>
                </a:lnTo>
                <a:lnTo>
                  <a:pt x="16498" y="6010"/>
                </a:lnTo>
                <a:lnTo>
                  <a:pt x="16400" y="5937"/>
                </a:lnTo>
                <a:lnTo>
                  <a:pt x="16303" y="5840"/>
                </a:lnTo>
                <a:lnTo>
                  <a:pt x="16108" y="5645"/>
                </a:lnTo>
                <a:lnTo>
                  <a:pt x="16011" y="5548"/>
                </a:lnTo>
                <a:lnTo>
                  <a:pt x="15914" y="5451"/>
                </a:lnTo>
                <a:lnTo>
                  <a:pt x="15816" y="5402"/>
                </a:lnTo>
                <a:lnTo>
                  <a:pt x="15695" y="5353"/>
                </a:lnTo>
                <a:lnTo>
                  <a:pt x="15670" y="5353"/>
                </a:lnTo>
                <a:lnTo>
                  <a:pt x="15646" y="5378"/>
                </a:lnTo>
                <a:lnTo>
                  <a:pt x="15622" y="5426"/>
                </a:lnTo>
                <a:lnTo>
                  <a:pt x="15622" y="5548"/>
                </a:lnTo>
                <a:lnTo>
                  <a:pt x="15670" y="5645"/>
                </a:lnTo>
                <a:lnTo>
                  <a:pt x="15792" y="5864"/>
                </a:lnTo>
                <a:lnTo>
                  <a:pt x="15962" y="6083"/>
                </a:lnTo>
                <a:lnTo>
                  <a:pt x="16133" y="6229"/>
                </a:lnTo>
                <a:lnTo>
                  <a:pt x="16303" y="6351"/>
                </a:lnTo>
                <a:lnTo>
                  <a:pt x="16473" y="6448"/>
                </a:lnTo>
                <a:lnTo>
                  <a:pt x="16668" y="6521"/>
                </a:lnTo>
                <a:lnTo>
                  <a:pt x="16838" y="6643"/>
                </a:lnTo>
                <a:lnTo>
                  <a:pt x="16619" y="6692"/>
                </a:lnTo>
                <a:lnTo>
                  <a:pt x="16400" y="6716"/>
                </a:lnTo>
                <a:lnTo>
                  <a:pt x="16376" y="6692"/>
                </a:lnTo>
                <a:lnTo>
                  <a:pt x="16327" y="6643"/>
                </a:lnTo>
                <a:lnTo>
                  <a:pt x="16181" y="6570"/>
                </a:lnTo>
                <a:lnTo>
                  <a:pt x="16108" y="6546"/>
                </a:lnTo>
                <a:lnTo>
                  <a:pt x="16035" y="6497"/>
                </a:lnTo>
                <a:lnTo>
                  <a:pt x="15889" y="6375"/>
                </a:lnTo>
                <a:lnTo>
                  <a:pt x="15768" y="6229"/>
                </a:lnTo>
                <a:lnTo>
                  <a:pt x="15670" y="6108"/>
                </a:lnTo>
                <a:lnTo>
                  <a:pt x="15549" y="6010"/>
                </a:lnTo>
                <a:lnTo>
                  <a:pt x="15403" y="5962"/>
                </a:lnTo>
                <a:lnTo>
                  <a:pt x="15330" y="5937"/>
                </a:lnTo>
                <a:lnTo>
                  <a:pt x="15257" y="5962"/>
                </a:lnTo>
                <a:lnTo>
                  <a:pt x="15232" y="5962"/>
                </a:lnTo>
                <a:lnTo>
                  <a:pt x="15232" y="6010"/>
                </a:lnTo>
                <a:lnTo>
                  <a:pt x="15281" y="6181"/>
                </a:lnTo>
                <a:lnTo>
                  <a:pt x="15354" y="6327"/>
                </a:lnTo>
                <a:lnTo>
                  <a:pt x="15573" y="6619"/>
                </a:lnTo>
                <a:lnTo>
                  <a:pt x="15622" y="6692"/>
                </a:lnTo>
                <a:lnTo>
                  <a:pt x="15354" y="6643"/>
                </a:lnTo>
                <a:lnTo>
                  <a:pt x="15086" y="6570"/>
                </a:lnTo>
                <a:lnTo>
                  <a:pt x="15086" y="6546"/>
                </a:lnTo>
                <a:lnTo>
                  <a:pt x="14843" y="6205"/>
                </a:lnTo>
                <a:lnTo>
                  <a:pt x="14575" y="5889"/>
                </a:lnTo>
                <a:lnTo>
                  <a:pt x="14283" y="5572"/>
                </a:lnTo>
                <a:lnTo>
                  <a:pt x="13991" y="5256"/>
                </a:lnTo>
                <a:lnTo>
                  <a:pt x="13359" y="4672"/>
                </a:lnTo>
                <a:lnTo>
                  <a:pt x="12726" y="4137"/>
                </a:lnTo>
                <a:lnTo>
                  <a:pt x="11996" y="3456"/>
                </a:lnTo>
                <a:lnTo>
                  <a:pt x="11607" y="3139"/>
                </a:lnTo>
                <a:lnTo>
                  <a:pt x="11217" y="2823"/>
                </a:lnTo>
                <a:lnTo>
                  <a:pt x="11169" y="2823"/>
                </a:lnTo>
                <a:lnTo>
                  <a:pt x="11144" y="2750"/>
                </a:lnTo>
                <a:lnTo>
                  <a:pt x="11071" y="2628"/>
                </a:lnTo>
                <a:lnTo>
                  <a:pt x="11023" y="2482"/>
                </a:lnTo>
                <a:lnTo>
                  <a:pt x="10974" y="2336"/>
                </a:lnTo>
                <a:lnTo>
                  <a:pt x="10950" y="2166"/>
                </a:lnTo>
                <a:lnTo>
                  <a:pt x="10925" y="1850"/>
                </a:lnTo>
                <a:lnTo>
                  <a:pt x="10974" y="1509"/>
                </a:lnTo>
                <a:lnTo>
                  <a:pt x="11071" y="1193"/>
                </a:lnTo>
                <a:lnTo>
                  <a:pt x="11144" y="1022"/>
                </a:lnTo>
                <a:lnTo>
                  <a:pt x="11217" y="901"/>
                </a:lnTo>
                <a:lnTo>
                  <a:pt x="11315" y="755"/>
                </a:lnTo>
                <a:lnTo>
                  <a:pt x="11412" y="633"/>
                </a:lnTo>
                <a:lnTo>
                  <a:pt x="11534" y="536"/>
                </a:lnTo>
                <a:lnTo>
                  <a:pt x="11655" y="463"/>
                </a:lnTo>
                <a:lnTo>
                  <a:pt x="11753" y="414"/>
                </a:lnTo>
                <a:lnTo>
                  <a:pt x="11850" y="390"/>
                </a:lnTo>
                <a:close/>
                <a:moveTo>
                  <a:pt x="10098" y="4745"/>
                </a:moveTo>
                <a:lnTo>
                  <a:pt x="9976" y="4794"/>
                </a:lnTo>
                <a:lnTo>
                  <a:pt x="9879" y="4867"/>
                </a:lnTo>
                <a:lnTo>
                  <a:pt x="9684" y="5037"/>
                </a:lnTo>
                <a:lnTo>
                  <a:pt x="9149" y="5572"/>
                </a:lnTo>
                <a:lnTo>
                  <a:pt x="8687" y="6035"/>
                </a:lnTo>
                <a:lnTo>
                  <a:pt x="8468" y="6302"/>
                </a:lnTo>
                <a:lnTo>
                  <a:pt x="8273" y="6570"/>
                </a:lnTo>
                <a:lnTo>
                  <a:pt x="8249" y="6643"/>
                </a:lnTo>
                <a:lnTo>
                  <a:pt x="8273" y="6716"/>
                </a:lnTo>
                <a:lnTo>
                  <a:pt x="8346" y="6789"/>
                </a:lnTo>
                <a:lnTo>
                  <a:pt x="8419" y="6789"/>
                </a:lnTo>
                <a:lnTo>
                  <a:pt x="8565" y="6765"/>
                </a:lnTo>
                <a:lnTo>
                  <a:pt x="8687" y="6716"/>
                </a:lnTo>
                <a:lnTo>
                  <a:pt x="8833" y="6619"/>
                </a:lnTo>
                <a:lnTo>
                  <a:pt x="8979" y="6521"/>
                </a:lnTo>
                <a:lnTo>
                  <a:pt x="9222" y="6278"/>
                </a:lnTo>
                <a:lnTo>
                  <a:pt x="9417" y="6059"/>
                </a:lnTo>
                <a:lnTo>
                  <a:pt x="9976" y="5524"/>
                </a:lnTo>
                <a:lnTo>
                  <a:pt x="10171" y="5353"/>
                </a:lnTo>
                <a:lnTo>
                  <a:pt x="10268" y="5280"/>
                </a:lnTo>
                <a:lnTo>
                  <a:pt x="10341" y="5207"/>
                </a:lnTo>
                <a:lnTo>
                  <a:pt x="10414" y="5110"/>
                </a:lnTo>
                <a:lnTo>
                  <a:pt x="10414" y="5037"/>
                </a:lnTo>
                <a:lnTo>
                  <a:pt x="10414" y="4964"/>
                </a:lnTo>
                <a:lnTo>
                  <a:pt x="10390" y="4891"/>
                </a:lnTo>
                <a:lnTo>
                  <a:pt x="10341" y="4818"/>
                </a:lnTo>
                <a:lnTo>
                  <a:pt x="10268" y="4770"/>
                </a:lnTo>
                <a:lnTo>
                  <a:pt x="10195" y="4745"/>
                </a:lnTo>
                <a:close/>
                <a:moveTo>
                  <a:pt x="11047" y="3018"/>
                </a:moveTo>
                <a:lnTo>
                  <a:pt x="11193" y="3188"/>
                </a:lnTo>
                <a:lnTo>
                  <a:pt x="11339" y="3358"/>
                </a:lnTo>
                <a:lnTo>
                  <a:pt x="11680" y="3699"/>
                </a:lnTo>
                <a:lnTo>
                  <a:pt x="12385" y="4307"/>
                </a:lnTo>
                <a:lnTo>
                  <a:pt x="12994" y="4867"/>
                </a:lnTo>
                <a:lnTo>
                  <a:pt x="13602" y="5451"/>
                </a:lnTo>
                <a:lnTo>
                  <a:pt x="14162" y="6059"/>
                </a:lnTo>
                <a:lnTo>
                  <a:pt x="14429" y="6375"/>
                </a:lnTo>
                <a:lnTo>
                  <a:pt x="14697" y="6716"/>
                </a:lnTo>
                <a:lnTo>
                  <a:pt x="14624" y="6789"/>
                </a:lnTo>
                <a:lnTo>
                  <a:pt x="14308" y="6619"/>
                </a:lnTo>
                <a:lnTo>
                  <a:pt x="14137" y="6521"/>
                </a:lnTo>
                <a:lnTo>
                  <a:pt x="13943" y="6424"/>
                </a:lnTo>
                <a:lnTo>
                  <a:pt x="13821" y="6400"/>
                </a:lnTo>
                <a:lnTo>
                  <a:pt x="13748" y="6375"/>
                </a:lnTo>
                <a:lnTo>
                  <a:pt x="13699" y="6327"/>
                </a:lnTo>
                <a:lnTo>
                  <a:pt x="13675" y="6327"/>
                </a:lnTo>
                <a:lnTo>
                  <a:pt x="13651" y="6351"/>
                </a:lnTo>
                <a:lnTo>
                  <a:pt x="13651" y="6375"/>
                </a:lnTo>
                <a:lnTo>
                  <a:pt x="13724" y="6497"/>
                </a:lnTo>
                <a:lnTo>
                  <a:pt x="13772" y="6594"/>
                </a:lnTo>
                <a:lnTo>
                  <a:pt x="13918" y="6765"/>
                </a:lnTo>
                <a:lnTo>
                  <a:pt x="14089" y="6911"/>
                </a:lnTo>
                <a:lnTo>
                  <a:pt x="14405" y="7105"/>
                </a:lnTo>
                <a:lnTo>
                  <a:pt x="14332" y="7203"/>
                </a:lnTo>
                <a:lnTo>
                  <a:pt x="14283" y="7251"/>
                </a:lnTo>
                <a:lnTo>
                  <a:pt x="14235" y="7227"/>
                </a:lnTo>
                <a:lnTo>
                  <a:pt x="13967" y="7105"/>
                </a:lnTo>
                <a:lnTo>
                  <a:pt x="13699" y="6984"/>
                </a:lnTo>
                <a:lnTo>
                  <a:pt x="13602" y="6911"/>
                </a:lnTo>
                <a:lnTo>
                  <a:pt x="13480" y="6862"/>
                </a:lnTo>
                <a:lnTo>
                  <a:pt x="13359" y="6838"/>
                </a:lnTo>
                <a:lnTo>
                  <a:pt x="13237" y="6862"/>
                </a:lnTo>
                <a:lnTo>
                  <a:pt x="13188" y="6886"/>
                </a:lnTo>
                <a:lnTo>
                  <a:pt x="13188" y="6911"/>
                </a:lnTo>
                <a:lnTo>
                  <a:pt x="13164" y="6959"/>
                </a:lnTo>
                <a:lnTo>
                  <a:pt x="13188" y="6984"/>
                </a:lnTo>
                <a:lnTo>
                  <a:pt x="13261" y="7105"/>
                </a:lnTo>
                <a:lnTo>
                  <a:pt x="13383" y="7178"/>
                </a:lnTo>
                <a:lnTo>
                  <a:pt x="13626" y="7349"/>
                </a:lnTo>
                <a:lnTo>
                  <a:pt x="13821" y="7446"/>
                </a:lnTo>
                <a:lnTo>
                  <a:pt x="14016" y="7543"/>
                </a:lnTo>
                <a:lnTo>
                  <a:pt x="13699" y="7835"/>
                </a:lnTo>
                <a:lnTo>
                  <a:pt x="13480" y="7738"/>
                </a:lnTo>
                <a:lnTo>
                  <a:pt x="13237" y="7616"/>
                </a:lnTo>
                <a:lnTo>
                  <a:pt x="13018" y="7568"/>
                </a:lnTo>
                <a:lnTo>
                  <a:pt x="12896" y="7543"/>
                </a:lnTo>
                <a:lnTo>
                  <a:pt x="12775" y="7543"/>
                </a:lnTo>
                <a:lnTo>
                  <a:pt x="12702" y="7568"/>
                </a:lnTo>
                <a:lnTo>
                  <a:pt x="12653" y="7641"/>
                </a:lnTo>
                <a:lnTo>
                  <a:pt x="12653" y="7714"/>
                </a:lnTo>
                <a:lnTo>
                  <a:pt x="12653" y="7762"/>
                </a:lnTo>
                <a:lnTo>
                  <a:pt x="12702" y="7787"/>
                </a:lnTo>
                <a:lnTo>
                  <a:pt x="13042" y="7981"/>
                </a:lnTo>
                <a:lnTo>
                  <a:pt x="13383" y="8176"/>
                </a:lnTo>
                <a:lnTo>
                  <a:pt x="13164" y="8419"/>
                </a:lnTo>
                <a:lnTo>
                  <a:pt x="12969" y="8346"/>
                </a:lnTo>
                <a:lnTo>
                  <a:pt x="12775" y="8273"/>
                </a:lnTo>
                <a:lnTo>
                  <a:pt x="12580" y="8152"/>
                </a:lnTo>
                <a:lnTo>
                  <a:pt x="12483" y="8103"/>
                </a:lnTo>
                <a:lnTo>
                  <a:pt x="12385" y="8054"/>
                </a:lnTo>
                <a:lnTo>
                  <a:pt x="12337" y="8054"/>
                </a:lnTo>
                <a:lnTo>
                  <a:pt x="12288" y="8079"/>
                </a:lnTo>
                <a:lnTo>
                  <a:pt x="12264" y="8127"/>
                </a:lnTo>
                <a:lnTo>
                  <a:pt x="12264" y="8176"/>
                </a:lnTo>
                <a:lnTo>
                  <a:pt x="12312" y="8273"/>
                </a:lnTo>
                <a:lnTo>
                  <a:pt x="12410" y="8371"/>
                </a:lnTo>
                <a:lnTo>
                  <a:pt x="12507" y="8468"/>
                </a:lnTo>
                <a:lnTo>
                  <a:pt x="12604" y="8541"/>
                </a:lnTo>
                <a:lnTo>
                  <a:pt x="12750" y="8614"/>
                </a:lnTo>
                <a:lnTo>
                  <a:pt x="12921" y="8687"/>
                </a:lnTo>
                <a:lnTo>
                  <a:pt x="12726" y="8930"/>
                </a:lnTo>
                <a:lnTo>
                  <a:pt x="12531" y="8833"/>
                </a:lnTo>
                <a:lnTo>
                  <a:pt x="12361" y="8784"/>
                </a:lnTo>
                <a:lnTo>
                  <a:pt x="12142" y="8638"/>
                </a:lnTo>
                <a:lnTo>
                  <a:pt x="11923" y="8517"/>
                </a:lnTo>
                <a:lnTo>
                  <a:pt x="11899" y="8517"/>
                </a:lnTo>
                <a:lnTo>
                  <a:pt x="11850" y="8565"/>
                </a:lnTo>
                <a:lnTo>
                  <a:pt x="11826" y="8590"/>
                </a:lnTo>
                <a:lnTo>
                  <a:pt x="11826" y="8687"/>
                </a:lnTo>
                <a:lnTo>
                  <a:pt x="11850" y="8809"/>
                </a:lnTo>
                <a:lnTo>
                  <a:pt x="11947" y="8906"/>
                </a:lnTo>
                <a:lnTo>
                  <a:pt x="12045" y="9003"/>
                </a:lnTo>
                <a:lnTo>
                  <a:pt x="12166" y="9101"/>
                </a:lnTo>
                <a:lnTo>
                  <a:pt x="12458" y="9247"/>
                </a:lnTo>
                <a:lnTo>
                  <a:pt x="12166" y="9539"/>
                </a:lnTo>
                <a:lnTo>
                  <a:pt x="11947" y="9441"/>
                </a:lnTo>
                <a:lnTo>
                  <a:pt x="11753" y="9320"/>
                </a:lnTo>
                <a:lnTo>
                  <a:pt x="11582" y="9198"/>
                </a:lnTo>
                <a:lnTo>
                  <a:pt x="11461" y="9174"/>
                </a:lnTo>
                <a:lnTo>
                  <a:pt x="11339" y="9174"/>
                </a:lnTo>
                <a:lnTo>
                  <a:pt x="11315" y="9198"/>
                </a:lnTo>
                <a:lnTo>
                  <a:pt x="11315" y="9271"/>
                </a:lnTo>
                <a:lnTo>
                  <a:pt x="11363" y="9368"/>
                </a:lnTo>
                <a:lnTo>
                  <a:pt x="11436" y="9466"/>
                </a:lnTo>
                <a:lnTo>
                  <a:pt x="11582" y="9612"/>
                </a:lnTo>
                <a:lnTo>
                  <a:pt x="11728" y="9709"/>
                </a:lnTo>
                <a:lnTo>
                  <a:pt x="11850" y="9806"/>
                </a:lnTo>
                <a:lnTo>
                  <a:pt x="11777" y="9879"/>
                </a:lnTo>
                <a:lnTo>
                  <a:pt x="11728" y="9928"/>
                </a:lnTo>
                <a:lnTo>
                  <a:pt x="11704" y="9977"/>
                </a:lnTo>
                <a:lnTo>
                  <a:pt x="11680" y="10050"/>
                </a:lnTo>
                <a:lnTo>
                  <a:pt x="11680" y="10098"/>
                </a:lnTo>
                <a:lnTo>
                  <a:pt x="11655" y="10196"/>
                </a:lnTo>
                <a:lnTo>
                  <a:pt x="11680" y="10244"/>
                </a:lnTo>
                <a:lnTo>
                  <a:pt x="11704" y="10317"/>
                </a:lnTo>
                <a:lnTo>
                  <a:pt x="11777" y="10488"/>
                </a:lnTo>
                <a:lnTo>
                  <a:pt x="11874" y="10682"/>
                </a:lnTo>
                <a:lnTo>
                  <a:pt x="11680" y="10561"/>
                </a:lnTo>
                <a:lnTo>
                  <a:pt x="11509" y="10463"/>
                </a:lnTo>
                <a:lnTo>
                  <a:pt x="11412" y="10439"/>
                </a:lnTo>
                <a:lnTo>
                  <a:pt x="11217" y="10439"/>
                </a:lnTo>
                <a:lnTo>
                  <a:pt x="11144" y="10463"/>
                </a:lnTo>
                <a:lnTo>
                  <a:pt x="11096" y="10488"/>
                </a:lnTo>
                <a:lnTo>
                  <a:pt x="11096" y="10512"/>
                </a:lnTo>
                <a:lnTo>
                  <a:pt x="11096" y="10561"/>
                </a:lnTo>
                <a:lnTo>
                  <a:pt x="11096" y="10585"/>
                </a:lnTo>
                <a:lnTo>
                  <a:pt x="11193" y="10658"/>
                </a:lnTo>
                <a:lnTo>
                  <a:pt x="11315" y="10731"/>
                </a:lnTo>
                <a:lnTo>
                  <a:pt x="11509" y="10877"/>
                </a:lnTo>
                <a:lnTo>
                  <a:pt x="11753" y="11072"/>
                </a:lnTo>
                <a:lnTo>
                  <a:pt x="11996" y="11266"/>
                </a:lnTo>
                <a:lnTo>
                  <a:pt x="12020" y="11266"/>
                </a:lnTo>
                <a:lnTo>
                  <a:pt x="12093" y="11631"/>
                </a:lnTo>
                <a:lnTo>
                  <a:pt x="12118" y="11972"/>
                </a:lnTo>
                <a:lnTo>
                  <a:pt x="11777" y="11704"/>
                </a:lnTo>
                <a:lnTo>
                  <a:pt x="11461" y="11437"/>
                </a:lnTo>
                <a:lnTo>
                  <a:pt x="11315" y="11339"/>
                </a:lnTo>
                <a:lnTo>
                  <a:pt x="11144" y="11242"/>
                </a:lnTo>
                <a:lnTo>
                  <a:pt x="10974" y="11193"/>
                </a:lnTo>
                <a:lnTo>
                  <a:pt x="10877" y="11169"/>
                </a:lnTo>
                <a:lnTo>
                  <a:pt x="10779" y="11193"/>
                </a:lnTo>
                <a:lnTo>
                  <a:pt x="10755" y="11218"/>
                </a:lnTo>
                <a:lnTo>
                  <a:pt x="10779" y="11242"/>
                </a:lnTo>
                <a:lnTo>
                  <a:pt x="11363" y="11826"/>
                </a:lnTo>
                <a:lnTo>
                  <a:pt x="11509" y="11972"/>
                </a:lnTo>
                <a:lnTo>
                  <a:pt x="11680" y="12142"/>
                </a:lnTo>
                <a:lnTo>
                  <a:pt x="11850" y="12264"/>
                </a:lnTo>
                <a:lnTo>
                  <a:pt x="12069" y="12361"/>
                </a:lnTo>
                <a:lnTo>
                  <a:pt x="12118" y="12361"/>
                </a:lnTo>
                <a:lnTo>
                  <a:pt x="12118" y="12921"/>
                </a:lnTo>
                <a:lnTo>
                  <a:pt x="12093" y="13091"/>
                </a:lnTo>
                <a:lnTo>
                  <a:pt x="11972" y="12969"/>
                </a:lnTo>
                <a:lnTo>
                  <a:pt x="11850" y="12824"/>
                </a:lnTo>
                <a:lnTo>
                  <a:pt x="11655" y="12653"/>
                </a:lnTo>
                <a:lnTo>
                  <a:pt x="11120" y="12167"/>
                </a:lnTo>
                <a:lnTo>
                  <a:pt x="10877" y="11948"/>
                </a:lnTo>
                <a:lnTo>
                  <a:pt x="10731" y="11875"/>
                </a:lnTo>
                <a:lnTo>
                  <a:pt x="10585" y="11826"/>
                </a:lnTo>
                <a:lnTo>
                  <a:pt x="10536" y="11850"/>
                </a:lnTo>
                <a:lnTo>
                  <a:pt x="10512" y="11875"/>
                </a:lnTo>
                <a:lnTo>
                  <a:pt x="10536" y="12021"/>
                </a:lnTo>
                <a:lnTo>
                  <a:pt x="10609" y="12142"/>
                </a:lnTo>
                <a:lnTo>
                  <a:pt x="10682" y="12264"/>
                </a:lnTo>
                <a:lnTo>
                  <a:pt x="10779" y="12386"/>
                </a:lnTo>
                <a:lnTo>
                  <a:pt x="11023" y="12605"/>
                </a:lnTo>
                <a:lnTo>
                  <a:pt x="11217" y="12799"/>
                </a:lnTo>
                <a:lnTo>
                  <a:pt x="11728" y="13286"/>
                </a:lnTo>
                <a:lnTo>
                  <a:pt x="11801" y="13359"/>
                </a:lnTo>
                <a:lnTo>
                  <a:pt x="11874" y="13407"/>
                </a:lnTo>
                <a:lnTo>
                  <a:pt x="12045" y="13407"/>
                </a:lnTo>
                <a:lnTo>
                  <a:pt x="11947" y="13699"/>
                </a:lnTo>
                <a:lnTo>
                  <a:pt x="11899" y="13845"/>
                </a:lnTo>
                <a:lnTo>
                  <a:pt x="11826" y="13991"/>
                </a:lnTo>
                <a:lnTo>
                  <a:pt x="11631" y="13748"/>
                </a:lnTo>
                <a:lnTo>
                  <a:pt x="11412" y="13529"/>
                </a:lnTo>
                <a:lnTo>
                  <a:pt x="11169" y="13334"/>
                </a:lnTo>
                <a:lnTo>
                  <a:pt x="10950" y="13115"/>
                </a:lnTo>
                <a:lnTo>
                  <a:pt x="10536" y="12702"/>
                </a:lnTo>
                <a:lnTo>
                  <a:pt x="10439" y="12629"/>
                </a:lnTo>
                <a:lnTo>
                  <a:pt x="10293" y="12532"/>
                </a:lnTo>
                <a:lnTo>
                  <a:pt x="10171" y="12459"/>
                </a:lnTo>
                <a:lnTo>
                  <a:pt x="10098" y="12361"/>
                </a:lnTo>
                <a:lnTo>
                  <a:pt x="10074" y="12361"/>
                </a:lnTo>
                <a:lnTo>
                  <a:pt x="10049" y="12386"/>
                </a:lnTo>
                <a:lnTo>
                  <a:pt x="10098" y="12532"/>
                </a:lnTo>
                <a:lnTo>
                  <a:pt x="10147" y="12653"/>
                </a:lnTo>
                <a:lnTo>
                  <a:pt x="10293" y="12921"/>
                </a:lnTo>
                <a:lnTo>
                  <a:pt x="10487" y="13140"/>
                </a:lnTo>
                <a:lnTo>
                  <a:pt x="10706" y="13359"/>
                </a:lnTo>
                <a:lnTo>
                  <a:pt x="11169" y="13797"/>
                </a:lnTo>
                <a:lnTo>
                  <a:pt x="11388" y="14016"/>
                </a:lnTo>
                <a:lnTo>
                  <a:pt x="11558" y="14235"/>
                </a:lnTo>
                <a:lnTo>
                  <a:pt x="11412" y="14283"/>
                </a:lnTo>
                <a:lnTo>
                  <a:pt x="11266" y="14283"/>
                </a:lnTo>
                <a:lnTo>
                  <a:pt x="11096" y="14259"/>
                </a:lnTo>
                <a:lnTo>
                  <a:pt x="10925" y="14210"/>
                </a:lnTo>
                <a:lnTo>
                  <a:pt x="10877" y="14162"/>
                </a:lnTo>
                <a:lnTo>
                  <a:pt x="10414" y="13651"/>
                </a:lnTo>
                <a:lnTo>
                  <a:pt x="9903" y="13164"/>
                </a:lnTo>
                <a:lnTo>
                  <a:pt x="9392" y="12678"/>
                </a:lnTo>
                <a:lnTo>
                  <a:pt x="8857" y="12240"/>
                </a:lnTo>
                <a:lnTo>
                  <a:pt x="7811" y="11315"/>
                </a:lnTo>
                <a:lnTo>
                  <a:pt x="7300" y="10828"/>
                </a:lnTo>
                <a:lnTo>
                  <a:pt x="6813" y="10342"/>
                </a:lnTo>
                <a:lnTo>
                  <a:pt x="5913" y="9344"/>
                </a:lnTo>
                <a:lnTo>
                  <a:pt x="5426" y="8857"/>
                </a:lnTo>
                <a:lnTo>
                  <a:pt x="4940" y="8419"/>
                </a:lnTo>
                <a:lnTo>
                  <a:pt x="4429" y="7981"/>
                </a:lnTo>
                <a:lnTo>
                  <a:pt x="3918" y="7568"/>
                </a:lnTo>
                <a:lnTo>
                  <a:pt x="3747" y="7397"/>
                </a:lnTo>
                <a:lnTo>
                  <a:pt x="3577" y="7203"/>
                </a:lnTo>
                <a:lnTo>
                  <a:pt x="3504" y="7130"/>
                </a:lnTo>
                <a:lnTo>
                  <a:pt x="3407" y="7057"/>
                </a:lnTo>
                <a:lnTo>
                  <a:pt x="3309" y="7008"/>
                </a:lnTo>
                <a:lnTo>
                  <a:pt x="3212" y="6984"/>
                </a:lnTo>
                <a:lnTo>
                  <a:pt x="3163" y="6911"/>
                </a:lnTo>
                <a:lnTo>
                  <a:pt x="3139" y="6838"/>
                </a:lnTo>
                <a:lnTo>
                  <a:pt x="3163" y="6740"/>
                </a:lnTo>
                <a:lnTo>
                  <a:pt x="3163" y="6667"/>
                </a:lnTo>
                <a:lnTo>
                  <a:pt x="3236" y="6521"/>
                </a:lnTo>
                <a:lnTo>
                  <a:pt x="3358" y="6375"/>
                </a:lnTo>
                <a:lnTo>
                  <a:pt x="3504" y="6254"/>
                </a:lnTo>
                <a:lnTo>
                  <a:pt x="3650" y="6156"/>
                </a:lnTo>
                <a:lnTo>
                  <a:pt x="3942" y="6010"/>
                </a:lnTo>
                <a:lnTo>
                  <a:pt x="4234" y="5913"/>
                </a:lnTo>
                <a:lnTo>
                  <a:pt x="4526" y="5840"/>
                </a:lnTo>
                <a:lnTo>
                  <a:pt x="4842" y="5767"/>
                </a:lnTo>
                <a:lnTo>
                  <a:pt x="5134" y="5743"/>
                </a:lnTo>
                <a:lnTo>
                  <a:pt x="5499" y="5743"/>
                </a:lnTo>
                <a:lnTo>
                  <a:pt x="5864" y="5767"/>
                </a:lnTo>
                <a:lnTo>
                  <a:pt x="6229" y="5816"/>
                </a:lnTo>
                <a:lnTo>
                  <a:pt x="6594" y="5913"/>
                </a:lnTo>
                <a:lnTo>
                  <a:pt x="6862" y="6010"/>
                </a:lnTo>
                <a:lnTo>
                  <a:pt x="7154" y="6108"/>
                </a:lnTo>
                <a:lnTo>
                  <a:pt x="7446" y="6205"/>
                </a:lnTo>
                <a:lnTo>
                  <a:pt x="7592" y="6254"/>
                </a:lnTo>
                <a:lnTo>
                  <a:pt x="7738" y="6254"/>
                </a:lnTo>
                <a:lnTo>
                  <a:pt x="7787" y="6229"/>
                </a:lnTo>
                <a:lnTo>
                  <a:pt x="7860" y="6181"/>
                </a:lnTo>
                <a:lnTo>
                  <a:pt x="7884" y="6132"/>
                </a:lnTo>
                <a:lnTo>
                  <a:pt x="7884" y="6083"/>
                </a:lnTo>
                <a:lnTo>
                  <a:pt x="8006" y="5962"/>
                </a:lnTo>
                <a:lnTo>
                  <a:pt x="8079" y="5864"/>
                </a:lnTo>
                <a:lnTo>
                  <a:pt x="8346" y="5621"/>
                </a:lnTo>
                <a:lnTo>
                  <a:pt x="8614" y="5402"/>
                </a:lnTo>
                <a:lnTo>
                  <a:pt x="9198" y="4964"/>
                </a:lnTo>
                <a:lnTo>
                  <a:pt x="9490" y="4721"/>
                </a:lnTo>
                <a:lnTo>
                  <a:pt x="9757" y="4453"/>
                </a:lnTo>
                <a:lnTo>
                  <a:pt x="10293" y="3894"/>
                </a:lnTo>
                <a:lnTo>
                  <a:pt x="10706" y="3480"/>
                </a:lnTo>
                <a:lnTo>
                  <a:pt x="10901" y="3261"/>
                </a:lnTo>
                <a:lnTo>
                  <a:pt x="10974" y="3139"/>
                </a:lnTo>
                <a:lnTo>
                  <a:pt x="11047" y="3018"/>
                </a:lnTo>
                <a:close/>
                <a:moveTo>
                  <a:pt x="6327" y="10463"/>
                </a:moveTo>
                <a:lnTo>
                  <a:pt x="6594" y="10780"/>
                </a:lnTo>
                <a:lnTo>
                  <a:pt x="7057" y="11266"/>
                </a:lnTo>
                <a:lnTo>
                  <a:pt x="7543" y="11729"/>
                </a:lnTo>
                <a:lnTo>
                  <a:pt x="6643" y="12580"/>
                </a:lnTo>
                <a:lnTo>
                  <a:pt x="5718" y="13407"/>
                </a:lnTo>
                <a:lnTo>
                  <a:pt x="4794" y="14210"/>
                </a:lnTo>
                <a:lnTo>
                  <a:pt x="3820" y="14989"/>
                </a:lnTo>
                <a:lnTo>
                  <a:pt x="3042" y="15597"/>
                </a:lnTo>
                <a:lnTo>
                  <a:pt x="2263" y="16157"/>
                </a:lnTo>
                <a:lnTo>
                  <a:pt x="1460" y="16717"/>
                </a:lnTo>
                <a:lnTo>
                  <a:pt x="682" y="17301"/>
                </a:lnTo>
                <a:lnTo>
                  <a:pt x="1120" y="16765"/>
                </a:lnTo>
                <a:lnTo>
                  <a:pt x="1533" y="16230"/>
                </a:lnTo>
                <a:lnTo>
                  <a:pt x="1971" y="15646"/>
                </a:lnTo>
                <a:lnTo>
                  <a:pt x="2458" y="15111"/>
                </a:lnTo>
                <a:lnTo>
                  <a:pt x="3431" y="14064"/>
                </a:lnTo>
                <a:lnTo>
                  <a:pt x="4307" y="13018"/>
                </a:lnTo>
                <a:lnTo>
                  <a:pt x="5159" y="11972"/>
                </a:lnTo>
                <a:lnTo>
                  <a:pt x="5524" y="11485"/>
                </a:lnTo>
                <a:lnTo>
                  <a:pt x="5913" y="11023"/>
                </a:lnTo>
                <a:lnTo>
                  <a:pt x="6132" y="10755"/>
                </a:lnTo>
                <a:lnTo>
                  <a:pt x="6229" y="10609"/>
                </a:lnTo>
                <a:lnTo>
                  <a:pt x="6327" y="10463"/>
                </a:lnTo>
                <a:close/>
                <a:moveTo>
                  <a:pt x="11753" y="0"/>
                </a:moveTo>
                <a:lnTo>
                  <a:pt x="11558" y="49"/>
                </a:lnTo>
                <a:lnTo>
                  <a:pt x="11363" y="122"/>
                </a:lnTo>
                <a:lnTo>
                  <a:pt x="11217" y="219"/>
                </a:lnTo>
                <a:lnTo>
                  <a:pt x="11096" y="341"/>
                </a:lnTo>
                <a:lnTo>
                  <a:pt x="10974" y="463"/>
                </a:lnTo>
                <a:lnTo>
                  <a:pt x="10877" y="609"/>
                </a:lnTo>
                <a:lnTo>
                  <a:pt x="10779" y="779"/>
                </a:lnTo>
                <a:lnTo>
                  <a:pt x="10706" y="949"/>
                </a:lnTo>
                <a:lnTo>
                  <a:pt x="10633" y="1120"/>
                </a:lnTo>
                <a:lnTo>
                  <a:pt x="10585" y="1314"/>
                </a:lnTo>
                <a:lnTo>
                  <a:pt x="10536" y="1509"/>
                </a:lnTo>
                <a:lnTo>
                  <a:pt x="10512" y="1704"/>
                </a:lnTo>
                <a:lnTo>
                  <a:pt x="10512" y="1898"/>
                </a:lnTo>
                <a:lnTo>
                  <a:pt x="10512" y="2093"/>
                </a:lnTo>
                <a:lnTo>
                  <a:pt x="10536" y="2263"/>
                </a:lnTo>
                <a:lnTo>
                  <a:pt x="10585" y="2458"/>
                </a:lnTo>
                <a:lnTo>
                  <a:pt x="10633" y="2604"/>
                </a:lnTo>
                <a:lnTo>
                  <a:pt x="10731" y="2774"/>
                </a:lnTo>
                <a:lnTo>
                  <a:pt x="10609" y="2823"/>
                </a:lnTo>
                <a:lnTo>
                  <a:pt x="10487" y="2920"/>
                </a:lnTo>
                <a:lnTo>
                  <a:pt x="10293" y="3115"/>
                </a:lnTo>
                <a:lnTo>
                  <a:pt x="9928" y="3553"/>
                </a:lnTo>
                <a:lnTo>
                  <a:pt x="9417" y="4113"/>
                </a:lnTo>
                <a:lnTo>
                  <a:pt x="9149" y="4356"/>
                </a:lnTo>
                <a:lnTo>
                  <a:pt x="8857" y="4624"/>
                </a:lnTo>
                <a:lnTo>
                  <a:pt x="8298" y="5061"/>
                </a:lnTo>
                <a:lnTo>
                  <a:pt x="8030" y="5305"/>
                </a:lnTo>
                <a:lnTo>
                  <a:pt x="7787" y="5572"/>
                </a:lnTo>
                <a:lnTo>
                  <a:pt x="7714" y="5670"/>
                </a:lnTo>
                <a:lnTo>
                  <a:pt x="7616" y="5791"/>
                </a:lnTo>
                <a:lnTo>
                  <a:pt x="7470" y="5718"/>
                </a:lnTo>
                <a:lnTo>
                  <a:pt x="7300" y="5645"/>
                </a:lnTo>
                <a:lnTo>
                  <a:pt x="6935" y="5524"/>
                </a:lnTo>
                <a:lnTo>
                  <a:pt x="6570" y="5451"/>
                </a:lnTo>
                <a:lnTo>
                  <a:pt x="6254" y="5402"/>
                </a:lnTo>
                <a:lnTo>
                  <a:pt x="5767" y="5329"/>
                </a:lnTo>
                <a:lnTo>
                  <a:pt x="5280" y="5305"/>
                </a:lnTo>
                <a:lnTo>
                  <a:pt x="4794" y="5353"/>
                </a:lnTo>
                <a:lnTo>
                  <a:pt x="4307" y="5451"/>
                </a:lnTo>
                <a:lnTo>
                  <a:pt x="3942" y="5548"/>
                </a:lnTo>
                <a:lnTo>
                  <a:pt x="3601" y="5718"/>
                </a:lnTo>
                <a:lnTo>
                  <a:pt x="3431" y="5791"/>
                </a:lnTo>
                <a:lnTo>
                  <a:pt x="3261" y="5913"/>
                </a:lnTo>
                <a:lnTo>
                  <a:pt x="3139" y="6035"/>
                </a:lnTo>
                <a:lnTo>
                  <a:pt x="3017" y="6181"/>
                </a:lnTo>
                <a:lnTo>
                  <a:pt x="2871" y="6448"/>
                </a:lnTo>
                <a:lnTo>
                  <a:pt x="2823" y="6570"/>
                </a:lnTo>
                <a:lnTo>
                  <a:pt x="2798" y="6716"/>
                </a:lnTo>
                <a:lnTo>
                  <a:pt x="2798" y="6862"/>
                </a:lnTo>
                <a:lnTo>
                  <a:pt x="2823" y="7008"/>
                </a:lnTo>
                <a:lnTo>
                  <a:pt x="2871" y="7130"/>
                </a:lnTo>
                <a:lnTo>
                  <a:pt x="2969" y="7227"/>
                </a:lnTo>
                <a:lnTo>
                  <a:pt x="3042" y="7251"/>
                </a:lnTo>
                <a:lnTo>
                  <a:pt x="3115" y="7251"/>
                </a:lnTo>
                <a:lnTo>
                  <a:pt x="3285" y="7470"/>
                </a:lnTo>
                <a:lnTo>
                  <a:pt x="3455" y="7689"/>
                </a:lnTo>
                <a:lnTo>
                  <a:pt x="3650" y="7908"/>
                </a:lnTo>
                <a:lnTo>
                  <a:pt x="3869" y="8103"/>
                </a:lnTo>
                <a:lnTo>
                  <a:pt x="4307" y="8468"/>
                </a:lnTo>
                <a:lnTo>
                  <a:pt x="4769" y="8833"/>
                </a:lnTo>
                <a:lnTo>
                  <a:pt x="5086" y="9125"/>
                </a:lnTo>
                <a:lnTo>
                  <a:pt x="5402" y="9466"/>
                </a:lnTo>
                <a:lnTo>
                  <a:pt x="6010" y="10123"/>
                </a:lnTo>
                <a:lnTo>
                  <a:pt x="5962" y="10196"/>
                </a:lnTo>
                <a:lnTo>
                  <a:pt x="5864" y="10342"/>
                </a:lnTo>
                <a:lnTo>
                  <a:pt x="5767" y="10488"/>
                </a:lnTo>
                <a:lnTo>
                  <a:pt x="5499" y="10780"/>
                </a:lnTo>
                <a:lnTo>
                  <a:pt x="5110" y="11291"/>
                </a:lnTo>
                <a:lnTo>
                  <a:pt x="4721" y="11777"/>
                </a:lnTo>
                <a:lnTo>
                  <a:pt x="3820" y="12921"/>
                </a:lnTo>
                <a:lnTo>
                  <a:pt x="2871" y="14016"/>
                </a:lnTo>
                <a:lnTo>
                  <a:pt x="1995" y="14989"/>
                </a:lnTo>
                <a:lnTo>
                  <a:pt x="1582" y="15500"/>
                </a:lnTo>
                <a:lnTo>
                  <a:pt x="1168" y="16011"/>
                </a:lnTo>
                <a:lnTo>
                  <a:pt x="779" y="16571"/>
                </a:lnTo>
                <a:lnTo>
                  <a:pt x="584" y="16838"/>
                </a:lnTo>
                <a:lnTo>
                  <a:pt x="365" y="17106"/>
                </a:lnTo>
                <a:lnTo>
                  <a:pt x="244" y="17276"/>
                </a:lnTo>
                <a:lnTo>
                  <a:pt x="122" y="17422"/>
                </a:lnTo>
                <a:lnTo>
                  <a:pt x="49" y="17593"/>
                </a:lnTo>
                <a:lnTo>
                  <a:pt x="0" y="17787"/>
                </a:lnTo>
                <a:lnTo>
                  <a:pt x="0" y="17860"/>
                </a:lnTo>
                <a:lnTo>
                  <a:pt x="73" y="17909"/>
                </a:lnTo>
                <a:lnTo>
                  <a:pt x="122" y="17909"/>
                </a:lnTo>
                <a:lnTo>
                  <a:pt x="195" y="17885"/>
                </a:lnTo>
                <a:lnTo>
                  <a:pt x="219" y="17836"/>
                </a:lnTo>
                <a:lnTo>
                  <a:pt x="463" y="17763"/>
                </a:lnTo>
                <a:lnTo>
                  <a:pt x="682" y="17666"/>
                </a:lnTo>
                <a:lnTo>
                  <a:pt x="901" y="17544"/>
                </a:lnTo>
                <a:lnTo>
                  <a:pt x="1120" y="17398"/>
                </a:lnTo>
                <a:lnTo>
                  <a:pt x="1533" y="17106"/>
                </a:lnTo>
                <a:lnTo>
                  <a:pt x="1947" y="16838"/>
                </a:lnTo>
                <a:lnTo>
                  <a:pt x="2433" y="16522"/>
                </a:lnTo>
                <a:lnTo>
                  <a:pt x="2896" y="16206"/>
                </a:lnTo>
                <a:lnTo>
                  <a:pt x="3358" y="15865"/>
                </a:lnTo>
                <a:lnTo>
                  <a:pt x="3820" y="15524"/>
                </a:lnTo>
                <a:lnTo>
                  <a:pt x="4867" y="14697"/>
                </a:lnTo>
                <a:lnTo>
                  <a:pt x="5889" y="13845"/>
                </a:lnTo>
                <a:lnTo>
                  <a:pt x="6886" y="12945"/>
                </a:lnTo>
                <a:lnTo>
                  <a:pt x="7860" y="12045"/>
                </a:lnTo>
                <a:lnTo>
                  <a:pt x="7860" y="12021"/>
                </a:lnTo>
                <a:lnTo>
                  <a:pt x="9222" y="13261"/>
                </a:lnTo>
                <a:lnTo>
                  <a:pt x="9879" y="13870"/>
                </a:lnTo>
                <a:lnTo>
                  <a:pt x="10195" y="14210"/>
                </a:lnTo>
                <a:lnTo>
                  <a:pt x="10512" y="14527"/>
                </a:lnTo>
                <a:lnTo>
                  <a:pt x="10585" y="14600"/>
                </a:lnTo>
                <a:lnTo>
                  <a:pt x="10658" y="14624"/>
                </a:lnTo>
                <a:lnTo>
                  <a:pt x="10731" y="14624"/>
                </a:lnTo>
                <a:lnTo>
                  <a:pt x="10804" y="14600"/>
                </a:lnTo>
                <a:lnTo>
                  <a:pt x="10925" y="14648"/>
                </a:lnTo>
                <a:lnTo>
                  <a:pt x="11047" y="14673"/>
                </a:lnTo>
                <a:lnTo>
                  <a:pt x="11290" y="14721"/>
                </a:lnTo>
                <a:lnTo>
                  <a:pt x="11534" y="14697"/>
                </a:lnTo>
                <a:lnTo>
                  <a:pt x="11655" y="14673"/>
                </a:lnTo>
                <a:lnTo>
                  <a:pt x="11777" y="14624"/>
                </a:lnTo>
                <a:lnTo>
                  <a:pt x="11923" y="14527"/>
                </a:lnTo>
                <a:lnTo>
                  <a:pt x="12045" y="14429"/>
                </a:lnTo>
                <a:lnTo>
                  <a:pt x="12142" y="14283"/>
                </a:lnTo>
                <a:lnTo>
                  <a:pt x="12239" y="14137"/>
                </a:lnTo>
                <a:lnTo>
                  <a:pt x="12312" y="13967"/>
                </a:lnTo>
                <a:lnTo>
                  <a:pt x="12385" y="13797"/>
                </a:lnTo>
                <a:lnTo>
                  <a:pt x="12458" y="13480"/>
                </a:lnTo>
                <a:lnTo>
                  <a:pt x="12531" y="13091"/>
                </a:lnTo>
                <a:lnTo>
                  <a:pt x="12580" y="12653"/>
                </a:lnTo>
                <a:lnTo>
                  <a:pt x="12580" y="12240"/>
                </a:lnTo>
                <a:lnTo>
                  <a:pt x="12556" y="11802"/>
                </a:lnTo>
                <a:lnTo>
                  <a:pt x="12483" y="11364"/>
                </a:lnTo>
                <a:lnTo>
                  <a:pt x="12385" y="10950"/>
                </a:lnTo>
                <a:lnTo>
                  <a:pt x="12264" y="10536"/>
                </a:lnTo>
                <a:lnTo>
                  <a:pt x="12093" y="10171"/>
                </a:lnTo>
                <a:lnTo>
                  <a:pt x="12337" y="9977"/>
                </a:lnTo>
                <a:lnTo>
                  <a:pt x="12580" y="9758"/>
                </a:lnTo>
                <a:lnTo>
                  <a:pt x="12994" y="9295"/>
                </a:lnTo>
                <a:lnTo>
                  <a:pt x="13407" y="8833"/>
                </a:lnTo>
                <a:lnTo>
                  <a:pt x="13845" y="8371"/>
                </a:lnTo>
                <a:lnTo>
                  <a:pt x="13918" y="8322"/>
                </a:lnTo>
                <a:lnTo>
                  <a:pt x="13967" y="8273"/>
                </a:lnTo>
                <a:lnTo>
                  <a:pt x="14259" y="8006"/>
                </a:lnTo>
                <a:lnTo>
                  <a:pt x="14575" y="7714"/>
                </a:lnTo>
                <a:lnTo>
                  <a:pt x="14721" y="7543"/>
                </a:lnTo>
                <a:lnTo>
                  <a:pt x="14867" y="7373"/>
                </a:lnTo>
                <a:lnTo>
                  <a:pt x="14965" y="7203"/>
                </a:lnTo>
                <a:lnTo>
                  <a:pt x="15062" y="7057"/>
                </a:lnTo>
                <a:lnTo>
                  <a:pt x="15427" y="7154"/>
                </a:lnTo>
                <a:lnTo>
                  <a:pt x="15865" y="7203"/>
                </a:lnTo>
                <a:lnTo>
                  <a:pt x="16279" y="7227"/>
                </a:lnTo>
                <a:lnTo>
                  <a:pt x="16498" y="7203"/>
                </a:lnTo>
                <a:lnTo>
                  <a:pt x="16717" y="7178"/>
                </a:lnTo>
                <a:lnTo>
                  <a:pt x="16911" y="7130"/>
                </a:lnTo>
                <a:lnTo>
                  <a:pt x="17106" y="7057"/>
                </a:lnTo>
                <a:lnTo>
                  <a:pt x="17300" y="6959"/>
                </a:lnTo>
                <a:lnTo>
                  <a:pt x="17446" y="6862"/>
                </a:lnTo>
                <a:lnTo>
                  <a:pt x="17617" y="6740"/>
                </a:lnTo>
                <a:lnTo>
                  <a:pt x="17738" y="6594"/>
                </a:lnTo>
                <a:lnTo>
                  <a:pt x="17836" y="6424"/>
                </a:lnTo>
                <a:lnTo>
                  <a:pt x="17909" y="6229"/>
                </a:lnTo>
                <a:lnTo>
                  <a:pt x="17957" y="6108"/>
                </a:lnTo>
                <a:lnTo>
                  <a:pt x="17957" y="5986"/>
                </a:lnTo>
                <a:lnTo>
                  <a:pt x="17933" y="5864"/>
                </a:lnTo>
                <a:lnTo>
                  <a:pt x="17909" y="5743"/>
                </a:lnTo>
                <a:lnTo>
                  <a:pt x="17811" y="5548"/>
                </a:lnTo>
                <a:lnTo>
                  <a:pt x="17690" y="5353"/>
                </a:lnTo>
                <a:lnTo>
                  <a:pt x="17495" y="5183"/>
                </a:lnTo>
                <a:lnTo>
                  <a:pt x="17325" y="5013"/>
                </a:lnTo>
                <a:lnTo>
                  <a:pt x="16960" y="4721"/>
                </a:lnTo>
                <a:lnTo>
                  <a:pt x="16692" y="4453"/>
                </a:lnTo>
                <a:lnTo>
                  <a:pt x="16425" y="4161"/>
                </a:lnTo>
                <a:lnTo>
                  <a:pt x="15914" y="3577"/>
                </a:lnTo>
                <a:lnTo>
                  <a:pt x="15403" y="2993"/>
                </a:lnTo>
                <a:lnTo>
                  <a:pt x="15135" y="2701"/>
                </a:lnTo>
                <a:lnTo>
                  <a:pt x="14843" y="2434"/>
                </a:lnTo>
                <a:lnTo>
                  <a:pt x="14283" y="1996"/>
                </a:lnTo>
                <a:lnTo>
                  <a:pt x="14016" y="1777"/>
                </a:lnTo>
                <a:lnTo>
                  <a:pt x="13772" y="1533"/>
                </a:lnTo>
                <a:lnTo>
                  <a:pt x="13529" y="1266"/>
                </a:lnTo>
                <a:lnTo>
                  <a:pt x="13310" y="998"/>
                </a:lnTo>
                <a:lnTo>
                  <a:pt x="13091" y="706"/>
                </a:lnTo>
                <a:lnTo>
                  <a:pt x="12848" y="438"/>
                </a:lnTo>
                <a:lnTo>
                  <a:pt x="12677" y="292"/>
                </a:lnTo>
                <a:lnTo>
                  <a:pt x="12507" y="171"/>
                </a:lnTo>
                <a:lnTo>
                  <a:pt x="12337" y="98"/>
                </a:lnTo>
                <a:lnTo>
                  <a:pt x="12142" y="25"/>
                </a:lnTo>
                <a:lnTo>
                  <a:pt x="1194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Shape 329"/>
          <p:cNvSpPr/>
          <p:nvPr/>
        </p:nvSpPr>
        <p:spPr>
          <a:xfrm>
            <a:off x="7308304" y="2167845"/>
            <a:ext cx="360040" cy="607774"/>
          </a:xfrm>
          <a:custGeom>
            <a:avLst/>
            <a:gdLst/>
            <a:ahLst/>
            <a:cxnLst/>
            <a:rect l="0" t="0" r="0" b="0"/>
            <a:pathLst>
              <a:path w="12581" h="21073" extrusionOk="0">
                <a:moveTo>
                  <a:pt x="6108" y="1217"/>
                </a:moveTo>
                <a:lnTo>
                  <a:pt x="5889" y="1241"/>
                </a:lnTo>
                <a:lnTo>
                  <a:pt x="5694" y="1314"/>
                </a:lnTo>
                <a:lnTo>
                  <a:pt x="5621" y="1339"/>
                </a:lnTo>
                <a:lnTo>
                  <a:pt x="5548" y="1412"/>
                </a:lnTo>
                <a:lnTo>
                  <a:pt x="5500" y="1485"/>
                </a:lnTo>
                <a:lnTo>
                  <a:pt x="5475" y="1558"/>
                </a:lnTo>
                <a:lnTo>
                  <a:pt x="5500" y="1631"/>
                </a:lnTo>
                <a:lnTo>
                  <a:pt x="5548" y="1704"/>
                </a:lnTo>
                <a:lnTo>
                  <a:pt x="5597" y="1752"/>
                </a:lnTo>
                <a:lnTo>
                  <a:pt x="5670" y="1801"/>
                </a:lnTo>
                <a:lnTo>
                  <a:pt x="5816" y="1850"/>
                </a:lnTo>
                <a:lnTo>
                  <a:pt x="5986" y="1874"/>
                </a:lnTo>
                <a:lnTo>
                  <a:pt x="6132" y="1898"/>
                </a:lnTo>
                <a:lnTo>
                  <a:pt x="6497" y="1923"/>
                </a:lnTo>
                <a:lnTo>
                  <a:pt x="6862" y="1923"/>
                </a:lnTo>
                <a:lnTo>
                  <a:pt x="6984" y="1898"/>
                </a:lnTo>
                <a:lnTo>
                  <a:pt x="7057" y="1850"/>
                </a:lnTo>
                <a:lnTo>
                  <a:pt x="7130" y="1777"/>
                </a:lnTo>
                <a:lnTo>
                  <a:pt x="7179" y="1679"/>
                </a:lnTo>
                <a:lnTo>
                  <a:pt x="7179" y="1582"/>
                </a:lnTo>
                <a:lnTo>
                  <a:pt x="7154" y="1485"/>
                </a:lnTo>
                <a:lnTo>
                  <a:pt x="7106" y="1412"/>
                </a:lnTo>
                <a:lnTo>
                  <a:pt x="7033" y="1339"/>
                </a:lnTo>
                <a:lnTo>
                  <a:pt x="6935" y="1290"/>
                </a:lnTo>
                <a:lnTo>
                  <a:pt x="6862" y="1241"/>
                </a:lnTo>
                <a:lnTo>
                  <a:pt x="6668" y="1217"/>
                </a:lnTo>
                <a:close/>
                <a:moveTo>
                  <a:pt x="11948" y="1485"/>
                </a:moveTo>
                <a:lnTo>
                  <a:pt x="12021" y="1850"/>
                </a:lnTo>
                <a:lnTo>
                  <a:pt x="12061" y="2174"/>
                </a:lnTo>
                <a:lnTo>
                  <a:pt x="12045" y="2142"/>
                </a:lnTo>
                <a:lnTo>
                  <a:pt x="12021" y="2093"/>
                </a:lnTo>
                <a:lnTo>
                  <a:pt x="11948" y="2044"/>
                </a:lnTo>
                <a:lnTo>
                  <a:pt x="11875" y="2044"/>
                </a:lnTo>
                <a:lnTo>
                  <a:pt x="11559" y="2190"/>
                </a:lnTo>
                <a:lnTo>
                  <a:pt x="11267" y="2361"/>
                </a:lnTo>
                <a:lnTo>
                  <a:pt x="11048" y="2507"/>
                </a:lnTo>
                <a:lnTo>
                  <a:pt x="10829" y="2653"/>
                </a:lnTo>
                <a:lnTo>
                  <a:pt x="10220" y="2653"/>
                </a:lnTo>
                <a:lnTo>
                  <a:pt x="9612" y="2628"/>
                </a:lnTo>
                <a:lnTo>
                  <a:pt x="9636" y="2628"/>
                </a:lnTo>
                <a:lnTo>
                  <a:pt x="10342" y="2288"/>
                </a:lnTo>
                <a:lnTo>
                  <a:pt x="11072" y="1996"/>
                </a:lnTo>
                <a:lnTo>
                  <a:pt x="11291" y="1898"/>
                </a:lnTo>
                <a:lnTo>
                  <a:pt x="11534" y="1777"/>
                </a:lnTo>
                <a:lnTo>
                  <a:pt x="11753" y="1655"/>
                </a:lnTo>
                <a:lnTo>
                  <a:pt x="11948" y="1485"/>
                </a:lnTo>
                <a:close/>
                <a:moveTo>
                  <a:pt x="12070" y="2239"/>
                </a:moveTo>
                <a:lnTo>
                  <a:pt x="12070" y="2653"/>
                </a:lnTo>
                <a:lnTo>
                  <a:pt x="12070" y="3042"/>
                </a:lnTo>
                <a:lnTo>
                  <a:pt x="11948" y="3042"/>
                </a:lnTo>
                <a:lnTo>
                  <a:pt x="11826" y="3091"/>
                </a:lnTo>
                <a:lnTo>
                  <a:pt x="11583" y="3212"/>
                </a:lnTo>
                <a:lnTo>
                  <a:pt x="11145" y="3456"/>
                </a:lnTo>
                <a:lnTo>
                  <a:pt x="11169" y="2993"/>
                </a:lnTo>
                <a:lnTo>
                  <a:pt x="11194" y="2896"/>
                </a:lnTo>
                <a:lnTo>
                  <a:pt x="11194" y="2774"/>
                </a:lnTo>
                <a:lnTo>
                  <a:pt x="11291" y="2726"/>
                </a:lnTo>
                <a:lnTo>
                  <a:pt x="11656" y="2531"/>
                </a:lnTo>
                <a:lnTo>
                  <a:pt x="11997" y="2336"/>
                </a:lnTo>
                <a:lnTo>
                  <a:pt x="12045" y="2263"/>
                </a:lnTo>
                <a:lnTo>
                  <a:pt x="12070" y="2239"/>
                </a:lnTo>
                <a:close/>
                <a:moveTo>
                  <a:pt x="12045" y="3334"/>
                </a:moveTo>
                <a:lnTo>
                  <a:pt x="11997" y="3918"/>
                </a:lnTo>
                <a:lnTo>
                  <a:pt x="11972" y="4015"/>
                </a:lnTo>
                <a:lnTo>
                  <a:pt x="11705" y="4161"/>
                </a:lnTo>
                <a:lnTo>
                  <a:pt x="11413" y="4307"/>
                </a:lnTo>
                <a:lnTo>
                  <a:pt x="11121" y="4429"/>
                </a:lnTo>
                <a:lnTo>
                  <a:pt x="11145" y="3772"/>
                </a:lnTo>
                <a:lnTo>
                  <a:pt x="11388" y="3675"/>
                </a:lnTo>
                <a:lnTo>
                  <a:pt x="11607" y="3553"/>
                </a:lnTo>
                <a:lnTo>
                  <a:pt x="11826" y="3456"/>
                </a:lnTo>
                <a:lnTo>
                  <a:pt x="11924" y="3407"/>
                </a:lnTo>
                <a:lnTo>
                  <a:pt x="12045" y="3334"/>
                </a:lnTo>
                <a:close/>
                <a:moveTo>
                  <a:pt x="11972" y="4405"/>
                </a:moveTo>
                <a:lnTo>
                  <a:pt x="11948" y="4867"/>
                </a:lnTo>
                <a:lnTo>
                  <a:pt x="11875" y="4891"/>
                </a:lnTo>
                <a:lnTo>
                  <a:pt x="11705" y="5013"/>
                </a:lnTo>
                <a:lnTo>
                  <a:pt x="11510" y="5110"/>
                </a:lnTo>
                <a:lnTo>
                  <a:pt x="11121" y="5281"/>
                </a:lnTo>
                <a:lnTo>
                  <a:pt x="11121" y="4672"/>
                </a:lnTo>
                <a:lnTo>
                  <a:pt x="11315" y="4648"/>
                </a:lnTo>
                <a:lnTo>
                  <a:pt x="11461" y="4599"/>
                </a:lnTo>
                <a:lnTo>
                  <a:pt x="11729" y="4526"/>
                </a:lnTo>
                <a:lnTo>
                  <a:pt x="11972" y="4405"/>
                </a:lnTo>
                <a:close/>
                <a:moveTo>
                  <a:pt x="11948" y="5208"/>
                </a:moveTo>
                <a:lnTo>
                  <a:pt x="11948" y="5646"/>
                </a:lnTo>
                <a:lnTo>
                  <a:pt x="11851" y="5694"/>
                </a:lnTo>
                <a:lnTo>
                  <a:pt x="11753" y="5743"/>
                </a:lnTo>
                <a:lnTo>
                  <a:pt x="11559" y="5865"/>
                </a:lnTo>
                <a:lnTo>
                  <a:pt x="11096" y="6157"/>
                </a:lnTo>
                <a:lnTo>
                  <a:pt x="11096" y="5524"/>
                </a:lnTo>
                <a:lnTo>
                  <a:pt x="11340" y="5475"/>
                </a:lnTo>
                <a:lnTo>
                  <a:pt x="11559" y="5402"/>
                </a:lnTo>
                <a:lnTo>
                  <a:pt x="11753" y="5329"/>
                </a:lnTo>
                <a:lnTo>
                  <a:pt x="11948" y="5208"/>
                </a:lnTo>
                <a:close/>
                <a:moveTo>
                  <a:pt x="11948" y="6059"/>
                </a:moveTo>
                <a:lnTo>
                  <a:pt x="11948" y="6400"/>
                </a:lnTo>
                <a:lnTo>
                  <a:pt x="11948" y="6424"/>
                </a:lnTo>
                <a:lnTo>
                  <a:pt x="11826" y="6473"/>
                </a:lnTo>
                <a:lnTo>
                  <a:pt x="11705" y="6546"/>
                </a:lnTo>
                <a:lnTo>
                  <a:pt x="11461" y="6716"/>
                </a:lnTo>
                <a:lnTo>
                  <a:pt x="11096" y="6911"/>
                </a:lnTo>
                <a:lnTo>
                  <a:pt x="11096" y="6351"/>
                </a:lnTo>
                <a:lnTo>
                  <a:pt x="11364" y="6303"/>
                </a:lnTo>
                <a:lnTo>
                  <a:pt x="11607" y="6205"/>
                </a:lnTo>
                <a:lnTo>
                  <a:pt x="11948" y="6059"/>
                </a:lnTo>
                <a:close/>
                <a:moveTo>
                  <a:pt x="11948" y="6741"/>
                </a:moveTo>
                <a:lnTo>
                  <a:pt x="11924" y="7252"/>
                </a:lnTo>
                <a:lnTo>
                  <a:pt x="11729" y="7398"/>
                </a:lnTo>
                <a:lnTo>
                  <a:pt x="11413" y="7617"/>
                </a:lnTo>
                <a:lnTo>
                  <a:pt x="11242" y="7714"/>
                </a:lnTo>
                <a:lnTo>
                  <a:pt x="11096" y="7836"/>
                </a:lnTo>
                <a:lnTo>
                  <a:pt x="11096" y="7203"/>
                </a:lnTo>
                <a:lnTo>
                  <a:pt x="11218" y="7179"/>
                </a:lnTo>
                <a:lnTo>
                  <a:pt x="11315" y="7130"/>
                </a:lnTo>
                <a:lnTo>
                  <a:pt x="11559" y="7008"/>
                </a:lnTo>
                <a:lnTo>
                  <a:pt x="11753" y="6887"/>
                </a:lnTo>
                <a:lnTo>
                  <a:pt x="11948" y="6741"/>
                </a:lnTo>
                <a:close/>
                <a:moveTo>
                  <a:pt x="11924" y="7738"/>
                </a:moveTo>
                <a:lnTo>
                  <a:pt x="11924" y="8103"/>
                </a:lnTo>
                <a:lnTo>
                  <a:pt x="11851" y="8128"/>
                </a:lnTo>
                <a:lnTo>
                  <a:pt x="11705" y="8201"/>
                </a:lnTo>
                <a:lnTo>
                  <a:pt x="11559" y="8274"/>
                </a:lnTo>
                <a:lnTo>
                  <a:pt x="11291" y="8468"/>
                </a:lnTo>
                <a:lnTo>
                  <a:pt x="11096" y="8639"/>
                </a:lnTo>
                <a:lnTo>
                  <a:pt x="11096" y="8176"/>
                </a:lnTo>
                <a:lnTo>
                  <a:pt x="11291" y="8103"/>
                </a:lnTo>
                <a:lnTo>
                  <a:pt x="11486" y="8006"/>
                </a:lnTo>
                <a:lnTo>
                  <a:pt x="11851" y="7787"/>
                </a:lnTo>
                <a:lnTo>
                  <a:pt x="11924" y="7738"/>
                </a:lnTo>
                <a:close/>
                <a:moveTo>
                  <a:pt x="11924" y="8468"/>
                </a:moveTo>
                <a:lnTo>
                  <a:pt x="11924" y="9101"/>
                </a:lnTo>
                <a:lnTo>
                  <a:pt x="11705" y="9247"/>
                </a:lnTo>
                <a:lnTo>
                  <a:pt x="11486" y="9393"/>
                </a:lnTo>
                <a:lnTo>
                  <a:pt x="11291" y="9539"/>
                </a:lnTo>
                <a:lnTo>
                  <a:pt x="11096" y="9685"/>
                </a:lnTo>
                <a:lnTo>
                  <a:pt x="11096" y="8955"/>
                </a:lnTo>
                <a:lnTo>
                  <a:pt x="11169" y="8931"/>
                </a:lnTo>
                <a:lnTo>
                  <a:pt x="11267" y="8906"/>
                </a:lnTo>
                <a:lnTo>
                  <a:pt x="11413" y="8809"/>
                </a:lnTo>
                <a:lnTo>
                  <a:pt x="11680" y="8663"/>
                </a:lnTo>
                <a:lnTo>
                  <a:pt x="11924" y="8468"/>
                </a:lnTo>
                <a:close/>
                <a:moveTo>
                  <a:pt x="11924" y="9539"/>
                </a:moveTo>
                <a:lnTo>
                  <a:pt x="11924" y="9782"/>
                </a:lnTo>
                <a:lnTo>
                  <a:pt x="11851" y="9806"/>
                </a:lnTo>
                <a:lnTo>
                  <a:pt x="11778" y="9831"/>
                </a:lnTo>
                <a:lnTo>
                  <a:pt x="11632" y="9952"/>
                </a:lnTo>
                <a:lnTo>
                  <a:pt x="11510" y="10074"/>
                </a:lnTo>
                <a:lnTo>
                  <a:pt x="11388" y="10171"/>
                </a:lnTo>
                <a:lnTo>
                  <a:pt x="11242" y="10269"/>
                </a:lnTo>
                <a:lnTo>
                  <a:pt x="11169" y="10342"/>
                </a:lnTo>
                <a:lnTo>
                  <a:pt x="11096" y="10415"/>
                </a:lnTo>
                <a:lnTo>
                  <a:pt x="11096" y="9904"/>
                </a:lnTo>
                <a:lnTo>
                  <a:pt x="11218" y="9879"/>
                </a:lnTo>
                <a:lnTo>
                  <a:pt x="11364" y="9831"/>
                </a:lnTo>
                <a:lnTo>
                  <a:pt x="11607" y="9709"/>
                </a:lnTo>
                <a:lnTo>
                  <a:pt x="11924" y="9539"/>
                </a:lnTo>
                <a:close/>
                <a:moveTo>
                  <a:pt x="11924" y="10220"/>
                </a:moveTo>
                <a:lnTo>
                  <a:pt x="11924" y="10658"/>
                </a:lnTo>
                <a:lnTo>
                  <a:pt x="11753" y="10755"/>
                </a:lnTo>
                <a:lnTo>
                  <a:pt x="11583" y="10853"/>
                </a:lnTo>
                <a:lnTo>
                  <a:pt x="11340" y="10999"/>
                </a:lnTo>
                <a:lnTo>
                  <a:pt x="11096" y="11145"/>
                </a:lnTo>
                <a:lnTo>
                  <a:pt x="11096" y="10536"/>
                </a:lnTo>
                <a:lnTo>
                  <a:pt x="11145" y="10585"/>
                </a:lnTo>
                <a:lnTo>
                  <a:pt x="11340" y="10585"/>
                </a:lnTo>
                <a:lnTo>
                  <a:pt x="11486" y="10512"/>
                </a:lnTo>
                <a:lnTo>
                  <a:pt x="11607" y="10463"/>
                </a:lnTo>
                <a:lnTo>
                  <a:pt x="11753" y="10342"/>
                </a:lnTo>
                <a:lnTo>
                  <a:pt x="11924" y="10220"/>
                </a:lnTo>
                <a:close/>
                <a:moveTo>
                  <a:pt x="11924" y="11047"/>
                </a:moveTo>
                <a:lnTo>
                  <a:pt x="11924" y="11364"/>
                </a:lnTo>
                <a:lnTo>
                  <a:pt x="11778" y="11412"/>
                </a:lnTo>
                <a:lnTo>
                  <a:pt x="11632" y="11485"/>
                </a:lnTo>
                <a:lnTo>
                  <a:pt x="11364" y="11656"/>
                </a:lnTo>
                <a:lnTo>
                  <a:pt x="11096" y="11826"/>
                </a:lnTo>
                <a:lnTo>
                  <a:pt x="11096" y="11461"/>
                </a:lnTo>
                <a:lnTo>
                  <a:pt x="11242" y="11437"/>
                </a:lnTo>
                <a:lnTo>
                  <a:pt x="11364" y="11364"/>
                </a:lnTo>
                <a:lnTo>
                  <a:pt x="11632" y="11218"/>
                </a:lnTo>
                <a:lnTo>
                  <a:pt x="11924" y="11047"/>
                </a:lnTo>
                <a:close/>
                <a:moveTo>
                  <a:pt x="11924" y="11753"/>
                </a:moveTo>
                <a:lnTo>
                  <a:pt x="11924" y="12191"/>
                </a:lnTo>
                <a:lnTo>
                  <a:pt x="11705" y="12288"/>
                </a:lnTo>
                <a:lnTo>
                  <a:pt x="11534" y="12386"/>
                </a:lnTo>
                <a:lnTo>
                  <a:pt x="11315" y="12483"/>
                </a:lnTo>
                <a:lnTo>
                  <a:pt x="11096" y="12605"/>
                </a:lnTo>
                <a:lnTo>
                  <a:pt x="11096" y="12215"/>
                </a:lnTo>
                <a:lnTo>
                  <a:pt x="11267" y="12142"/>
                </a:lnTo>
                <a:lnTo>
                  <a:pt x="11413" y="12045"/>
                </a:lnTo>
                <a:lnTo>
                  <a:pt x="11680" y="11875"/>
                </a:lnTo>
                <a:lnTo>
                  <a:pt x="11924" y="11753"/>
                </a:lnTo>
                <a:close/>
                <a:moveTo>
                  <a:pt x="11924" y="12580"/>
                </a:moveTo>
                <a:lnTo>
                  <a:pt x="11924" y="12848"/>
                </a:lnTo>
                <a:lnTo>
                  <a:pt x="11705" y="13043"/>
                </a:lnTo>
                <a:lnTo>
                  <a:pt x="11388" y="13262"/>
                </a:lnTo>
                <a:lnTo>
                  <a:pt x="11096" y="13481"/>
                </a:lnTo>
                <a:lnTo>
                  <a:pt x="11096" y="12872"/>
                </a:lnTo>
                <a:lnTo>
                  <a:pt x="11242" y="12848"/>
                </a:lnTo>
                <a:lnTo>
                  <a:pt x="11364" y="12824"/>
                </a:lnTo>
                <a:lnTo>
                  <a:pt x="11632" y="12702"/>
                </a:lnTo>
                <a:lnTo>
                  <a:pt x="11924" y="12580"/>
                </a:lnTo>
                <a:close/>
                <a:moveTo>
                  <a:pt x="11948" y="13237"/>
                </a:moveTo>
                <a:lnTo>
                  <a:pt x="11948" y="13821"/>
                </a:lnTo>
                <a:lnTo>
                  <a:pt x="11753" y="13919"/>
                </a:lnTo>
                <a:lnTo>
                  <a:pt x="11559" y="14065"/>
                </a:lnTo>
                <a:lnTo>
                  <a:pt x="11340" y="14211"/>
                </a:lnTo>
                <a:lnTo>
                  <a:pt x="11121" y="14357"/>
                </a:lnTo>
                <a:lnTo>
                  <a:pt x="11121" y="13602"/>
                </a:lnTo>
                <a:lnTo>
                  <a:pt x="11291" y="13529"/>
                </a:lnTo>
                <a:lnTo>
                  <a:pt x="11486" y="13481"/>
                </a:lnTo>
                <a:lnTo>
                  <a:pt x="11656" y="13383"/>
                </a:lnTo>
                <a:lnTo>
                  <a:pt x="11826" y="13310"/>
                </a:lnTo>
                <a:lnTo>
                  <a:pt x="11948" y="13237"/>
                </a:lnTo>
                <a:close/>
                <a:moveTo>
                  <a:pt x="11948" y="14211"/>
                </a:moveTo>
                <a:lnTo>
                  <a:pt x="11948" y="14357"/>
                </a:lnTo>
                <a:lnTo>
                  <a:pt x="11778" y="14454"/>
                </a:lnTo>
                <a:lnTo>
                  <a:pt x="11607" y="14551"/>
                </a:lnTo>
                <a:lnTo>
                  <a:pt x="11364" y="14722"/>
                </a:lnTo>
                <a:lnTo>
                  <a:pt x="11121" y="14916"/>
                </a:lnTo>
                <a:lnTo>
                  <a:pt x="11121" y="14649"/>
                </a:lnTo>
                <a:lnTo>
                  <a:pt x="11242" y="14600"/>
                </a:lnTo>
                <a:lnTo>
                  <a:pt x="11388" y="14551"/>
                </a:lnTo>
                <a:lnTo>
                  <a:pt x="11632" y="14405"/>
                </a:lnTo>
                <a:lnTo>
                  <a:pt x="11948" y="14211"/>
                </a:lnTo>
                <a:close/>
                <a:moveTo>
                  <a:pt x="11972" y="14722"/>
                </a:moveTo>
                <a:lnTo>
                  <a:pt x="11997" y="15379"/>
                </a:lnTo>
                <a:lnTo>
                  <a:pt x="11753" y="15500"/>
                </a:lnTo>
                <a:lnTo>
                  <a:pt x="11534" y="15622"/>
                </a:lnTo>
                <a:lnTo>
                  <a:pt x="11315" y="15768"/>
                </a:lnTo>
                <a:lnTo>
                  <a:pt x="11121" y="15938"/>
                </a:lnTo>
                <a:lnTo>
                  <a:pt x="11121" y="15257"/>
                </a:lnTo>
                <a:lnTo>
                  <a:pt x="11413" y="15062"/>
                </a:lnTo>
                <a:lnTo>
                  <a:pt x="11680" y="14868"/>
                </a:lnTo>
                <a:lnTo>
                  <a:pt x="11972" y="14722"/>
                </a:lnTo>
                <a:close/>
                <a:moveTo>
                  <a:pt x="11997" y="15792"/>
                </a:moveTo>
                <a:lnTo>
                  <a:pt x="11997" y="16060"/>
                </a:lnTo>
                <a:lnTo>
                  <a:pt x="11510" y="16376"/>
                </a:lnTo>
                <a:lnTo>
                  <a:pt x="11315" y="16498"/>
                </a:lnTo>
                <a:lnTo>
                  <a:pt x="11121" y="16644"/>
                </a:lnTo>
                <a:lnTo>
                  <a:pt x="11121" y="16206"/>
                </a:lnTo>
                <a:lnTo>
                  <a:pt x="11413" y="16109"/>
                </a:lnTo>
                <a:lnTo>
                  <a:pt x="11680" y="15963"/>
                </a:lnTo>
                <a:lnTo>
                  <a:pt x="11997" y="15792"/>
                </a:lnTo>
                <a:close/>
                <a:moveTo>
                  <a:pt x="8736" y="3042"/>
                </a:moveTo>
                <a:lnTo>
                  <a:pt x="9782" y="3115"/>
                </a:lnTo>
                <a:lnTo>
                  <a:pt x="10804" y="3115"/>
                </a:lnTo>
                <a:lnTo>
                  <a:pt x="10707" y="4818"/>
                </a:lnTo>
                <a:lnTo>
                  <a:pt x="10634" y="6522"/>
                </a:lnTo>
                <a:lnTo>
                  <a:pt x="10610" y="8225"/>
                </a:lnTo>
                <a:lnTo>
                  <a:pt x="10610" y="9928"/>
                </a:lnTo>
                <a:lnTo>
                  <a:pt x="10658" y="13335"/>
                </a:lnTo>
                <a:lnTo>
                  <a:pt x="10658" y="15038"/>
                </a:lnTo>
                <a:lnTo>
                  <a:pt x="10683" y="16741"/>
                </a:lnTo>
                <a:lnTo>
                  <a:pt x="10245" y="16741"/>
                </a:lnTo>
                <a:lnTo>
                  <a:pt x="9831" y="16717"/>
                </a:lnTo>
                <a:lnTo>
                  <a:pt x="9393" y="16717"/>
                </a:lnTo>
                <a:lnTo>
                  <a:pt x="8979" y="16693"/>
                </a:lnTo>
                <a:lnTo>
                  <a:pt x="7714" y="16717"/>
                </a:lnTo>
                <a:lnTo>
                  <a:pt x="6424" y="16717"/>
                </a:lnTo>
                <a:lnTo>
                  <a:pt x="5232" y="16668"/>
                </a:lnTo>
                <a:lnTo>
                  <a:pt x="4016" y="16644"/>
                </a:lnTo>
                <a:lnTo>
                  <a:pt x="2434" y="16644"/>
                </a:lnTo>
                <a:lnTo>
                  <a:pt x="1899" y="16668"/>
                </a:lnTo>
                <a:lnTo>
                  <a:pt x="1923" y="16620"/>
                </a:lnTo>
                <a:lnTo>
                  <a:pt x="1923" y="16644"/>
                </a:lnTo>
                <a:lnTo>
                  <a:pt x="1947" y="16620"/>
                </a:lnTo>
                <a:lnTo>
                  <a:pt x="1923" y="16571"/>
                </a:lnTo>
                <a:lnTo>
                  <a:pt x="1899" y="16376"/>
                </a:lnTo>
                <a:lnTo>
                  <a:pt x="1899" y="16060"/>
                </a:lnTo>
                <a:lnTo>
                  <a:pt x="1923" y="15744"/>
                </a:lnTo>
                <a:lnTo>
                  <a:pt x="1996" y="14040"/>
                </a:lnTo>
                <a:lnTo>
                  <a:pt x="2020" y="12751"/>
                </a:lnTo>
                <a:lnTo>
                  <a:pt x="2045" y="11485"/>
                </a:lnTo>
                <a:lnTo>
                  <a:pt x="2045" y="8955"/>
                </a:lnTo>
                <a:lnTo>
                  <a:pt x="2045" y="5646"/>
                </a:lnTo>
                <a:lnTo>
                  <a:pt x="1996" y="3918"/>
                </a:lnTo>
                <a:lnTo>
                  <a:pt x="1972" y="3334"/>
                </a:lnTo>
                <a:lnTo>
                  <a:pt x="1947" y="3066"/>
                </a:lnTo>
                <a:lnTo>
                  <a:pt x="2458" y="3139"/>
                </a:lnTo>
                <a:lnTo>
                  <a:pt x="2994" y="3188"/>
                </a:lnTo>
                <a:lnTo>
                  <a:pt x="3505" y="3212"/>
                </a:lnTo>
                <a:lnTo>
                  <a:pt x="4040" y="3212"/>
                </a:lnTo>
                <a:lnTo>
                  <a:pt x="5110" y="3164"/>
                </a:lnTo>
                <a:lnTo>
                  <a:pt x="6157" y="3115"/>
                </a:lnTo>
                <a:lnTo>
                  <a:pt x="7446" y="3066"/>
                </a:lnTo>
                <a:lnTo>
                  <a:pt x="8103" y="3042"/>
                </a:lnTo>
                <a:close/>
                <a:moveTo>
                  <a:pt x="6595" y="18177"/>
                </a:moveTo>
                <a:lnTo>
                  <a:pt x="6716" y="18225"/>
                </a:lnTo>
                <a:lnTo>
                  <a:pt x="6814" y="18323"/>
                </a:lnTo>
                <a:lnTo>
                  <a:pt x="6887" y="18493"/>
                </a:lnTo>
                <a:lnTo>
                  <a:pt x="6911" y="18590"/>
                </a:lnTo>
                <a:lnTo>
                  <a:pt x="6935" y="18712"/>
                </a:lnTo>
                <a:lnTo>
                  <a:pt x="6935" y="18834"/>
                </a:lnTo>
                <a:lnTo>
                  <a:pt x="6911" y="18955"/>
                </a:lnTo>
                <a:lnTo>
                  <a:pt x="6887" y="19053"/>
                </a:lnTo>
                <a:lnTo>
                  <a:pt x="6838" y="19174"/>
                </a:lnTo>
                <a:lnTo>
                  <a:pt x="6765" y="19272"/>
                </a:lnTo>
                <a:lnTo>
                  <a:pt x="6692" y="19345"/>
                </a:lnTo>
                <a:lnTo>
                  <a:pt x="6570" y="19418"/>
                </a:lnTo>
                <a:lnTo>
                  <a:pt x="6424" y="19442"/>
                </a:lnTo>
                <a:lnTo>
                  <a:pt x="6278" y="19442"/>
                </a:lnTo>
                <a:lnTo>
                  <a:pt x="6132" y="19393"/>
                </a:lnTo>
                <a:lnTo>
                  <a:pt x="6011" y="19345"/>
                </a:lnTo>
                <a:lnTo>
                  <a:pt x="5913" y="19247"/>
                </a:lnTo>
                <a:lnTo>
                  <a:pt x="5816" y="19126"/>
                </a:lnTo>
                <a:lnTo>
                  <a:pt x="5792" y="19004"/>
                </a:lnTo>
                <a:lnTo>
                  <a:pt x="5792" y="18858"/>
                </a:lnTo>
                <a:lnTo>
                  <a:pt x="5816" y="18688"/>
                </a:lnTo>
                <a:lnTo>
                  <a:pt x="5865" y="18566"/>
                </a:lnTo>
                <a:lnTo>
                  <a:pt x="5938" y="18420"/>
                </a:lnTo>
                <a:lnTo>
                  <a:pt x="6011" y="18323"/>
                </a:lnTo>
                <a:lnTo>
                  <a:pt x="6108" y="18250"/>
                </a:lnTo>
                <a:lnTo>
                  <a:pt x="6157" y="18274"/>
                </a:lnTo>
                <a:lnTo>
                  <a:pt x="6230" y="18250"/>
                </a:lnTo>
                <a:lnTo>
                  <a:pt x="6351" y="18225"/>
                </a:lnTo>
                <a:lnTo>
                  <a:pt x="6376" y="18225"/>
                </a:lnTo>
                <a:lnTo>
                  <a:pt x="6424" y="18201"/>
                </a:lnTo>
                <a:lnTo>
                  <a:pt x="6473" y="18177"/>
                </a:lnTo>
                <a:close/>
                <a:moveTo>
                  <a:pt x="6497" y="17690"/>
                </a:moveTo>
                <a:lnTo>
                  <a:pt x="6303" y="17714"/>
                </a:lnTo>
                <a:lnTo>
                  <a:pt x="6205" y="17763"/>
                </a:lnTo>
                <a:lnTo>
                  <a:pt x="6132" y="17812"/>
                </a:lnTo>
                <a:lnTo>
                  <a:pt x="6011" y="17836"/>
                </a:lnTo>
                <a:lnTo>
                  <a:pt x="5913" y="17860"/>
                </a:lnTo>
                <a:lnTo>
                  <a:pt x="5816" y="17933"/>
                </a:lnTo>
                <a:lnTo>
                  <a:pt x="5719" y="17982"/>
                </a:lnTo>
                <a:lnTo>
                  <a:pt x="5621" y="18079"/>
                </a:lnTo>
                <a:lnTo>
                  <a:pt x="5548" y="18177"/>
                </a:lnTo>
                <a:lnTo>
                  <a:pt x="5475" y="18274"/>
                </a:lnTo>
                <a:lnTo>
                  <a:pt x="5427" y="18396"/>
                </a:lnTo>
                <a:lnTo>
                  <a:pt x="5354" y="18639"/>
                </a:lnTo>
                <a:lnTo>
                  <a:pt x="5329" y="18882"/>
                </a:lnTo>
                <a:lnTo>
                  <a:pt x="5329" y="19028"/>
                </a:lnTo>
                <a:lnTo>
                  <a:pt x="5354" y="19150"/>
                </a:lnTo>
                <a:lnTo>
                  <a:pt x="5378" y="19272"/>
                </a:lnTo>
                <a:lnTo>
                  <a:pt x="5427" y="19393"/>
                </a:lnTo>
                <a:lnTo>
                  <a:pt x="5500" y="19491"/>
                </a:lnTo>
                <a:lnTo>
                  <a:pt x="5573" y="19588"/>
                </a:lnTo>
                <a:lnTo>
                  <a:pt x="5670" y="19661"/>
                </a:lnTo>
                <a:lnTo>
                  <a:pt x="5767" y="19734"/>
                </a:lnTo>
                <a:lnTo>
                  <a:pt x="5889" y="19807"/>
                </a:lnTo>
                <a:lnTo>
                  <a:pt x="5986" y="19856"/>
                </a:lnTo>
                <a:lnTo>
                  <a:pt x="6108" y="19880"/>
                </a:lnTo>
                <a:lnTo>
                  <a:pt x="6254" y="19904"/>
                </a:lnTo>
                <a:lnTo>
                  <a:pt x="6376" y="19904"/>
                </a:lnTo>
                <a:lnTo>
                  <a:pt x="6497" y="19880"/>
                </a:lnTo>
                <a:lnTo>
                  <a:pt x="6619" y="19856"/>
                </a:lnTo>
                <a:lnTo>
                  <a:pt x="6765" y="19807"/>
                </a:lnTo>
                <a:lnTo>
                  <a:pt x="6935" y="19710"/>
                </a:lnTo>
                <a:lnTo>
                  <a:pt x="7081" y="19564"/>
                </a:lnTo>
                <a:lnTo>
                  <a:pt x="7203" y="19393"/>
                </a:lnTo>
                <a:lnTo>
                  <a:pt x="7276" y="19199"/>
                </a:lnTo>
                <a:lnTo>
                  <a:pt x="7325" y="19004"/>
                </a:lnTo>
                <a:lnTo>
                  <a:pt x="7349" y="18785"/>
                </a:lnTo>
                <a:lnTo>
                  <a:pt x="7349" y="18566"/>
                </a:lnTo>
                <a:lnTo>
                  <a:pt x="7300" y="18371"/>
                </a:lnTo>
                <a:lnTo>
                  <a:pt x="7252" y="18201"/>
                </a:lnTo>
                <a:lnTo>
                  <a:pt x="7154" y="18031"/>
                </a:lnTo>
                <a:lnTo>
                  <a:pt x="7008" y="17885"/>
                </a:lnTo>
                <a:lnTo>
                  <a:pt x="6862" y="17763"/>
                </a:lnTo>
                <a:lnTo>
                  <a:pt x="6692" y="17714"/>
                </a:lnTo>
                <a:lnTo>
                  <a:pt x="6497" y="17690"/>
                </a:lnTo>
                <a:close/>
                <a:moveTo>
                  <a:pt x="2531" y="463"/>
                </a:moveTo>
                <a:lnTo>
                  <a:pt x="3018" y="487"/>
                </a:lnTo>
                <a:lnTo>
                  <a:pt x="3943" y="536"/>
                </a:lnTo>
                <a:lnTo>
                  <a:pt x="4867" y="560"/>
                </a:lnTo>
                <a:lnTo>
                  <a:pt x="7860" y="585"/>
                </a:lnTo>
                <a:lnTo>
                  <a:pt x="9588" y="560"/>
                </a:lnTo>
                <a:lnTo>
                  <a:pt x="9344" y="755"/>
                </a:lnTo>
                <a:lnTo>
                  <a:pt x="9223" y="852"/>
                </a:lnTo>
                <a:lnTo>
                  <a:pt x="9150" y="974"/>
                </a:lnTo>
                <a:lnTo>
                  <a:pt x="9150" y="998"/>
                </a:lnTo>
                <a:lnTo>
                  <a:pt x="9150" y="1023"/>
                </a:lnTo>
                <a:lnTo>
                  <a:pt x="9174" y="1047"/>
                </a:lnTo>
                <a:lnTo>
                  <a:pt x="9223" y="1047"/>
                </a:lnTo>
                <a:lnTo>
                  <a:pt x="9393" y="998"/>
                </a:lnTo>
                <a:lnTo>
                  <a:pt x="9563" y="901"/>
                </a:lnTo>
                <a:lnTo>
                  <a:pt x="9855" y="682"/>
                </a:lnTo>
                <a:lnTo>
                  <a:pt x="10099" y="560"/>
                </a:lnTo>
                <a:lnTo>
                  <a:pt x="10512" y="585"/>
                </a:lnTo>
                <a:lnTo>
                  <a:pt x="10902" y="609"/>
                </a:lnTo>
                <a:lnTo>
                  <a:pt x="10707" y="682"/>
                </a:lnTo>
                <a:lnTo>
                  <a:pt x="10512" y="804"/>
                </a:lnTo>
                <a:lnTo>
                  <a:pt x="10172" y="998"/>
                </a:lnTo>
                <a:lnTo>
                  <a:pt x="9880" y="1168"/>
                </a:lnTo>
                <a:lnTo>
                  <a:pt x="9588" y="1339"/>
                </a:lnTo>
                <a:lnTo>
                  <a:pt x="9344" y="1558"/>
                </a:lnTo>
                <a:lnTo>
                  <a:pt x="9223" y="1679"/>
                </a:lnTo>
                <a:lnTo>
                  <a:pt x="9101" y="1801"/>
                </a:lnTo>
                <a:lnTo>
                  <a:pt x="9101" y="1825"/>
                </a:lnTo>
                <a:lnTo>
                  <a:pt x="9125" y="1850"/>
                </a:lnTo>
                <a:lnTo>
                  <a:pt x="9125" y="1874"/>
                </a:lnTo>
                <a:lnTo>
                  <a:pt x="9150" y="1874"/>
                </a:lnTo>
                <a:lnTo>
                  <a:pt x="9466" y="1777"/>
                </a:lnTo>
                <a:lnTo>
                  <a:pt x="9782" y="1631"/>
                </a:lnTo>
                <a:lnTo>
                  <a:pt x="10366" y="1314"/>
                </a:lnTo>
                <a:lnTo>
                  <a:pt x="10610" y="1217"/>
                </a:lnTo>
                <a:lnTo>
                  <a:pt x="10877" y="1096"/>
                </a:lnTo>
                <a:lnTo>
                  <a:pt x="11121" y="950"/>
                </a:lnTo>
                <a:lnTo>
                  <a:pt x="11242" y="877"/>
                </a:lnTo>
                <a:lnTo>
                  <a:pt x="11315" y="804"/>
                </a:lnTo>
                <a:lnTo>
                  <a:pt x="11340" y="731"/>
                </a:lnTo>
                <a:lnTo>
                  <a:pt x="11486" y="804"/>
                </a:lnTo>
                <a:lnTo>
                  <a:pt x="11607" y="925"/>
                </a:lnTo>
                <a:lnTo>
                  <a:pt x="11729" y="1047"/>
                </a:lnTo>
                <a:lnTo>
                  <a:pt x="11802" y="1193"/>
                </a:lnTo>
                <a:lnTo>
                  <a:pt x="11486" y="1387"/>
                </a:lnTo>
                <a:lnTo>
                  <a:pt x="11169" y="1558"/>
                </a:lnTo>
                <a:lnTo>
                  <a:pt x="10853" y="1704"/>
                </a:lnTo>
                <a:lnTo>
                  <a:pt x="10488" y="1850"/>
                </a:lnTo>
                <a:lnTo>
                  <a:pt x="10220" y="1971"/>
                </a:lnTo>
                <a:lnTo>
                  <a:pt x="9928" y="2093"/>
                </a:lnTo>
                <a:lnTo>
                  <a:pt x="9807" y="2190"/>
                </a:lnTo>
                <a:lnTo>
                  <a:pt x="9709" y="2288"/>
                </a:lnTo>
                <a:lnTo>
                  <a:pt x="9612" y="2385"/>
                </a:lnTo>
                <a:lnTo>
                  <a:pt x="9515" y="2507"/>
                </a:lnTo>
                <a:lnTo>
                  <a:pt x="9515" y="2580"/>
                </a:lnTo>
                <a:lnTo>
                  <a:pt x="9539" y="2628"/>
                </a:lnTo>
                <a:lnTo>
                  <a:pt x="8931" y="2580"/>
                </a:lnTo>
                <a:lnTo>
                  <a:pt x="7641" y="2580"/>
                </a:lnTo>
                <a:lnTo>
                  <a:pt x="6327" y="2653"/>
                </a:lnTo>
                <a:lnTo>
                  <a:pt x="5135" y="2701"/>
                </a:lnTo>
                <a:lnTo>
                  <a:pt x="3967" y="2726"/>
                </a:lnTo>
                <a:lnTo>
                  <a:pt x="3359" y="2726"/>
                </a:lnTo>
                <a:lnTo>
                  <a:pt x="2775" y="2701"/>
                </a:lnTo>
                <a:lnTo>
                  <a:pt x="2166" y="2653"/>
                </a:lnTo>
                <a:lnTo>
                  <a:pt x="1582" y="2604"/>
                </a:lnTo>
                <a:lnTo>
                  <a:pt x="1509" y="2604"/>
                </a:lnTo>
                <a:lnTo>
                  <a:pt x="1436" y="2628"/>
                </a:lnTo>
                <a:lnTo>
                  <a:pt x="1412" y="2701"/>
                </a:lnTo>
                <a:lnTo>
                  <a:pt x="1388" y="2774"/>
                </a:lnTo>
                <a:lnTo>
                  <a:pt x="1388" y="2847"/>
                </a:lnTo>
                <a:lnTo>
                  <a:pt x="1412" y="2896"/>
                </a:lnTo>
                <a:lnTo>
                  <a:pt x="1461" y="2969"/>
                </a:lnTo>
                <a:lnTo>
                  <a:pt x="1534" y="2993"/>
                </a:lnTo>
                <a:lnTo>
                  <a:pt x="1558" y="3212"/>
                </a:lnTo>
                <a:lnTo>
                  <a:pt x="1558" y="3553"/>
                </a:lnTo>
                <a:lnTo>
                  <a:pt x="1534" y="4453"/>
                </a:lnTo>
                <a:lnTo>
                  <a:pt x="1509" y="5402"/>
                </a:lnTo>
                <a:lnTo>
                  <a:pt x="1485" y="6108"/>
                </a:lnTo>
                <a:lnTo>
                  <a:pt x="1461" y="6668"/>
                </a:lnTo>
                <a:lnTo>
                  <a:pt x="1461" y="7227"/>
                </a:lnTo>
                <a:lnTo>
                  <a:pt x="1485" y="8371"/>
                </a:lnTo>
                <a:lnTo>
                  <a:pt x="1509" y="9490"/>
                </a:lnTo>
                <a:lnTo>
                  <a:pt x="1534" y="10634"/>
                </a:lnTo>
                <a:lnTo>
                  <a:pt x="1485" y="13043"/>
                </a:lnTo>
                <a:lnTo>
                  <a:pt x="1461" y="14235"/>
                </a:lnTo>
                <a:lnTo>
                  <a:pt x="1412" y="15427"/>
                </a:lnTo>
                <a:lnTo>
                  <a:pt x="1363" y="16084"/>
                </a:lnTo>
                <a:lnTo>
                  <a:pt x="1339" y="16255"/>
                </a:lnTo>
                <a:lnTo>
                  <a:pt x="1363" y="16425"/>
                </a:lnTo>
                <a:lnTo>
                  <a:pt x="1388" y="16571"/>
                </a:lnTo>
                <a:lnTo>
                  <a:pt x="1436" y="16693"/>
                </a:lnTo>
                <a:lnTo>
                  <a:pt x="1509" y="16766"/>
                </a:lnTo>
                <a:lnTo>
                  <a:pt x="1461" y="16863"/>
                </a:lnTo>
                <a:lnTo>
                  <a:pt x="1436" y="16960"/>
                </a:lnTo>
                <a:lnTo>
                  <a:pt x="1485" y="17058"/>
                </a:lnTo>
                <a:lnTo>
                  <a:pt x="1534" y="17082"/>
                </a:lnTo>
                <a:lnTo>
                  <a:pt x="1582" y="17106"/>
                </a:lnTo>
                <a:lnTo>
                  <a:pt x="1874" y="17131"/>
                </a:lnTo>
                <a:lnTo>
                  <a:pt x="2191" y="17155"/>
                </a:lnTo>
                <a:lnTo>
                  <a:pt x="2799" y="17179"/>
                </a:lnTo>
                <a:lnTo>
                  <a:pt x="4016" y="17131"/>
                </a:lnTo>
                <a:lnTo>
                  <a:pt x="5329" y="17155"/>
                </a:lnTo>
                <a:lnTo>
                  <a:pt x="6619" y="17204"/>
                </a:lnTo>
                <a:lnTo>
                  <a:pt x="7252" y="17228"/>
                </a:lnTo>
                <a:lnTo>
                  <a:pt x="7884" y="17228"/>
                </a:lnTo>
                <a:lnTo>
                  <a:pt x="9150" y="17179"/>
                </a:lnTo>
                <a:lnTo>
                  <a:pt x="9661" y="17179"/>
                </a:lnTo>
                <a:lnTo>
                  <a:pt x="10172" y="17204"/>
                </a:lnTo>
                <a:lnTo>
                  <a:pt x="10683" y="17204"/>
                </a:lnTo>
                <a:lnTo>
                  <a:pt x="10926" y="17179"/>
                </a:lnTo>
                <a:lnTo>
                  <a:pt x="11194" y="17155"/>
                </a:lnTo>
                <a:lnTo>
                  <a:pt x="11242" y="17131"/>
                </a:lnTo>
                <a:lnTo>
                  <a:pt x="11291" y="17082"/>
                </a:lnTo>
                <a:lnTo>
                  <a:pt x="11340" y="17033"/>
                </a:lnTo>
                <a:lnTo>
                  <a:pt x="11364" y="16985"/>
                </a:lnTo>
                <a:lnTo>
                  <a:pt x="11364" y="16887"/>
                </a:lnTo>
                <a:lnTo>
                  <a:pt x="11315" y="16766"/>
                </a:lnTo>
                <a:lnTo>
                  <a:pt x="11632" y="16620"/>
                </a:lnTo>
                <a:lnTo>
                  <a:pt x="11997" y="16449"/>
                </a:lnTo>
                <a:lnTo>
                  <a:pt x="11997" y="16960"/>
                </a:lnTo>
                <a:lnTo>
                  <a:pt x="11997" y="17058"/>
                </a:lnTo>
                <a:lnTo>
                  <a:pt x="11826" y="17106"/>
                </a:lnTo>
                <a:lnTo>
                  <a:pt x="11656" y="17155"/>
                </a:lnTo>
                <a:lnTo>
                  <a:pt x="11315" y="17301"/>
                </a:lnTo>
                <a:lnTo>
                  <a:pt x="11121" y="17398"/>
                </a:lnTo>
                <a:lnTo>
                  <a:pt x="10926" y="17495"/>
                </a:lnTo>
                <a:lnTo>
                  <a:pt x="10731" y="17617"/>
                </a:lnTo>
                <a:lnTo>
                  <a:pt x="10585" y="17763"/>
                </a:lnTo>
                <a:lnTo>
                  <a:pt x="10585" y="17787"/>
                </a:lnTo>
                <a:lnTo>
                  <a:pt x="10610" y="17812"/>
                </a:lnTo>
                <a:lnTo>
                  <a:pt x="10683" y="17836"/>
                </a:lnTo>
                <a:lnTo>
                  <a:pt x="10780" y="17836"/>
                </a:lnTo>
                <a:lnTo>
                  <a:pt x="10950" y="17787"/>
                </a:lnTo>
                <a:lnTo>
                  <a:pt x="11267" y="17666"/>
                </a:lnTo>
                <a:lnTo>
                  <a:pt x="11632" y="17520"/>
                </a:lnTo>
                <a:lnTo>
                  <a:pt x="11997" y="17422"/>
                </a:lnTo>
                <a:lnTo>
                  <a:pt x="11997" y="17739"/>
                </a:lnTo>
                <a:lnTo>
                  <a:pt x="11875" y="17763"/>
                </a:lnTo>
                <a:lnTo>
                  <a:pt x="11778" y="17836"/>
                </a:lnTo>
                <a:lnTo>
                  <a:pt x="11559" y="17958"/>
                </a:lnTo>
                <a:lnTo>
                  <a:pt x="11340" y="18055"/>
                </a:lnTo>
                <a:lnTo>
                  <a:pt x="11145" y="18201"/>
                </a:lnTo>
                <a:lnTo>
                  <a:pt x="10926" y="18323"/>
                </a:lnTo>
                <a:lnTo>
                  <a:pt x="10731" y="18420"/>
                </a:lnTo>
                <a:lnTo>
                  <a:pt x="10707" y="18444"/>
                </a:lnTo>
                <a:lnTo>
                  <a:pt x="10707" y="18493"/>
                </a:lnTo>
                <a:lnTo>
                  <a:pt x="10731" y="18517"/>
                </a:lnTo>
                <a:lnTo>
                  <a:pt x="10975" y="18517"/>
                </a:lnTo>
                <a:lnTo>
                  <a:pt x="11194" y="18493"/>
                </a:lnTo>
                <a:lnTo>
                  <a:pt x="11413" y="18444"/>
                </a:lnTo>
                <a:lnTo>
                  <a:pt x="11632" y="18371"/>
                </a:lnTo>
                <a:lnTo>
                  <a:pt x="11802" y="18298"/>
                </a:lnTo>
                <a:lnTo>
                  <a:pt x="11997" y="18225"/>
                </a:lnTo>
                <a:lnTo>
                  <a:pt x="11997" y="18590"/>
                </a:lnTo>
                <a:lnTo>
                  <a:pt x="11778" y="18663"/>
                </a:lnTo>
                <a:lnTo>
                  <a:pt x="11534" y="18736"/>
                </a:lnTo>
                <a:lnTo>
                  <a:pt x="10999" y="18907"/>
                </a:lnTo>
                <a:lnTo>
                  <a:pt x="10731" y="19004"/>
                </a:lnTo>
                <a:lnTo>
                  <a:pt x="10488" y="19150"/>
                </a:lnTo>
                <a:lnTo>
                  <a:pt x="10464" y="19174"/>
                </a:lnTo>
                <a:lnTo>
                  <a:pt x="10464" y="19199"/>
                </a:lnTo>
                <a:lnTo>
                  <a:pt x="10464" y="19247"/>
                </a:lnTo>
                <a:lnTo>
                  <a:pt x="10488" y="19247"/>
                </a:lnTo>
                <a:lnTo>
                  <a:pt x="10634" y="19272"/>
                </a:lnTo>
                <a:lnTo>
                  <a:pt x="10756" y="19272"/>
                </a:lnTo>
                <a:lnTo>
                  <a:pt x="11023" y="19247"/>
                </a:lnTo>
                <a:lnTo>
                  <a:pt x="11267" y="19199"/>
                </a:lnTo>
                <a:lnTo>
                  <a:pt x="11510" y="19126"/>
                </a:lnTo>
                <a:lnTo>
                  <a:pt x="11753" y="19077"/>
                </a:lnTo>
                <a:lnTo>
                  <a:pt x="12021" y="19028"/>
                </a:lnTo>
                <a:lnTo>
                  <a:pt x="12021" y="19223"/>
                </a:lnTo>
                <a:lnTo>
                  <a:pt x="11364" y="19515"/>
                </a:lnTo>
                <a:lnTo>
                  <a:pt x="11048" y="19685"/>
                </a:lnTo>
                <a:lnTo>
                  <a:pt x="10902" y="19783"/>
                </a:lnTo>
                <a:lnTo>
                  <a:pt x="10780" y="19904"/>
                </a:lnTo>
                <a:lnTo>
                  <a:pt x="10756" y="19929"/>
                </a:lnTo>
                <a:lnTo>
                  <a:pt x="10756" y="19953"/>
                </a:lnTo>
                <a:lnTo>
                  <a:pt x="10780" y="19977"/>
                </a:lnTo>
                <a:lnTo>
                  <a:pt x="10804" y="19977"/>
                </a:lnTo>
                <a:lnTo>
                  <a:pt x="11121" y="19953"/>
                </a:lnTo>
                <a:lnTo>
                  <a:pt x="11413" y="19880"/>
                </a:lnTo>
                <a:lnTo>
                  <a:pt x="11729" y="19758"/>
                </a:lnTo>
                <a:lnTo>
                  <a:pt x="12021" y="19637"/>
                </a:lnTo>
                <a:lnTo>
                  <a:pt x="12021" y="19856"/>
                </a:lnTo>
                <a:lnTo>
                  <a:pt x="11972" y="19977"/>
                </a:lnTo>
                <a:lnTo>
                  <a:pt x="11899" y="20099"/>
                </a:lnTo>
                <a:lnTo>
                  <a:pt x="11753" y="20099"/>
                </a:lnTo>
                <a:lnTo>
                  <a:pt x="11607" y="20123"/>
                </a:lnTo>
                <a:lnTo>
                  <a:pt x="11315" y="20221"/>
                </a:lnTo>
                <a:lnTo>
                  <a:pt x="10926" y="20342"/>
                </a:lnTo>
                <a:lnTo>
                  <a:pt x="10731" y="20415"/>
                </a:lnTo>
                <a:lnTo>
                  <a:pt x="10537" y="20537"/>
                </a:lnTo>
                <a:lnTo>
                  <a:pt x="10512" y="20561"/>
                </a:lnTo>
                <a:lnTo>
                  <a:pt x="9928" y="20537"/>
                </a:lnTo>
                <a:lnTo>
                  <a:pt x="9344" y="20513"/>
                </a:lnTo>
                <a:lnTo>
                  <a:pt x="8541" y="20513"/>
                </a:lnTo>
                <a:lnTo>
                  <a:pt x="7738" y="20537"/>
                </a:lnTo>
                <a:lnTo>
                  <a:pt x="6084" y="20561"/>
                </a:lnTo>
                <a:lnTo>
                  <a:pt x="4429" y="20561"/>
                </a:lnTo>
                <a:lnTo>
                  <a:pt x="2848" y="20513"/>
                </a:lnTo>
                <a:lnTo>
                  <a:pt x="1753" y="20513"/>
                </a:lnTo>
                <a:lnTo>
                  <a:pt x="1631" y="20464"/>
                </a:lnTo>
                <a:lnTo>
                  <a:pt x="1339" y="20342"/>
                </a:lnTo>
                <a:lnTo>
                  <a:pt x="1193" y="20269"/>
                </a:lnTo>
                <a:lnTo>
                  <a:pt x="1023" y="20172"/>
                </a:lnTo>
                <a:lnTo>
                  <a:pt x="901" y="20050"/>
                </a:lnTo>
                <a:lnTo>
                  <a:pt x="779" y="19929"/>
                </a:lnTo>
                <a:lnTo>
                  <a:pt x="731" y="19807"/>
                </a:lnTo>
                <a:lnTo>
                  <a:pt x="682" y="19661"/>
                </a:lnTo>
                <a:lnTo>
                  <a:pt x="609" y="19393"/>
                </a:lnTo>
                <a:lnTo>
                  <a:pt x="585" y="19101"/>
                </a:lnTo>
                <a:lnTo>
                  <a:pt x="560" y="18834"/>
                </a:lnTo>
                <a:lnTo>
                  <a:pt x="536" y="17131"/>
                </a:lnTo>
                <a:lnTo>
                  <a:pt x="560" y="15427"/>
                </a:lnTo>
                <a:lnTo>
                  <a:pt x="536" y="13091"/>
                </a:lnTo>
                <a:lnTo>
                  <a:pt x="487" y="9247"/>
                </a:lnTo>
                <a:lnTo>
                  <a:pt x="463" y="5402"/>
                </a:lnTo>
                <a:lnTo>
                  <a:pt x="463" y="3967"/>
                </a:lnTo>
                <a:lnTo>
                  <a:pt x="487" y="3139"/>
                </a:lnTo>
                <a:lnTo>
                  <a:pt x="536" y="2653"/>
                </a:lnTo>
                <a:lnTo>
                  <a:pt x="585" y="2142"/>
                </a:lnTo>
                <a:lnTo>
                  <a:pt x="682" y="1655"/>
                </a:lnTo>
                <a:lnTo>
                  <a:pt x="828" y="1168"/>
                </a:lnTo>
                <a:lnTo>
                  <a:pt x="901" y="1023"/>
                </a:lnTo>
                <a:lnTo>
                  <a:pt x="1023" y="852"/>
                </a:lnTo>
                <a:lnTo>
                  <a:pt x="1217" y="731"/>
                </a:lnTo>
                <a:lnTo>
                  <a:pt x="1461" y="609"/>
                </a:lnTo>
                <a:lnTo>
                  <a:pt x="1753" y="536"/>
                </a:lnTo>
                <a:lnTo>
                  <a:pt x="2118" y="487"/>
                </a:lnTo>
                <a:lnTo>
                  <a:pt x="2531" y="463"/>
                </a:lnTo>
                <a:close/>
                <a:moveTo>
                  <a:pt x="2507" y="1"/>
                </a:moveTo>
                <a:lnTo>
                  <a:pt x="2045" y="25"/>
                </a:lnTo>
                <a:lnTo>
                  <a:pt x="1655" y="98"/>
                </a:lnTo>
                <a:lnTo>
                  <a:pt x="1315" y="171"/>
                </a:lnTo>
                <a:lnTo>
                  <a:pt x="1023" y="317"/>
                </a:lnTo>
                <a:lnTo>
                  <a:pt x="804" y="463"/>
                </a:lnTo>
                <a:lnTo>
                  <a:pt x="609" y="633"/>
                </a:lnTo>
                <a:lnTo>
                  <a:pt x="463" y="828"/>
                </a:lnTo>
                <a:lnTo>
                  <a:pt x="366" y="1023"/>
                </a:lnTo>
                <a:lnTo>
                  <a:pt x="293" y="1241"/>
                </a:lnTo>
                <a:lnTo>
                  <a:pt x="220" y="1436"/>
                </a:lnTo>
                <a:lnTo>
                  <a:pt x="195" y="1655"/>
                </a:lnTo>
                <a:lnTo>
                  <a:pt x="147" y="2020"/>
                </a:lnTo>
                <a:lnTo>
                  <a:pt x="122" y="2312"/>
                </a:lnTo>
                <a:lnTo>
                  <a:pt x="74" y="2823"/>
                </a:lnTo>
                <a:lnTo>
                  <a:pt x="25" y="3334"/>
                </a:lnTo>
                <a:lnTo>
                  <a:pt x="1" y="4356"/>
                </a:lnTo>
                <a:lnTo>
                  <a:pt x="25" y="5354"/>
                </a:lnTo>
                <a:lnTo>
                  <a:pt x="49" y="6376"/>
                </a:lnTo>
                <a:lnTo>
                  <a:pt x="49" y="7544"/>
                </a:lnTo>
                <a:lnTo>
                  <a:pt x="49" y="8736"/>
                </a:lnTo>
                <a:lnTo>
                  <a:pt x="1" y="11072"/>
                </a:lnTo>
                <a:lnTo>
                  <a:pt x="25" y="12264"/>
                </a:lnTo>
                <a:lnTo>
                  <a:pt x="49" y="13432"/>
                </a:lnTo>
                <a:lnTo>
                  <a:pt x="98" y="14624"/>
                </a:lnTo>
                <a:lnTo>
                  <a:pt x="98" y="15817"/>
                </a:lnTo>
                <a:lnTo>
                  <a:pt x="98" y="16693"/>
                </a:lnTo>
                <a:lnTo>
                  <a:pt x="98" y="17568"/>
                </a:lnTo>
                <a:lnTo>
                  <a:pt x="122" y="18444"/>
                </a:lnTo>
                <a:lnTo>
                  <a:pt x="171" y="19345"/>
                </a:lnTo>
                <a:lnTo>
                  <a:pt x="195" y="19612"/>
                </a:lnTo>
                <a:lnTo>
                  <a:pt x="244" y="19880"/>
                </a:lnTo>
                <a:lnTo>
                  <a:pt x="341" y="20123"/>
                </a:lnTo>
                <a:lnTo>
                  <a:pt x="463" y="20367"/>
                </a:lnTo>
                <a:lnTo>
                  <a:pt x="633" y="20561"/>
                </a:lnTo>
                <a:lnTo>
                  <a:pt x="804" y="20732"/>
                </a:lnTo>
                <a:lnTo>
                  <a:pt x="925" y="20805"/>
                </a:lnTo>
                <a:lnTo>
                  <a:pt x="1047" y="20853"/>
                </a:lnTo>
                <a:lnTo>
                  <a:pt x="1169" y="20902"/>
                </a:lnTo>
                <a:lnTo>
                  <a:pt x="1315" y="20926"/>
                </a:lnTo>
                <a:lnTo>
                  <a:pt x="2994" y="20951"/>
                </a:lnTo>
                <a:lnTo>
                  <a:pt x="4186" y="20975"/>
                </a:lnTo>
                <a:lnTo>
                  <a:pt x="4964" y="20999"/>
                </a:lnTo>
                <a:lnTo>
                  <a:pt x="5938" y="21024"/>
                </a:lnTo>
                <a:lnTo>
                  <a:pt x="6911" y="21024"/>
                </a:lnTo>
                <a:lnTo>
                  <a:pt x="8833" y="20999"/>
                </a:lnTo>
                <a:lnTo>
                  <a:pt x="9198" y="20999"/>
                </a:lnTo>
                <a:lnTo>
                  <a:pt x="9588" y="21024"/>
                </a:lnTo>
                <a:lnTo>
                  <a:pt x="10366" y="21072"/>
                </a:lnTo>
                <a:lnTo>
                  <a:pt x="10756" y="21072"/>
                </a:lnTo>
                <a:lnTo>
                  <a:pt x="11145" y="21048"/>
                </a:lnTo>
                <a:lnTo>
                  <a:pt x="11315" y="20999"/>
                </a:lnTo>
                <a:lnTo>
                  <a:pt x="11510" y="20951"/>
                </a:lnTo>
                <a:lnTo>
                  <a:pt x="11680" y="20902"/>
                </a:lnTo>
                <a:lnTo>
                  <a:pt x="11851" y="20805"/>
                </a:lnTo>
                <a:lnTo>
                  <a:pt x="12021" y="20683"/>
                </a:lnTo>
                <a:lnTo>
                  <a:pt x="12167" y="20513"/>
                </a:lnTo>
                <a:lnTo>
                  <a:pt x="12264" y="20318"/>
                </a:lnTo>
                <a:lnTo>
                  <a:pt x="12362" y="20075"/>
                </a:lnTo>
                <a:lnTo>
                  <a:pt x="12435" y="19807"/>
                </a:lnTo>
                <a:lnTo>
                  <a:pt x="12483" y="19515"/>
                </a:lnTo>
                <a:lnTo>
                  <a:pt x="12532" y="19223"/>
                </a:lnTo>
                <a:lnTo>
                  <a:pt x="12556" y="18907"/>
                </a:lnTo>
                <a:lnTo>
                  <a:pt x="12580" y="18298"/>
                </a:lnTo>
                <a:lnTo>
                  <a:pt x="12580" y="17739"/>
                </a:lnTo>
                <a:lnTo>
                  <a:pt x="12556" y="16960"/>
                </a:lnTo>
                <a:lnTo>
                  <a:pt x="12532" y="15573"/>
                </a:lnTo>
                <a:lnTo>
                  <a:pt x="12508" y="14186"/>
                </a:lnTo>
                <a:lnTo>
                  <a:pt x="12483" y="13286"/>
                </a:lnTo>
                <a:lnTo>
                  <a:pt x="12459" y="12118"/>
                </a:lnTo>
                <a:lnTo>
                  <a:pt x="12459" y="9441"/>
                </a:lnTo>
                <a:lnTo>
                  <a:pt x="12459" y="6960"/>
                </a:lnTo>
                <a:lnTo>
                  <a:pt x="12435" y="5500"/>
                </a:lnTo>
                <a:lnTo>
                  <a:pt x="12435" y="4794"/>
                </a:lnTo>
                <a:lnTo>
                  <a:pt x="12483" y="4113"/>
                </a:lnTo>
                <a:lnTo>
                  <a:pt x="12532" y="3431"/>
                </a:lnTo>
                <a:lnTo>
                  <a:pt x="12556" y="2726"/>
                </a:lnTo>
                <a:lnTo>
                  <a:pt x="12556" y="2336"/>
                </a:lnTo>
                <a:lnTo>
                  <a:pt x="12532" y="1898"/>
                </a:lnTo>
                <a:lnTo>
                  <a:pt x="12435" y="1509"/>
                </a:lnTo>
                <a:lnTo>
                  <a:pt x="12386" y="1314"/>
                </a:lnTo>
                <a:lnTo>
                  <a:pt x="12313" y="1120"/>
                </a:lnTo>
                <a:lnTo>
                  <a:pt x="12240" y="950"/>
                </a:lnTo>
                <a:lnTo>
                  <a:pt x="12143" y="779"/>
                </a:lnTo>
                <a:lnTo>
                  <a:pt x="12021" y="633"/>
                </a:lnTo>
                <a:lnTo>
                  <a:pt x="11899" y="512"/>
                </a:lnTo>
                <a:lnTo>
                  <a:pt x="11729" y="414"/>
                </a:lnTo>
                <a:lnTo>
                  <a:pt x="11559" y="317"/>
                </a:lnTo>
                <a:lnTo>
                  <a:pt x="11364" y="268"/>
                </a:lnTo>
                <a:lnTo>
                  <a:pt x="11145" y="220"/>
                </a:lnTo>
                <a:lnTo>
                  <a:pt x="11096" y="171"/>
                </a:lnTo>
                <a:lnTo>
                  <a:pt x="10999" y="147"/>
                </a:lnTo>
                <a:lnTo>
                  <a:pt x="10634" y="122"/>
                </a:lnTo>
                <a:lnTo>
                  <a:pt x="10269" y="98"/>
                </a:lnTo>
                <a:lnTo>
                  <a:pt x="9515" y="98"/>
                </a:lnTo>
                <a:lnTo>
                  <a:pt x="8030" y="122"/>
                </a:lnTo>
                <a:lnTo>
                  <a:pt x="4867" y="98"/>
                </a:lnTo>
                <a:lnTo>
                  <a:pt x="3943" y="74"/>
                </a:lnTo>
                <a:lnTo>
                  <a:pt x="3018" y="25"/>
                </a:lnTo>
                <a:lnTo>
                  <a:pt x="250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331"/>
          <p:cNvSpPr/>
          <p:nvPr/>
        </p:nvSpPr>
        <p:spPr>
          <a:xfrm>
            <a:off x="5123825" y="2315069"/>
            <a:ext cx="720080" cy="391401"/>
          </a:xfrm>
          <a:custGeom>
            <a:avLst/>
            <a:gdLst/>
            <a:ahLst/>
            <a:cxnLst/>
            <a:rect l="0" t="0" r="0" b="0"/>
            <a:pathLst>
              <a:path w="19881" h="11096" extrusionOk="0">
                <a:moveTo>
                  <a:pt x="9636" y="1120"/>
                </a:moveTo>
                <a:lnTo>
                  <a:pt x="10099" y="1144"/>
                </a:lnTo>
                <a:lnTo>
                  <a:pt x="10561" y="1168"/>
                </a:lnTo>
                <a:lnTo>
                  <a:pt x="10537" y="1412"/>
                </a:lnTo>
                <a:lnTo>
                  <a:pt x="10512" y="1631"/>
                </a:lnTo>
                <a:lnTo>
                  <a:pt x="9685" y="1631"/>
                </a:lnTo>
                <a:lnTo>
                  <a:pt x="9661" y="1387"/>
                </a:lnTo>
                <a:lnTo>
                  <a:pt x="9636" y="1120"/>
                </a:lnTo>
                <a:close/>
                <a:moveTo>
                  <a:pt x="9198" y="1120"/>
                </a:moveTo>
                <a:lnTo>
                  <a:pt x="9223" y="1217"/>
                </a:lnTo>
                <a:lnTo>
                  <a:pt x="9223" y="1436"/>
                </a:lnTo>
                <a:lnTo>
                  <a:pt x="9223" y="1679"/>
                </a:lnTo>
                <a:lnTo>
                  <a:pt x="8785" y="1752"/>
                </a:lnTo>
                <a:lnTo>
                  <a:pt x="8347" y="1825"/>
                </a:lnTo>
                <a:lnTo>
                  <a:pt x="8298" y="1825"/>
                </a:lnTo>
                <a:lnTo>
                  <a:pt x="8225" y="1801"/>
                </a:lnTo>
                <a:lnTo>
                  <a:pt x="8128" y="1509"/>
                </a:lnTo>
                <a:lnTo>
                  <a:pt x="8055" y="1241"/>
                </a:lnTo>
                <a:lnTo>
                  <a:pt x="8468" y="1193"/>
                </a:lnTo>
                <a:lnTo>
                  <a:pt x="8882" y="1144"/>
                </a:lnTo>
                <a:lnTo>
                  <a:pt x="9198" y="1120"/>
                </a:lnTo>
                <a:close/>
                <a:moveTo>
                  <a:pt x="11023" y="1217"/>
                </a:moveTo>
                <a:lnTo>
                  <a:pt x="11583" y="1290"/>
                </a:lnTo>
                <a:lnTo>
                  <a:pt x="12118" y="1412"/>
                </a:lnTo>
                <a:lnTo>
                  <a:pt x="12045" y="1655"/>
                </a:lnTo>
                <a:lnTo>
                  <a:pt x="11997" y="1850"/>
                </a:lnTo>
                <a:lnTo>
                  <a:pt x="11486" y="1752"/>
                </a:lnTo>
                <a:lnTo>
                  <a:pt x="10975" y="1679"/>
                </a:lnTo>
                <a:lnTo>
                  <a:pt x="10999" y="1436"/>
                </a:lnTo>
                <a:lnTo>
                  <a:pt x="11023" y="1217"/>
                </a:lnTo>
                <a:close/>
                <a:moveTo>
                  <a:pt x="7665" y="1339"/>
                </a:moveTo>
                <a:lnTo>
                  <a:pt x="7714" y="1655"/>
                </a:lnTo>
                <a:lnTo>
                  <a:pt x="7811" y="1996"/>
                </a:lnTo>
                <a:lnTo>
                  <a:pt x="7446" y="2117"/>
                </a:lnTo>
                <a:lnTo>
                  <a:pt x="7082" y="2263"/>
                </a:lnTo>
                <a:lnTo>
                  <a:pt x="6984" y="2117"/>
                </a:lnTo>
                <a:lnTo>
                  <a:pt x="6887" y="1971"/>
                </a:lnTo>
                <a:lnTo>
                  <a:pt x="6765" y="1825"/>
                </a:lnTo>
                <a:lnTo>
                  <a:pt x="6668" y="1679"/>
                </a:lnTo>
                <a:lnTo>
                  <a:pt x="6644" y="1631"/>
                </a:lnTo>
                <a:lnTo>
                  <a:pt x="7155" y="1460"/>
                </a:lnTo>
                <a:lnTo>
                  <a:pt x="7665" y="1339"/>
                </a:lnTo>
                <a:close/>
                <a:moveTo>
                  <a:pt x="12532" y="1509"/>
                </a:moveTo>
                <a:lnTo>
                  <a:pt x="13067" y="1655"/>
                </a:lnTo>
                <a:lnTo>
                  <a:pt x="13627" y="1825"/>
                </a:lnTo>
                <a:lnTo>
                  <a:pt x="14211" y="2044"/>
                </a:lnTo>
                <a:lnTo>
                  <a:pt x="14065" y="2263"/>
                </a:lnTo>
                <a:lnTo>
                  <a:pt x="13870" y="2555"/>
                </a:lnTo>
                <a:lnTo>
                  <a:pt x="13262" y="2263"/>
                </a:lnTo>
                <a:lnTo>
                  <a:pt x="13165" y="2215"/>
                </a:lnTo>
                <a:lnTo>
                  <a:pt x="12824" y="2093"/>
                </a:lnTo>
                <a:lnTo>
                  <a:pt x="12459" y="1996"/>
                </a:lnTo>
                <a:lnTo>
                  <a:pt x="12483" y="1655"/>
                </a:lnTo>
                <a:lnTo>
                  <a:pt x="12532" y="1509"/>
                </a:lnTo>
                <a:close/>
                <a:moveTo>
                  <a:pt x="6254" y="1777"/>
                </a:moveTo>
                <a:lnTo>
                  <a:pt x="6425" y="2117"/>
                </a:lnTo>
                <a:lnTo>
                  <a:pt x="6522" y="2288"/>
                </a:lnTo>
                <a:lnTo>
                  <a:pt x="6668" y="2458"/>
                </a:lnTo>
                <a:lnTo>
                  <a:pt x="6035" y="2774"/>
                </a:lnTo>
                <a:lnTo>
                  <a:pt x="5427" y="3115"/>
                </a:lnTo>
                <a:lnTo>
                  <a:pt x="5305" y="3018"/>
                </a:lnTo>
                <a:lnTo>
                  <a:pt x="5184" y="2896"/>
                </a:lnTo>
                <a:lnTo>
                  <a:pt x="5086" y="2774"/>
                </a:lnTo>
                <a:lnTo>
                  <a:pt x="4989" y="2653"/>
                </a:lnTo>
                <a:lnTo>
                  <a:pt x="4843" y="2385"/>
                </a:lnTo>
                <a:lnTo>
                  <a:pt x="5476" y="2093"/>
                </a:lnTo>
                <a:lnTo>
                  <a:pt x="6254" y="1777"/>
                </a:lnTo>
                <a:close/>
                <a:moveTo>
                  <a:pt x="14503" y="2166"/>
                </a:moveTo>
                <a:lnTo>
                  <a:pt x="15087" y="2434"/>
                </a:lnTo>
                <a:lnTo>
                  <a:pt x="15671" y="2726"/>
                </a:lnTo>
                <a:lnTo>
                  <a:pt x="15622" y="2774"/>
                </a:lnTo>
                <a:lnTo>
                  <a:pt x="15427" y="3018"/>
                </a:lnTo>
                <a:lnTo>
                  <a:pt x="15306" y="3164"/>
                </a:lnTo>
                <a:lnTo>
                  <a:pt x="15209" y="3310"/>
                </a:lnTo>
                <a:lnTo>
                  <a:pt x="14698" y="2993"/>
                </a:lnTo>
                <a:lnTo>
                  <a:pt x="14187" y="2701"/>
                </a:lnTo>
                <a:lnTo>
                  <a:pt x="14406" y="2336"/>
                </a:lnTo>
                <a:lnTo>
                  <a:pt x="14503" y="2166"/>
                </a:lnTo>
                <a:close/>
                <a:moveTo>
                  <a:pt x="4502" y="2555"/>
                </a:moveTo>
                <a:lnTo>
                  <a:pt x="4624" y="2847"/>
                </a:lnTo>
                <a:lnTo>
                  <a:pt x="4794" y="3115"/>
                </a:lnTo>
                <a:lnTo>
                  <a:pt x="4916" y="3237"/>
                </a:lnTo>
                <a:lnTo>
                  <a:pt x="5038" y="3358"/>
                </a:lnTo>
                <a:lnTo>
                  <a:pt x="4381" y="3821"/>
                </a:lnTo>
                <a:lnTo>
                  <a:pt x="4332" y="3869"/>
                </a:lnTo>
                <a:lnTo>
                  <a:pt x="4259" y="3821"/>
                </a:lnTo>
                <a:lnTo>
                  <a:pt x="3943" y="3626"/>
                </a:lnTo>
                <a:lnTo>
                  <a:pt x="3675" y="3407"/>
                </a:lnTo>
                <a:lnTo>
                  <a:pt x="3529" y="3237"/>
                </a:lnTo>
                <a:lnTo>
                  <a:pt x="3821" y="2993"/>
                </a:lnTo>
                <a:lnTo>
                  <a:pt x="4162" y="2774"/>
                </a:lnTo>
                <a:lnTo>
                  <a:pt x="4502" y="2555"/>
                </a:lnTo>
                <a:close/>
                <a:moveTo>
                  <a:pt x="16036" y="2945"/>
                </a:moveTo>
                <a:lnTo>
                  <a:pt x="16547" y="3237"/>
                </a:lnTo>
                <a:lnTo>
                  <a:pt x="17033" y="3577"/>
                </a:lnTo>
                <a:lnTo>
                  <a:pt x="16766" y="3796"/>
                </a:lnTo>
                <a:lnTo>
                  <a:pt x="16571" y="3967"/>
                </a:lnTo>
                <a:lnTo>
                  <a:pt x="16352" y="4186"/>
                </a:lnTo>
                <a:lnTo>
                  <a:pt x="15963" y="3869"/>
                </a:lnTo>
                <a:lnTo>
                  <a:pt x="15573" y="3577"/>
                </a:lnTo>
                <a:lnTo>
                  <a:pt x="15744" y="3310"/>
                </a:lnTo>
                <a:lnTo>
                  <a:pt x="15938" y="3066"/>
                </a:lnTo>
                <a:lnTo>
                  <a:pt x="16036" y="2945"/>
                </a:lnTo>
                <a:close/>
                <a:moveTo>
                  <a:pt x="8736" y="5645"/>
                </a:moveTo>
                <a:lnTo>
                  <a:pt x="8833" y="5743"/>
                </a:lnTo>
                <a:lnTo>
                  <a:pt x="8809" y="5791"/>
                </a:lnTo>
                <a:lnTo>
                  <a:pt x="8736" y="5645"/>
                </a:lnTo>
                <a:close/>
                <a:moveTo>
                  <a:pt x="9831" y="3407"/>
                </a:moveTo>
                <a:lnTo>
                  <a:pt x="9588" y="3431"/>
                </a:lnTo>
                <a:lnTo>
                  <a:pt x="9369" y="3456"/>
                </a:lnTo>
                <a:lnTo>
                  <a:pt x="9150" y="3529"/>
                </a:lnTo>
                <a:lnTo>
                  <a:pt x="8931" y="3602"/>
                </a:lnTo>
                <a:lnTo>
                  <a:pt x="8736" y="3723"/>
                </a:lnTo>
                <a:lnTo>
                  <a:pt x="8517" y="3894"/>
                </a:lnTo>
                <a:lnTo>
                  <a:pt x="8298" y="4113"/>
                </a:lnTo>
                <a:lnTo>
                  <a:pt x="8128" y="4356"/>
                </a:lnTo>
                <a:lnTo>
                  <a:pt x="7982" y="4648"/>
                </a:lnTo>
                <a:lnTo>
                  <a:pt x="7884" y="4940"/>
                </a:lnTo>
                <a:lnTo>
                  <a:pt x="7811" y="5232"/>
                </a:lnTo>
                <a:lnTo>
                  <a:pt x="7787" y="5524"/>
                </a:lnTo>
                <a:lnTo>
                  <a:pt x="7811" y="5791"/>
                </a:lnTo>
                <a:lnTo>
                  <a:pt x="7909" y="6035"/>
                </a:lnTo>
                <a:lnTo>
                  <a:pt x="8006" y="6254"/>
                </a:lnTo>
                <a:lnTo>
                  <a:pt x="8152" y="6424"/>
                </a:lnTo>
                <a:lnTo>
                  <a:pt x="8322" y="6594"/>
                </a:lnTo>
                <a:lnTo>
                  <a:pt x="8420" y="6740"/>
                </a:lnTo>
                <a:lnTo>
                  <a:pt x="8541" y="6862"/>
                </a:lnTo>
                <a:lnTo>
                  <a:pt x="8663" y="6959"/>
                </a:lnTo>
                <a:lnTo>
                  <a:pt x="8809" y="7057"/>
                </a:lnTo>
                <a:lnTo>
                  <a:pt x="8955" y="7130"/>
                </a:lnTo>
                <a:lnTo>
                  <a:pt x="9125" y="7203"/>
                </a:lnTo>
                <a:lnTo>
                  <a:pt x="9296" y="7251"/>
                </a:lnTo>
                <a:lnTo>
                  <a:pt x="9466" y="7276"/>
                </a:lnTo>
                <a:lnTo>
                  <a:pt x="9636" y="7276"/>
                </a:lnTo>
                <a:lnTo>
                  <a:pt x="9807" y="7251"/>
                </a:lnTo>
                <a:lnTo>
                  <a:pt x="9953" y="7227"/>
                </a:lnTo>
                <a:lnTo>
                  <a:pt x="10099" y="7178"/>
                </a:lnTo>
                <a:lnTo>
                  <a:pt x="10245" y="7105"/>
                </a:lnTo>
                <a:lnTo>
                  <a:pt x="10391" y="7032"/>
                </a:lnTo>
                <a:lnTo>
                  <a:pt x="10512" y="6959"/>
                </a:lnTo>
                <a:lnTo>
                  <a:pt x="10634" y="6838"/>
                </a:lnTo>
                <a:lnTo>
                  <a:pt x="10683" y="6838"/>
                </a:lnTo>
                <a:lnTo>
                  <a:pt x="10902" y="6667"/>
                </a:lnTo>
                <a:lnTo>
                  <a:pt x="11121" y="6473"/>
                </a:lnTo>
                <a:lnTo>
                  <a:pt x="11291" y="6254"/>
                </a:lnTo>
                <a:lnTo>
                  <a:pt x="11413" y="5986"/>
                </a:lnTo>
                <a:lnTo>
                  <a:pt x="11510" y="5718"/>
                </a:lnTo>
                <a:lnTo>
                  <a:pt x="11583" y="5427"/>
                </a:lnTo>
                <a:lnTo>
                  <a:pt x="11607" y="5159"/>
                </a:lnTo>
                <a:lnTo>
                  <a:pt x="11583" y="4891"/>
                </a:lnTo>
                <a:lnTo>
                  <a:pt x="11559" y="4697"/>
                </a:lnTo>
                <a:lnTo>
                  <a:pt x="11534" y="4745"/>
                </a:lnTo>
                <a:lnTo>
                  <a:pt x="11486" y="4818"/>
                </a:lnTo>
                <a:lnTo>
                  <a:pt x="11413" y="4891"/>
                </a:lnTo>
                <a:lnTo>
                  <a:pt x="11340" y="4964"/>
                </a:lnTo>
                <a:lnTo>
                  <a:pt x="11242" y="5013"/>
                </a:lnTo>
                <a:lnTo>
                  <a:pt x="11145" y="5062"/>
                </a:lnTo>
                <a:lnTo>
                  <a:pt x="11048" y="5086"/>
                </a:lnTo>
                <a:lnTo>
                  <a:pt x="10950" y="5086"/>
                </a:lnTo>
                <a:lnTo>
                  <a:pt x="10780" y="5062"/>
                </a:lnTo>
                <a:lnTo>
                  <a:pt x="10610" y="5013"/>
                </a:lnTo>
                <a:lnTo>
                  <a:pt x="10537" y="4964"/>
                </a:lnTo>
                <a:lnTo>
                  <a:pt x="10488" y="4916"/>
                </a:lnTo>
                <a:lnTo>
                  <a:pt x="10391" y="4770"/>
                </a:lnTo>
                <a:lnTo>
                  <a:pt x="10318" y="4624"/>
                </a:lnTo>
                <a:lnTo>
                  <a:pt x="10293" y="4453"/>
                </a:lnTo>
                <a:lnTo>
                  <a:pt x="10293" y="4356"/>
                </a:lnTo>
                <a:lnTo>
                  <a:pt x="10318" y="4259"/>
                </a:lnTo>
                <a:lnTo>
                  <a:pt x="10366" y="4161"/>
                </a:lnTo>
                <a:lnTo>
                  <a:pt x="10415" y="4088"/>
                </a:lnTo>
                <a:lnTo>
                  <a:pt x="10561" y="3942"/>
                </a:lnTo>
                <a:lnTo>
                  <a:pt x="10731" y="3845"/>
                </a:lnTo>
                <a:lnTo>
                  <a:pt x="10756" y="3821"/>
                </a:lnTo>
                <a:lnTo>
                  <a:pt x="10829" y="3772"/>
                </a:lnTo>
                <a:lnTo>
                  <a:pt x="10877" y="3748"/>
                </a:lnTo>
                <a:lnTo>
                  <a:pt x="10707" y="3650"/>
                </a:lnTo>
                <a:lnTo>
                  <a:pt x="10512" y="3553"/>
                </a:lnTo>
                <a:lnTo>
                  <a:pt x="10269" y="3480"/>
                </a:lnTo>
                <a:lnTo>
                  <a:pt x="10050" y="3431"/>
                </a:lnTo>
                <a:lnTo>
                  <a:pt x="9831" y="3407"/>
                </a:lnTo>
                <a:close/>
                <a:moveTo>
                  <a:pt x="10050" y="2215"/>
                </a:moveTo>
                <a:lnTo>
                  <a:pt x="10391" y="2239"/>
                </a:lnTo>
                <a:lnTo>
                  <a:pt x="10439" y="2385"/>
                </a:lnTo>
                <a:lnTo>
                  <a:pt x="10488" y="2580"/>
                </a:lnTo>
                <a:lnTo>
                  <a:pt x="10512" y="2677"/>
                </a:lnTo>
                <a:lnTo>
                  <a:pt x="10585" y="2774"/>
                </a:lnTo>
                <a:lnTo>
                  <a:pt x="10610" y="2799"/>
                </a:lnTo>
                <a:lnTo>
                  <a:pt x="10683" y="2799"/>
                </a:lnTo>
                <a:lnTo>
                  <a:pt x="10707" y="2774"/>
                </a:lnTo>
                <a:lnTo>
                  <a:pt x="10780" y="2653"/>
                </a:lnTo>
                <a:lnTo>
                  <a:pt x="10829" y="2531"/>
                </a:lnTo>
                <a:lnTo>
                  <a:pt x="10829" y="2409"/>
                </a:lnTo>
                <a:lnTo>
                  <a:pt x="10829" y="2263"/>
                </a:lnTo>
                <a:lnTo>
                  <a:pt x="11291" y="2336"/>
                </a:lnTo>
                <a:lnTo>
                  <a:pt x="11315" y="2482"/>
                </a:lnTo>
                <a:lnTo>
                  <a:pt x="11388" y="2604"/>
                </a:lnTo>
                <a:lnTo>
                  <a:pt x="11461" y="2653"/>
                </a:lnTo>
                <a:lnTo>
                  <a:pt x="11559" y="2677"/>
                </a:lnTo>
                <a:lnTo>
                  <a:pt x="11607" y="2677"/>
                </a:lnTo>
                <a:lnTo>
                  <a:pt x="11656" y="2653"/>
                </a:lnTo>
                <a:lnTo>
                  <a:pt x="11680" y="2604"/>
                </a:lnTo>
                <a:lnTo>
                  <a:pt x="11705" y="2555"/>
                </a:lnTo>
                <a:lnTo>
                  <a:pt x="11729" y="2434"/>
                </a:lnTo>
                <a:lnTo>
                  <a:pt x="12264" y="2580"/>
                </a:lnTo>
                <a:lnTo>
                  <a:pt x="12191" y="2677"/>
                </a:lnTo>
                <a:lnTo>
                  <a:pt x="12143" y="2774"/>
                </a:lnTo>
                <a:lnTo>
                  <a:pt x="12118" y="2896"/>
                </a:lnTo>
                <a:lnTo>
                  <a:pt x="12118" y="2969"/>
                </a:lnTo>
                <a:lnTo>
                  <a:pt x="12118" y="3018"/>
                </a:lnTo>
                <a:lnTo>
                  <a:pt x="12143" y="3066"/>
                </a:lnTo>
                <a:lnTo>
                  <a:pt x="12216" y="3091"/>
                </a:lnTo>
                <a:lnTo>
                  <a:pt x="12264" y="3091"/>
                </a:lnTo>
                <a:lnTo>
                  <a:pt x="12289" y="3066"/>
                </a:lnTo>
                <a:lnTo>
                  <a:pt x="12362" y="2993"/>
                </a:lnTo>
                <a:lnTo>
                  <a:pt x="12483" y="2847"/>
                </a:lnTo>
                <a:lnTo>
                  <a:pt x="12581" y="2726"/>
                </a:lnTo>
                <a:lnTo>
                  <a:pt x="12654" y="2750"/>
                </a:lnTo>
                <a:lnTo>
                  <a:pt x="12800" y="2750"/>
                </a:lnTo>
                <a:lnTo>
                  <a:pt x="13092" y="2872"/>
                </a:lnTo>
                <a:lnTo>
                  <a:pt x="13165" y="2945"/>
                </a:lnTo>
                <a:lnTo>
                  <a:pt x="12946" y="3066"/>
                </a:lnTo>
                <a:lnTo>
                  <a:pt x="12751" y="3212"/>
                </a:lnTo>
                <a:lnTo>
                  <a:pt x="12581" y="3383"/>
                </a:lnTo>
                <a:lnTo>
                  <a:pt x="12508" y="3480"/>
                </a:lnTo>
                <a:lnTo>
                  <a:pt x="12483" y="3577"/>
                </a:lnTo>
                <a:lnTo>
                  <a:pt x="12483" y="3650"/>
                </a:lnTo>
                <a:lnTo>
                  <a:pt x="12508" y="3699"/>
                </a:lnTo>
                <a:lnTo>
                  <a:pt x="12556" y="3748"/>
                </a:lnTo>
                <a:lnTo>
                  <a:pt x="12629" y="3748"/>
                </a:lnTo>
                <a:lnTo>
                  <a:pt x="12727" y="3699"/>
                </a:lnTo>
                <a:lnTo>
                  <a:pt x="12824" y="3650"/>
                </a:lnTo>
                <a:lnTo>
                  <a:pt x="12994" y="3529"/>
                </a:lnTo>
                <a:lnTo>
                  <a:pt x="13335" y="3310"/>
                </a:lnTo>
                <a:lnTo>
                  <a:pt x="13408" y="3602"/>
                </a:lnTo>
                <a:lnTo>
                  <a:pt x="13457" y="3845"/>
                </a:lnTo>
                <a:lnTo>
                  <a:pt x="13481" y="3991"/>
                </a:lnTo>
                <a:lnTo>
                  <a:pt x="13213" y="4015"/>
                </a:lnTo>
                <a:lnTo>
                  <a:pt x="12970" y="4064"/>
                </a:lnTo>
                <a:lnTo>
                  <a:pt x="12873" y="4137"/>
                </a:lnTo>
                <a:lnTo>
                  <a:pt x="12775" y="4186"/>
                </a:lnTo>
                <a:lnTo>
                  <a:pt x="12702" y="4283"/>
                </a:lnTo>
                <a:lnTo>
                  <a:pt x="12678" y="4380"/>
                </a:lnTo>
                <a:lnTo>
                  <a:pt x="12678" y="4429"/>
                </a:lnTo>
                <a:lnTo>
                  <a:pt x="12702" y="4453"/>
                </a:lnTo>
                <a:lnTo>
                  <a:pt x="12800" y="4502"/>
                </a:lnTo>
                <a:lnTo>
                  <a:pt x="12897" y="4502"/>
                </a:lnTo>
                <a:lnTo>
                  <a:pt x="13116" y="4478"/>
                </a:lnTo>
                <a:lnTo>
                  <a:pt x="13530" y="4429"/>
                </a:lnTo>
                <a:lnTo>
                  <a:pt x="13554" y="4891"/>
                </a:lnTo>
                <a:lnTo>
                  <a:pt x="13554" y="5354"/>
                </a:lnTo>
                <a:lnTo>
                  <a:pt x="13432" y="5354"/>
                </a:lnTo>
                <a:lnTo>
                  <a:pt x="13092" y="5329"/>
                </a:lnTo>
                <a:lnTo>
                  <a:pt x="12897" y="5305"/>
                </a:lnTo>
                <a:lnTo>
                  <a:pt x="12727" y="5329"/>
                </a:lnTo>
                <a:lnTo>
                  <a:pt x="12654" y="5354"/>
                </a:lnTo>
                <a:lnTo>
                  <a:pt x="12629" y="5402"/>
                </a:lnTo>
                <a:lnTo>
                  <a:pt x="12605" y="5451"/>
                </a:lnTo>
                <a:lnTo>
                  <a:pt x="12654" y="5524"/>
                </a:lnTo>
                <a:lnTo>
                  <a:pt x="12800" y="5621"/>
                </a:lnTo>
                <a:lnTo>
                  <a:pt x="12946" y="5670"/>
                </a:lnTo>
                <a:lnTo>
                  <a:pt x="13116" y="5718"/>
                </a:lnTo>
                <a:lnTo>
                  <a:pt x="13286" y="5743"/>
                </a:lnTo>
                <a:lnTo>
                  <a:pt x="13530" y="5767"/>
                </a:lnTo>
                <a:lnTo>
                  <a:pt x="13505" y="6059"/>
                </a:lnTo>
                <a:lnTo>
                  <a:pt x="13457" y="6424"/>
                </a:lnTo>
                <a:lnTo>
                  <a:pt x="13189" y="6302"/>
                </a:lnTo>
                <a:lnTo>
                  <a:pt x="12897" y="6205"/>
                </a:lnTo>
                <a:lnTo>
                  <a:pt x="12727" y="6181"/>
                </a:lnTo>
                <a:lnTo>
                  <a:pt x="12459" y="6181"/>
                </a:lnTo>
                <a:lnTo>
                  <a:pt x="12313" y="6205"/>
                </a:lnTo>
                <a:lnTo>
                  <a:pt x="12264" y="6254"/>
                </a:lnTo>
                <a:lnTo>
                  <a:pt x="12264" y="6302"/>
                </a:lnTo>
                <a:lnTo>
                  <a:pt x="12289" y="6327"/>
                </a:lnTo>
                <a:lnTo>
                  <a:pt x="12435" y="6424"/>
                </a:lnTo>
                <a:lnTo>
                  <a:pt x="12581" y="6497"/>
                </a:lnTo>
                <a:lnTo>
                  <a:pt x="12873" y="6667"/>
                </a:lnTo>
                <a:lnTo>
                  <a:pt x="13116" y="6765"/>
                </a:lnTo>
                <a:lnTo>
                  <a:pt x="13359" y="6862"/>
                </a:lnTo>
                <a:lnTo>
                  <a:pt x="13213" y="7203"/>
                </a:lnTo>
                <a:lnTo>
                  <a:pt x="13067" y="7519"/>
                </a:lnTo>
                <a:lnTo>
                  <a:pt x="12824" y="7397"/>
                </a:lnTo>
                <a:lnTo>
                  <a:pt x="12581" y="7300"/>
                </a:lnTo>
                <a:lnTo>
                  <a:pt x="12264" y="7130"/>
                </a:lnTo>
                <a:lnTo>
                  <a:pt x="11972" y="6984"/>
                </a:lnTo>
                <a:lnTo>
                  <a:pt x="11924" y="6984"/>
                </a:lnTo>
                <a:lnTo>
                  <a:pt x="11899" y="7008"/>
                </a:lnTo>
                <a:lnTo>
                  <a:pt x="11875" y="7057"/>
                </a:lnTo>
                <a:lnTo>
                  <a:pt x="11899" y="7081"/>
                </a:lnTo>
                <a:lnTo>
                  <a:pt x="11972" y="7251"/>
                </a:lnTo>
                <a:lnTo>
                  <a:pt x="12070" y="7373"/>
                </a:lnTo>
                <a:lnTo>
                  <a:pt x="12191" y="7470"/>
                </a:lnTo>
                <a:lnTo>
                  <a:pt x="12337" y="7592"/>
                </a:lnTo>
                <a:lnTo>
                  <a:pt x="12556" y="7738"/>
                </a:lnTo>
                <a:lnTo>
                  <a:pt x="12824" y="7884"/>
                </a:lnTo>
                <a:lnTo>
                  <a:pt x="12605" y="8127"/>
                </a:lnTo>
                <a:lnTo>
                  <a:pt x="12410" y="8322"/>
                </a:lnTo>
                <a:lnTo>
                  <a:pt x="12410" y="8225"/>
                </a:lnTo>
                <a:lnTo>
                  <a:pt x="12386" y="8176"/>
                </a:lnTo>
                <a:lnTo>
                  <a:pt x="12313" y="8103"/>
                </a:lnTo>
                <a:lnTo>
                  <a:pt x="12045" y="7933"/>
                </a:lnTo>
                <a:lnTo>
                  <a:pt x="11899" y="7835"/>
                </a:lnTo>
                <a:lnTo>
                  <a:pt x="11778" y="7738"/>
                </a:lnTo>
                <a:lnTo>
                  <a:pt x="11680" y="7616"/>
                </a:lnTo>
                <a:lnTo>
                  <a:pt x="11583" y="7519"/>
                </a:lnTo>
                <a:lnTo>
                  <a:pt x="11437" y="7446"/>
                </a:lnTo>
                <a:lnTo>
                  <a:pt x="11388" y="7422"/>
                </a:lnTo>
                <a:lnTo>
                  <a:pt x="11291" y="7422"/>
                </a:lnTo>
                <a:lnTo>
                  <a:pt x="11267" y="7446"/>
                </a:lnTo>
                <a:lnTo>
                  <a:pt x="11267" y="7519"/>
                </a:lnTo>
                <a:lnTo>
                  <a:pt x="11267" y="7592"/>
                </a:lnTo>
                <a:lnTo>
                  <a:pt x="11340" y="7738"/>
                </a:lnTo>
                <a:lnTo>
                  <a:pt x="11437" y="7860"/>
                </a:lnTo>
                <a:lnTo>
                  <a:pt x="11534" y="7981"/>
                </a:lnTo>
                <a:lnTo>
                  <a:pt x="11656" y="8127"/>
                </a:lnTo>
                <a:lnTo>
                  <a:pt x="11826" y="8273"/>
                </a:lnTo>
                <a:lnTo>
                  <a:pt x="11972" y="8371"/>
                </a:lnTo>
                <a:lnTo>
                  <a:pt x="12167" y="8444"/>
                </a:lnTo>
                <a:lnTo>
                  <a:pt x="12240" y="8468"/>
                </a:lnTo>
                <a:lnTo>
                  <a:pt x="12289" y="8444"/>
                </a:lnTo>
                <a:lnTo>
                  <a:pt x="12021" y="8663"/>
                </a:lnTo>
                <a:lnTo>
                  <a:pt x="11705" y="8833"/>
                </a:lnTo>
                <a:lnTo>
                  <a:pt x="11388" y="9003"/>
                </a:lnTo>
                <a:lnTo>
                  <a:pt x="11048" y="9125"/>
                </a:lnTo>
                <a:lnTo>
                  <a:pt x="11072" y="9028"/>
                </a:lnTo>
                <a:lnTo>
                  <a:pt x="11072" y="8979"/>
                </a:lnTo>
                <a:lnTo>
                  <a:pt x="11048" y="8906"/>
                </a:lnTo>
                <a:lnTo>
                  <a:pt x="10999" y="8736"/>
                </a:lnTo>
                <a:lnTo>
                  <a:pt x="10926" y="8565"/>
                </a:lnTo>
                <a:lnTo>
                  <a:pt x="10853" y="8225"/>
                </a:lnTo>
                <a:lnTo>
                  <a:pt x="10780" y="7957"/>
                </a:lnTo>
                <a:lnTo>
                  <a:pt x="10731" y="7835"/>
                </a:lnTo>
                <a:lnTo>
                  <a:pt x="10683" y="7811"/>
                </a:lnTo>
                <a:lnTo>
                  <a:pt x="10634" y="7762"/>
                </a:lnTo>
                <a:lnTo>
                  <a:pt x="10585" y="7762"/>
                </a:lnTo>
                <a:lnTo>
                  <a:pt x="10537" y="7787"/>
                </a:lnTo>
                <a:lnTo>
                  <a:pt x="10488" y="7835"/>
                </a:lnTo>
                <a:lnTo>
                  <a:pt x="10464" y="7908"/>
                </a:lnTo>
                <a:lnTo>
                  <a:pt x="10439" y="8030"/>
                </a:lnTo>
                <a:lnTo>
                  <a:pt x="10464" y="8176"/>
                </a:lnTo>
                <a:lnTo>
                  <a:pt x="10464" y="8322"/>
                </a:lnTo>
                <a:lnTo>
                  <a:pt x="10561" y="8736"/>
                </a:lnTo>
                <a:lnTo>
                  <a:pt x="10610" y="8930"/>
                </a:lnTo>
                <a:lnTo>
                  <a:pt x="10707" y="9125"/>
                </a:lnTo>
                <a:lnTo>
                  <a:pt x="10731" y="9174"/>
                </a:lnTo>
                <a:lnTo>
                  <a:pt x="10780" y="9198"/>
                </a:lnTo>
                <a:lnTo>
                  <a:pt x="10391" y="9247"/>
                </a:lnTo>
                <a:lnTo>
                  <a:pt x="10147" y="9271"/>
                </a:lnTo>
                <a:lnTo>
                  <a:pt x="9636" y="9271"/>
                </a:lnTo>
                <a:lnTo>
                  <a:pt x="9393" y="9247"/>
                </a:lnTo>
                <a:lnTo>
                  <a:pt x="9442" y="9198"/>
                </a:lnTo>
                <a:lnTo>
                  <a:pt x="9490" y="9149"/>
                </a:lnTo>
                <a:lnTo>
                  <a:pt x="9588" y="8833"/>
                </a:lnTo>
                <a:lnTo>
                  <a:pt x="9661" y="8517"/>
                </a:lnTo>
                <a:lnTo>
                  <a:pt x="9685" y="8371"/>
                </a:lnTo>
                <a:lnTo>
                  <a:pt x="9661" y="8225"/>
                </a:lnTo>
                <a:lnTo>
                  <a:pt x="9612" y="7957"/>
                </a:lnTo>
                <a:lnTo>
                  <a:pt x="9588" y="7908"/>
                </a:lnTo>
                <a:lnTo>
                  <a:pt x="9515" y="7908"/>
                </a:lnTo>
                <a:lnTo>
                  <a:pt x="9490" y="7957"/>
                </a:lnTo>
                <a:lnTo>
                  <a:pt x="9442" y="8054"/>
                </a:lnTo>
                <a:lnTo>
                  <a:pt x="9393" y="8176"/>
                </a:lnTo>
                <a:lnTo>
                  <a:pt x="9296" y="8419"/>
                </a:lnTo>
                <a:lnTo>
                  <a:pt x="9198" y="8711"/>
                </a:lnTo>
                <a:lnTo>
                  <a:pt x="9125" y="9003"/>
                </a:lnTo>
                <a:lnTo>
                  <a:pt x="9125" y="9052"/>
                </a:lnTo>
                <a:lnTo>
                  <a:pt x="9150" y="9125"/>
                </a:lnTo>
                <a:lnTo>
                  <a:pt x="9174" y="9174"/>
                </a:lnTo>
                <a:lnTo>
                  <a:pt x="9223" y="9222"/>
                </a:lnTo>
                <a:lnTo>
                  <a:pt x="8931" y="9149"/>
                </a:lnTo>
                <a:lnTo>
                  <a:pt x="8614" y="9052"/>
                </a:lnTo>
                <a:lnTo>
                  <a:pt x="8322" y="8930"/>
                </a:lnTo>
                <a:lnTo>
                  <a:pt x="8055" y="8809"/>
                </a:lnTo>
                <a:lnTo>
                  <a:pt x="8103" y="8663"/>
                </a:lnTo>
                <a:lnTo>
                  <a:pt x="8152" y="8492"/>
                </a:lnTo>
                <a:lnTo>
                  <a:pt x="8249" y="8346"/>
                </a:lnTo>
                <a:lnTo>
                  <a:pt x="8347" y="8200"/>
                </a:lnTo>
                <a:lnTo>
                  <a:pt x="8541" y="7884"/>
                </a:lnTo>
                <a:lnTo>
                  <a:pt x="8541" y="7835"/>
                </a:lnTo>
                <a:lnTo>
                  <a:pt x="8517" y="7762"/>
                </a:lnTo>
                <a:lnTo>
                  <a:pt x="8468" y="7738"/>
                </a:lnTo>
                <a:lnTo>
                  <a:pt x="8420" y="7738"/>
                </a:lnTo>
                <a:lnTo>
                  <a:pt x="8249" y="7811"/>
                </a:lnTo>
                <a:lnTo>
                  <a:pt x="8128" y="7933"/>
                </a:lnTo>
                <a:lnTo>
                  <a:pt x="8006" y="8054"/>
                </a:lnTo>
                <a:lnTo>
                  <a:pt x="7909" y="8200"/>
                </a:lnTo>
                <a:lnTo>
                  <a:pt x="7787" y="8371"/>
                </a:lnTo>
                <a:lnTo>
                  <a:pt x="7690" y="8590"/>
                </a:lnTo>
                <a:lnTo>
                  <a:pt x="7446" y="8419"/>
                </a:lnTo>
                <a:lnTo>
                  <a:pt x="7203" y="8200"/>
                </a:lnTo>
                <a:lnTo>
                  <a:pt x="7276" y="8030"/>
                </a:lnTo>
                <a:lnTo>
                  <a:pt x="7398" y="7884"/>
                </a:lnTo>
                <a:lnTo>
                  <a:pt x="7592" y="7592"/>
                </a:lnTo>
                <a:lnTo>
                  <a:pt x="7811" y="7300"/>
                </a:lnTo>
                <a:lnTo>
                  <a:pt x="7811" y="7251"/>
                </a:lnTo>
                <a:lnTo>
                  <a:pt x="7811" y="7203"/>
                </a:lnTo>
                <a:lnTo>
                  <a:pt x="7763" y="7154"/>
                </a:lnTo>
                <a:lnTo>
                  <a:pt x="7714" y="7154"/>
                </a:lnTo>
                <a:lnTo>
                  <a:pt x="7519" y="7251"/>
                </a:lnTo>
                <a:lnTo>
                  <a:pt x="7349" y="7349"/>
                </a:lnTo>
                <a:lnTo>
                  <a:pt x="7203" y="7470"/>
                </a:lnTo>
                <a:lnTo>
                  <a:pt x="7057" y="7616"/>
                </a:lnTo>
                <a:lnTo>
                  <a:pt x="6984" y="7738"/>
                </a:lnTo>
                <a:lnTo>
                  <a:pt x="6887" y="7860"/>
                </a:lnTo>
                <a:lnTo>
                  <a:pt x="6717" y="7616"/>
                </a:lnTo>
                <a:lnTo>
                  <a:pt x="6571" y="7349"/>
                </a:lnTo>
                <a:lnTo>
                  <a:pt x="6790" y="7154"/>
                </a:lnTo>
                <a:lnTo>
                  <a:pt x="7057" y="6935"/>
                </a:lnTo>
                <a:lnTo>
                  <a:pt x="7203" y="6813"/>
                </a:lnTo>
                <a:lnTo>
                  <a:pt x="7301" y="6692"/>
                </a:lnTo>
                <a:lnTo>
                  <a:pt x="7301" y="6643"/>
                </a:lnTo>
                <a:lnTo>
                  <a:pt x="7082" y="6643"/>
                </a:lnTo>
                <a:lnTo>
                  <a:pt x="6863" y="6716"/>
                </a:lnTo>
                <a:lnTo>
                  <a:pt x="6668" y="6789"/>
                </a:lnTo>
                <a:lnTo>
                  <a:pt x="6498" y="6886"/>
                </a:lnTo>
                <a:lnTo>
                  <a:pt x="6425" y="6935"/>
                </a:lnTo>
                <a:lnTo>
                  <a:pt x="6400" y="6862"/>
                </a:lnTo>
                <a:lnTo>
                  <a:pt x="6327" y="6473"/>
                </a:lnTo>
                <a:lnTo>
                  <a:pt x="6644" y="6278"/>
                </a:lnTo>
                <a:lnTo>
                  <a:pt x="6936" y="6083"/>
                </a:lnTo>
                <a:lnTo>
                  <a:pt x="7082" y="5986"/>
                </a:lnTo>
                <a:lnTo>
                  <a:pt x="7179" y="5840"/>
                </a:lnTo>
                <a:lnTo>
                  <a:pt x="7179" y="5791"/>
                </a:lnTo>
                <a:lnTo>
                  <a:pt x="6960" y="5791"/>
                </a:lnTo>
                <a:lnTo>
                  <a:pt x="6790" y="5816"/>
                </a:lnTo>
                <a:lnTo>
                  <a:pt x="6619" y="5864"/>
                </a:lnTo>
                <a:lnTo>
                  <a:pt x="6449" y="5937"/>
                </a:lnTo>
                <a:lnTo>
                  <a:pt x="6279" y="5986"/>
                </a:lnTo>
                <a:lnTo>
                  <a:pt x="6279" y="5718"/>
                </a:lnTo>
                <a:lnTo>
                  <a:pt x="6303" y="5451"/>
                </a:lnTo>
                <a:lnTo>
                  <a:pt x="6498" y="5329"/>
                </a:lnTo>
                <a:lnTo>
                  <a:pt x="6692" y="5232"/>
                </a:lnTo>
                <a:lnTo>
                  <a:pt x="6984" y="5062"/>
                </a:lnTo>
                <a:lnTo>
                  <a:pt x="7106" y="4964"/>
                </a:lnTo>
                <a:lnTo>
                  <a:pt x="7203" y="4818"/>
                </a:lnTo>
                <a:lnTo>
                  <a:pt x="7228" y="4794"/>
                </a:lnTo>
                <a:lnTo>
                  <a:pt x="7203" y="4770"/>
                </a:lnTo>
                <a:lnTo>
                  <a:pt x="7203" y="4721"/>
                </a:lnTo>
                <a:lnTo>
                  <a:pt x="7155" y="4721"/>
                </a:lnTo>
                <a:lnTo>
                  <a:pt x="7009" y="4697"/>
                </a:lnTo>
                <a:lnTo>
                  <a:pt x="6838" y="4721"/>
                </a:lnTo>
                <a:lnTo>
                  <a:pt x="6692" y="4770"/>
                </a:lnTo>
                <a:lnTo>
                  <a:pt x="6546" y="4818"/>
                </a:lnTo>
                <a:lnTo>
                  <a:pt x="6376" y="4891"/>
                </a:lnTo>
                <a:lnTo>
                  <a:pt x="6522" y="4356"/>
                </a:lnTo>
                <a:lnTo>
                  <a:pt x="6522" y="4332"/>
                </a:lnTo>
                <a:lnTo>
                  <a:pt x="6741" y="4283"/>
                </a:lnTo>
                <a:lnTo>
                  <a:pt x="7057" y="4210"/>
                </a:lnTo>
                <a:lnTo>
                  <a:pt x="7203" y="4161"/>
                </a:lnTo>
                <a:lnTo>
                  <a:pt x="7276" y="4113"/>
                </a:lnTo>
                <a:lnTo>
                  <a:pt x="7325" y="4064"/>
                </a:lnTo>
                <a:lnTo>
                  <a:pt x="7349" y="4015"/>
                </a:lnTo>
                <a:lnTo>
                  <a:pt x="7325" y="3942"/>
                </a:lnTo>
                <a:lnTo>
                  <a:pt x="7276" y="3894"/>
                </a:lnTo>
                <a:lnTo>
                  <a:pt x="7203" y="3869"/>
                </a:lnTo>
                <a:lnTo>
                  <a:pt x="7057" y="3845"/>
                </a:lnTo>
                <a:lnTo>
                  <a:pt x="6717" y="3845"/>
                </a:lnTo>
                <a:lnTo>
                  <a:pt x="6887" y="3577"/>
                </a:lnTo>
                <a:lnTo>
                  <a:pt x="7106" y="3310"/>
                </a:lnTo>
                <a:lnTo>
                  <a:pt x="7203" y="3188"/>
                </a:lnTo>
                <a:lnTo>
                  <a:pt x="7228" y="3188"/>
                </a:lnTo>
                <a:lnTo>
                  <a:pt x="7398" y="3237"/>
                </a:lnTo>
                <a:lnTo>
                  <a:pt x="7568" y="3285"/>
                </a:lnTo>
                <a:lnTo>
                  <a:pt x="7738" y="3310"/>
                </a:lnTo>
                <a:lnTo>
                  <a:pt x="7933" y="3334"/>
                </a:lnTo>
                <a:lnTo>
                  <a:pt x="7982" y="3310"/>
                </a:lnTo>
                <a:lnTo>
                  <a:pt x="8006" y="3285"/>
                </a:lnTo>
                <a:lnTo>
                  <a:pt x="8030" y="3237"/>
                </a:lnTo>
                <a:lnTo>
                  <a:pt x="8006" y="3164"/>
                </a:lnTo>
                <a:lnTo>
                  <a:pt x="7933" y="3091"/>
                </a:lnTo>
                <a:lnTo>
                  <a:pt x="7860" y="2993"/>
                </a:lnTo>
                <a:lnTo>
                  <a:pt x="7763" y="2920"/>
                </a:lnTo>
                <a:lnTo>
                  <a:pt x="7641" y="2872"/>
                </a:lnTo>
                <a:lnTo>
                  <a:pt x="7982" y="2653"/>
                </a:lnTo>
                <a:lnTo>
                  <a:pt x="8006" y="2604"/>
                </a:lnTo>
                <a:lnTo>
                  <a:pt x="8006" y="2555"/>
                </a:lnTo>
                <a:lnTo>
                  <a:pt x="8322" y="2458"/>
                </a:lnTo>
                <a:lnTo>
                  <a:pt x="8371" y="2531"/>
                </a:lnTo>
                <a:lnTo>
                  <a:pt x="8468" y="2628"/>
                </a:lnTo>
                <a:lnTo>
                  <a:pt x="8590" y="2701"/>
                </a:lnTo>
                <a:lnTo>
                  <a:pt x="8687" y="2750"/>
                </a:lnTo>
                <a:lnTo>
                  <a:pt x="8809" y="2823"/>
                </a:lnTo>
                <a:lnTo>
                  <a:pt x="8833" y="2823"/>
                </a:lnTo>
                <a:lnTo>
                  <a:pt x="8858" y="2799"/>
                </a:lnTo>
                <a:lnTo>
                  <a:pt x="8882" y="2774"/>
                </a:lnTo>
                <a:lnTo>
                  <a:pt x="8882" y="2750"/>
                </a:lnTo>
                <a:lnTo>
                  <a:pt x="8833" y="2653"/>
                </a:lnTo>
                <a:lnTo>
                  <a:pt x="8809" y="2531"/>
                </a:lnTo>
                <a:lnTo>
                  <a:pt x="8712" y="2361"/>
                </a:lnTo>
                <a:lnTo>
                  <a:pt x="9296" y="2263"/>
                </a:lnTo>
                <a:lnTo>
                  <a:pt x="9296" y="2288"/>
                </a:lnTo>
                <a:lnTo>
                  <a:pt x="9369" y="2482"/>
                </a:lnTo>
                <a:lnTo>
                  <a:pt x="9393" y="2555"/>
                </a:lnTo>
                <a:lnTo>
                  <a:pt x="9466" y="2628"/>
                </a:lnTo>
                <a:lnTo>
                  <a:pt x="9563" y="2677"/>
                </a:lnTo>
                <a:lnTo>
                  <a:pt x="9636" y="2653"/>
                </a:lnTo>
                <a:lnTo>
                  <a:pt x="9709" y="2604"/>
                </a:lnTo>
                <a:lnTo>
                  <a:pt x="9734" y="2531"/>
                </a:lnTo>
                <a:lnTo>
                  <a:pt x="9734" y="2385"/>
                </a:lnTo>
                <a:lnTo>
                  <a:pt x="9709" y="2239"/>
                </a:lnTo>
                <a:lnTo>
                  <a:pt x="10050" y="2215"/>
                </a:lnTo>
                <a:close/>
                <a:moveTo>
                  <a:pt x="6595" y="3139"/>
                </a:moveTo>
                <a:lnTo>
                  <a:pt x="6449" y="3334"/>
                </a:lnTo>
                <a:lnTo>
                  <a:pt x="6327" y="3529"/>
                </a:lnTo>
                <a:lnTo>
                  <a:pt x="6206" y="3772"/>
                </a:lnTo>
                <a:lnTo>
                  <a:pt x="6084" y="4015"/>
                </a:lnTo>
                <a:lnTo>
                  <a:pt x="6035" y="4064"/>
                </a:lnTo>
                <a:lnTo>
                  <a:pt x="6011" y="4113"/>
                </a:lnTo>
                <a:lnTo>
                  <a:pt x="5987" y="4186"/>
                </a:lnTo>
                <a:lnTo>
                  <a:pt x="6011" y="4234"/>
                </a:lnTo>
                <a:lnTo>
                  <a:pt x="5889" y="4648"/>
                </a:lnTo>
                <a:lnTo>
                  <a:pt x="5816" y="5086"/>
                </a:lnTo>
                <a:lnTo>
                  <a:pt x="5768" y="5500"/>
                </a:lnTo>
                <a:lnTo>
                  <a:pt x="5743" y="5937"/>
                </a:lnTo>
                <a:lnTo>
                  <a:pt x="5768" y="6327"/>
                </a:lnTo>
                <a:lnTo>
                  <a:pt x="5816" y="6692"/>
                </a:lnTo>
                <a:lnTo>
                  <a:pt x="5889" y="7081"/>
                </a:lnTo>
                <a:lnTo>
                  <a:pt x="6011" y="7446"/>
                </a:lnTo>
                <a:lnTo>
                  <a:pt x="6011" y="7470"/>
                </a:lnTo>
                <a:lnTo>
                  <a:pt x="6011" y="7543"/>
                </a:lnTo>
                <a:lnTo>
                  <a:pt x="6084" y="7616"/>
                </a:lnTo>
                <a:lnTo>
                  <a:pt x="6206" y="7860"/>
                </a:lnTo>
                <a:lnTo>
                  <a:pt x="6352" y="8103"/>
                </a:lnTo>
                <a:lnTo>
                  <a:pt x="6571" y="8371"/>
                </a:lnTo>
                <a:lnTo>
                  <a:pt x="6790" y="8614"/>
                </a:lnTo>
                <a:lnTo>
                  <a:pt x="7057" y="8809"/>
                </a:lnTo>
                <a:lnTo>
                  <a:pt x="7325" y="9028"/>
                </a:lnTo>
                <a:lnTo>
                  <a:pt x="7617" y="9198"/>
                </a:lnTo>
                <a:lnTo>
                  <a:pt x="7909" y="9344"/>
                </a:lnTo>
                <a:lnTo>
                  <a:pt x="8201" y="9490"/>
                </a:lnTo>
                <a:lnTo>
                  <a:pt x="8517" y="9612"/>
                </a:lnTo>
                <a:lnTo>
                  <a:pt x="8833" y="9709"/>
                </a:lnTo>
                <a:lnTo>
                  <a:pt x="9150" y="9782"/>
                </a:lnTo>
                <a:lnTo>
                  <a:pt x="9466" y="9831"/>
                </a:lnTo>
                <a:lnTo>
                  <a:pt x="10123" y="9831"/>
                </a:lnTo>
                <a:lnTo>
                  <a:pt x="10439" y="9806"/>
                </a:lnTo>
                <a:lnTo>
                  <a:pt x="10756" y="9758"/>
                </a:lnTo>
                <a:lnTo>
                  <a:pt x="11072" y="9685"/>
                </a:lnTo>
                <a:lnTo>
                  <a:pt x="11388" y="9612"/>
                </a:lnTo>
                <a:lnTo>
                  <a:pt x="11680" y="9490"/>
                </a:lnTo>
                <a:lnTo>
                  <a:pt x="11972" y="9344"/>
                </a:lnTo>
                <a:lnTo>
                  <a:pt x="12264" y="9174"/>
                </a:lnTo>
                <a:lnTo>
                  <a:pt x="12532" y="9003"/>
                </a:lnTo>
                <a:lnTo>
                  <a:pt x="12775" y="8784"/>
                </a:lnTo>
                <a:lnTo>
                  <a:pt x="13019" y="8565"/>
                </a:lnTo>
                <a:lnTo>
                  <a:pt x="13213" y="8298"/>
                </a:lnTo>
                <a:lnTo>
                  <a:pt x="13432" y="8006"/>
                </a:lnTo>
                <a:lnTo>
                  <a:pt x="13627" y="7689"/>
                </a:lnTo>
                <a:lnTo>
                  <a:pt x="13773" y="7373"/>
                </a:lnTo>
                <a:lnTo>
                  <a:pt x="13895" y="7032"/>
                </a:lnTo>
                <a:lnTo>
                  <a:pt x="13968" y="6667"/>
                </a:lnTo>
                <a:lnTo>
                  <a:pt x="14041" y="6327"/>
                </a:lnTo>
                <a:lnTo>
                  <a:pt x="14089" y="5962"/>
                </a:lnTo>
                <a:lnTo>
                  <a:pt x="14114" y="5597"/>
                </a:lnTo>
                <a:lnTo>
                  <a:pt x="14114" y="5524"/>
                </a:lnTo>
                <a:lnTo>
                  <a:pt x="14114" y="5159"/>
                </a:lnTo>
                <a:lnTo>
                  <a:pt x="14114" y="4794"/>
                </a:lnTo>
                <a:lnTo>
                  <a:pt x="14041" y="4040"/>
                </a:lnTo>
                <a:lnTo>
                  <a:pt x="13992" y="3699"/>
                </a:lnTo>
                <a:lnTo>
                  <a:pt x="13895" y="3310"/>
                </a:lnTo>
                <a:lnTo>
                  <a:pt x="13968" y="3285"/>
                </a:lnTo>
                <a:lnTo>
                  <a:pt x="14649" y="3650"/>
                </a:lnTo>
                <a:lnTo>
                  <a:pt x="15184" y="3991"/>
                </a:lnTo>
                <a:lnTo>
                  <a:pt x="15671" y="4356"/>
                </a:lnTo>
                <a:lnTo>
                  <a:pt x="16157" y="4770"/>
                </a:lnTo>
                <a:lnTo>
                  <a:pt x="16620" y="5183"/>
                </a:lnTo>
                <a:lnTo>
                  <a:pt x="17058" y="5645"/>
                </a:lnTo>
                <a:lnTo>
                  <a:pt x="17471" y="6108"/>
                </a:lnTo>
                <a:lnTo>
                  <a:pt x="17861" y="6594"/>
                </a:lnTo>
                <a:lnTo>
                  <a:pt x="18226" y="7081"/>
                </a:lnTo>
                <a:lnTo>
                  <a:pt x="17788" y="7519"/>
                </a:lnTo>
                <a:lnTo>
                  <a:pt x="17350" y="7933"/>
                </a:lnTo>
                <a:lnTo>
                  <a:pt x="16887" y="8322"/>
                </a:lnTo>
                <a:lnTo>
                  <a:pt x="16425" y="8687"/>
                </a:lnTo>
                <a:lnTo>
                  <a:pt x="15938" y="9052"/>
                </a:lnTo>
                <a:lnTo>
                  <a:pt x="15427" y="9368"/>
                </a:lnTo>
                <a:lnTo>
                  <a:pt x="14892" y="9660"/>
                </a:lnTo>
                <a:lnTo>
                  <a:pt x="14333" y="9904"/>
                </a:lnTo>
                <a:lnTo>
                  <a:pt x="13773" y="10098"/>
                </a:lnTo>
                <a:lnTo>
                  <a:pt x="13213" y="10244"/>
                </a:lnTo>
                <a:lnTo>
                  <a:pt x="12654" y="10366"/>
                </a:lnTo>
                <a:lnTo>
                  <a:pt x="12070" y="10463"/>
                </a:lnTo>
                <a:lnTo>
                  <a:pt x="11510" y="10536"/>
                </a:lnTo>
                <a:lnTo>
                  <a:pt x="10926" y="10561"/>
                </a:lnTo>
                <a:lnTo>
                  <a:pt x="10342" y="10585"/>
                </a:lnTo>
                <a:lnTo>
                  <a:pt x="9758" y="10561"/>
                </a:lnTo>
                <a:lnTo>
                  <a:pt x="9174" y="10536"/>
                </a:lnTo>
                <a:lnTo>
                  <a:pt x="8614" y="10463"/>
                </a:lnTo>
                <a:lnTo>
                  <a:pt x="8030" y="10366"/>
                </a:lnTo>
                <a:lnTo>
                  <a:pt x="7471" y="10244"/>
                </a:lnTo>
                <a:lnTo>
                  <a:pt x="6911" y="10098"/>
                </a:lnTo>
                <a:lnTo>
                  <a:pt x="6352" y="9952"/>
                </a:lnTo>
                <a:lnTo>
                  <a:pt x="5792" y="9758"/>
                </a:lnTo>
                <a:lnTo>
                  <a:pt x="5257" y="9563"/>
                </a:lnTo>
                <a:lnTo>
                  <a:pt x="4648" y="9320"/>
                </a:lnTo>
                <a:lnTo>
                  <a:pt x="4040" y="9028"/>
                </a:lnTo>
                <a:lnTo>
                  <a:pt x="3748" y="8857"/>
                </a:lnTo>
                <a:lnTo>
                  <a:pt x="3456" y="8687"/>
                </a:lnTo>
                <a:lnTo>
                  <a:pt x="3188" y="8492"/>
                </a:lnTo>
                <a:lnTo>
                  <a:pt x="2921" y="8298"/>
                </a:lnTo>
                <a:lnTo>
                  <a:pt x="2750" y="8152"/>
                </a:lnTo>
                <a:lnTo>
                  <a:pt x="2604" y="8006"/>
                </a:lnTo>
                <a:lnTo>
                  <a:pt x="2337" y="7665"/>
                </a:lnTo>
                <a:lnTo>
                  <a:pt x="2069" y="7324"/>
                </a:lnTo>
                <a:lnTo>
                  <a:pt x="1899" y="7178"/>
                </a:lnTo>
                <a:lnTo>
                  <a:pt x="1753" y="7057"/>
                </a:lnTo>
                <a:lnTo>
                  <a:pt x="1874" y="7008"/>
                </a:lnTo>
                <a:lnTo>
                  <a:pt x="1972" y="6935"/>
                </a:lnTo>
                <a:lnTo>
                  <a:pt x="1996" y="6911"/>
                </a:lnTo>
                <a:lnTo>
                  <a:pt x="1996" y="6862"/>
                </a:lnTo>
                <a:lnTo>
                  <a:pt x="1996" y="6813"/>
                </a:lnTo>
                <a:lnTo>
                  <a:pt x="1972" y="6789"/>
                </a:lnTo>
                <a:lnTo>
                  <a:pt x="1947" y="6765"/>
                </a:lnTo>
                <a:lnTo>
                  <a:pt x="2239" y="6400"/>
                </a:lnTo>
                <a:lnTo>
                  <a:pt x="2531" y="6083"/>
                </a:lnTo>
                <a:lnTo>
                  <a:pt x="2872" y="5743"/>
                </a:lnTo>
                <a:lnTo>
                  <a:pt x="3213" y="5451"/>
                </a:lnTo>
                <a:lnTo>
                  <a:pt x="3943" y="4867"/>
                </a:lnTo>
                <a:lnTo>
                  <a:pt x="4673" y="4332"/>
                </a:lnTo>
                <a:lnTo>
                  <a:pt x="5135" y="4015"/>
                </a:lnTo>
                <a:lnTo>
                  <a:pt x="5622" y="3699"/>
                </a:lnTo>
                <a:lnTo>
                  <a:pt x="6108" y="3407"/>
                </a:lnTo>
                <a:lnTo>
                  <a:pt x="6595" y="3139"/>
                </a:lnTo>
                <a:close/>
                <a:moveTo>
                  <a:pt x="10853" y="0"/>
                </a:moveTo>
                <a:lnTo>
                  <a:pt x="10780" y="49"/>
                </a:lnTo>
                <a:lnTo>
                  <a:pt x="10707" y="171"/>
                </a:lnTo>
                <a:lnTo>
                  <a:pt x="10658" y="317"/>
                </a:lnTo>
                <a:lnTo>
                  <a:pt x="10634" y="487"/>
                </a:lnTo>
                <a:lnTo>
                  <a:pt x="10634" y="657"/>
                </a:lnTo>
                <a:lnTo>
                  <a:pt x="10099" y="633"/>
                </a:lnTo>
                <a:lnTo>
                  <a:pt x="9588" y="633"/>
                </a:lnTo>
                <a:lnTo>
                  <a:pt x="9539" y="390"/>
                </a:lnTo>
                <a:lnTo>
                  <a:pt x="9442" y="195"/>
                </a:lnTo>
                <a:lnTo>
                  <a:pt x="9393" y="146"/>
                </a:lnTo>
                <a:lnTo>
                  <a:pt x="9344" y="146"/>
                </a:lnTo>
                <a:lnTo>
                  <a:pt x="9271" y="171"/>
                </a:lnTo>
                <a:lnTo>
                  <a:pt x="9247" y="219"/>
                </a:lnTo>
                <a:lnTo>
                  <a:pt x="9198" y="414"/>
                </a:lnTo>
                <a:lnTo>
                  <a:pt x="9198" y="633"/>
                </a:lnTo>
                <a:lnTo>
                  <a:pt x="8687" y="657"/>
                </a:lnTo>
                <a:lnTo>
                  <a:pt x="8298" y="706"/>
                </a:lnTo>
                <a:lnTo>
                  <a:pt x="7933" y="779"/>
                </a:lnTo>
                <a:lnTo>
                  <a:pt x="7763" y="171"/>
                </a:lnTo>
                <a:lnTo>
                  <a:pt x="7763" y="146"/>
                </a:lnTo>
                <a:lnTo>
                  <a:pt x="7690" y="146"/>
                </a:lnTo>
                <a:lnTo>
                  <a:pt x="7617" y="317"/>
                </a:lnTo>
                <a:lnTo>
                  <a:pt x="7568" y="487"/>
                </a:lnTo>
                <a:lnTo>
                  <a:pt x="7568" y="657"/>
                </a:lnTo>
                <a:lnTo>
                  <a:pt x="7592" y="852"/>
                </a:lnTo>
                <a:lnTo>
                  <a:pt x="7009" y="998"/>
                </a:lnTo>
                <a:lnTo>
                  <a:pt x="6449" y="1168"/>
                </a:lnTo>
                <a:lnTo>
                  <a:pt x="6376" y="925"/>
                </a:lnTo>
                <a:lnTo>
                  <a:pt x="6327" y="682"/>
                </a:lnTo>
                <a:lnTo>
                  <a:pt x="6303" y="633"/>
                </a:lnTo>
                <a:lnTo>
                  <a:pt x="6230" y="609"/>
                </a:lnTo>
                <a:lnTo>
                  <a:pt x="6181" y="633"/>
                </a:lnTo>
                <a:lnTo>
                  <a:pt x="6157" y="682"/>
                </a:lnTo>
                <a:lnTo>
                  <a:pt x="6108" y="828"/>
                </a:lnTo>
                <a:lnTo>
                  <a:pt x="6084" y="998"/>
                </a:lnTo>
                <a:lnTo>
                  <a:pt x="6084" y="1144"/>
                </a:lnTo>
                <a:lnTo>
                  <a:pt x="6108" y="1290"/>
                </a:lnTo>
                <a:lnTo>
                  <a:pt x="5597" y="1509"/>
                </a:lnTo>
                <a:lnTo>
                  <a:pt x="5111" y="1728"/>
                </a:lnTo>
                <a:lnTo>
                  <a:pt x="4673" y="1947"/>
                </a:lnTo>
                <a:lnTo>
                  <a:pt x="4527" y="1631"/>
                </a:lnTo>
                <a:lnTo>
                  <a:pt x="4502" y="1631"/>
                </a:lnTo>
                <a:lnTo>
                  <a:pt x="4478" y="1606"/>
                </a:lnTo>
                <a:lnTo>
                  <a:pt x="4454" y="1631"/>
                </a:lnTo>
                <a:lnTo>
                  <a:pt x="4429" y="1655"/>
                </a:lnTo>
                <a:lnTo>
                  <a:pt x="4405" y="1874"/>
                </a:lnTo>
                <a:lnTo>
                  <a:pt x="4405" y="2093"/>
                </a:lnTo>
                <a:lnTo>
                  <a:pt x="3918" y="2385"/>
                </a:lnTo>
                <a:lnTo>
                  <a:pt x="3480" y="2701"/>
                </a:lnTo>
                <a:lnTo>
                  <a:pt x="3286" y="2872"/>
                </a:lnTo>
                <a:lnTo>
                  <a:pt x="3188" y="2628"/>
                </a:lnTo>
                <a:lnTo>
                  <a:pt x="3140" y="2531"/>
                </a:lnTo>
                <a:lnTo>
                  <a:pt x="3067" y="2434"/>
                </a:lnTo>
                <a:lnTo>
                  <a:pt x="3042" y="2434"/>
                </a:lnTo>
                <a:lnTo>
                  <a:pt x="2969" y="2482"/>
                </a:lnTo>
                <a:lnTo>
                  <a:pt x="2896" y="2555"/>
                </a:lnTo>
                <a:lnTo>
                  <a:pt x="2872" y="2653"/>
                </a:lnTo>
                <a:lnTo>
                  <a:pt x="2848" y="2726"/>
                </a:lnTo>
                <a:lnTo>
                  <a:pt x="2872" y="2823"/>
                </a:lnTo>
                <a:lnTo>
                  <a:pt x="2896" y="2920"/>
                </a:lnTo>
                <a:lnTo>
                  <a:pt x="2969" y="3139"/>
                </a:lnTo>
                <a:lnTo>
                  <a:pt x="2823" y="3285"/>
                </a:lnTo>
                <a:lnTo>
                  <a:pt x="2702" y="3456"/>
                </a:lnTo>
                <a:lnTo>
                  <a:pt x="2604" y="3650"/>
                </a:lnTo>
                <a:lnTo>
                  <a:pt x="2531" y="3845"/>
                </a:lnTo>
                <a:lnTo>
                  <a:pt x="2531" y="3894"/>
                </a:lnTo>
                <a:lnTo>
                  <a:pt x="2556" y="3942"/>
                </a:lnTo>
                <a:lnTo>
                  <a:pt x="2604" y="3991"/>
                </a:lnTo>
                <a:lnTo>
                  <a:pt x="2677" y="4015"/>
                </a:lnTo>
                <a:lnTo>
                  <a:pt x="2726" y="3991"/>
                </a:lnTo>
                <a:lnTo>
                  <a:pt x="2775" y="3967"/>
                </a:lnTo>
                <a:lnTo>
                  <a:pt x="3213" y="3529"/>
                </a:lnTo>
                <a:lnTo>
                  <a:pt x="3237" y="3577"/>
                </a:lnTo>
                <a:lnTo>
                  <a:pt x="3359" y="3723"/>
                </a:lnTo>
                <a:lnTo>
                  <a:pt x="3529" y="3869"/>
                </a:lnTo>
                <a:lnTo>
                  <a:pt x="3699" y="4040"/>
                </a:lnTo>
                <a:lnTo>
                  <a:pt x="3918" y="4161"/>
                </a:lnTo>
                <a:lnTo>
                  <a:pt x="3261" y="4672"/>
                </a:lnTo>
                <a:lnTo>
                  <a:pt x="3213" y="4648"/>
                </a:lnTo>
                <a:lnTo>
                  <a:pt x="2945" y="4575"/>
                </a:lnTo>
                <a:lnTo>
                  <a:pt x="2702" y="4478"/>
                </a:lnTo>
                <a:lnTo>
                  <a:pt x="2458" y="4356"/>
                </a:lnTo>
                <a:lnTo>
                  <a:pt x="2239" y="4186"/>
                </a:lnTo>
                <a:lnTo>
                  <a:pt x="2020" y="3991"/>
                </a:lnTo>
                <a:lnTo>
                  <a:pt x="1874" y="3772"/>
                </a:lnTo>
                <a:lnTo>
                  <a:pt x="1728" y="3529"/>
                </a:lnTo>
                <a:lnTo>
                  <a:pt x="1631" y="3285"/>
                </a:lnTo>
                <a:lnTo>
                  <a:pt x="1607" y="3237"/>
                </a:lnTo>
                <a:lnTo>
                  <a:pt x="1534" y="3237"/>
                </a:lnTo>
                <a:lnTo>
                  <a:pt x="1509" y="3285"/>
                </a:lnTo>
                <a:lnTo>
                  <a:pt x="1485" y="3407"/>
                </a:lnTo>
                <a:lnTo>
                  <a:pt x="1461" y="3553"/>
                </a:lnTo>
                <a:lnTo>
                  <a:pt x="1485" y="3699"/>
                </a:lnTo>
                <a:lnTo>
                  <a:pt x="1534" y="3845"/>
                </a:lnTo>
                <a:lnTo>
                  <a:pt x="1582" y="3967"/>
                </a:lnTo>
                <a:lnTo>
                  <a:pt x="1655" y="4113"/>
                </a:lnTo>
                <a:lnTo>
                  <a:pt x="1826" y="4380"/>
                </a:lnTo>
                <a:lnTo>
                  <a:pt x="2045" y="4599"/>
                </a:lnTo>
                <a:lnTo>
                  <a:pt x="2288" y="4794"/>
                </a:lnTo>
                <a:lnTo>
                  <a:pt x="2580" y="4940"/>
                </a:lnTo>
                <a:lnTo>
                  <a:pt x="2702" y="4989"/>
                </a:lnTo>
                <a:lnTo>
                  <a:pt x="2848" y="5037"/>
                </a:lnTo>
                <a:lnTo>
                  <a:pt x="2410" y="5427"/>
                </a:lnTo>
                <a:lnTo>
                  <a:pt x="2239" y="5621"/>
                </a:lnTo>
                <a:lnTo>
                  <a:pt x="2142" y="5573"/>
                </a:lnTo>
                <a:lnTo>
                  <a:pt x="2045" y="5524"/>
                </a:lnTo>
                <a:lnTo>
                  <a:pt x="1850" y="5475"/>
                </a:lnTo>
                <a:lnTo>
                  <a:pt x="1631" y="5451"/>
                </a:lnTo>
                <a:lnTo>
                  <a:pt x="1436" y="5402"/>
                </a:lnTo>
                <a:lnTo>
                  <a:pt x="1144" y="5305"/>
                </a:lnTo>
                <a:lnTo>
                  <a:pt x="877" y="5159"/>
                </a:lnTo>
                <a:lnTo>
                  <a:pt x="779" y="5062"/>
                </a:lnTo>
                <a:lnTo>
                  <a:pt x="682" y="4964"/>
                </a:lnTo>
                <a:lnTo>
                  <a:pt x="585" y="4891"/>
                </a:lnTo>
                <a:lnTo>
                  <a:pt x="487" y="4818"/>
                </a:lnTo>
                <a:lnTo>
                  <a:pt x="414" y="4818"/>
                </a:lnTo>
                <a:lnTo>
                  <a:pt x="390" y="4891"/>
                </a:lnTo>
                <a:lnTo>
                  <a:pt x="390" y="4964"/>
                </a:lnTo>
                <a:lnTo>
                  <a:pt x="390" y="5110"/>
                </a:lnTo>
                <a:lnTo>
                  <a:pt x="439" y="5232"/>
                </a:lnTo>
                <a:lnTo>
                  <a:pt x="536" y="5354"/>
                </a:lnTo>
                <a:lnTo>
                  <a:pt x="658" y="5475"/>
                </a:lnTo>
                <a:lnTo>
                  <a:pt x="779" y="5573"/>
                </a:lnTo>
                <a:lnTo>
                  <a:pt x="1023" y="5718"/>
                </a:lnTo>
                <a:lnTo>
                  <a:pt x="1193" y="5791"/>
                </a:lnTo>
                <a:lnTo>
                  <a:pt x="1412" y="5864"/>
                </a:lnTo>
                <a:lnTo>
                  <a:pt x="1655" y="5937"/>
                </a:lnTo>
                <a:lnTo>
                  <a:pt x="1899" y="5962"/>
                </a:lnTo>
                <a:lnTo>
                  <a:pt x="1777" y="6108"/>
                </a:lnTo>
                <a:lnTo>
                  <a:pt x="1655" y="6278"/>
                </a:lnTo>
                <a:lnTo>
                  <a:pt x="1558" y="6473"/>
                </a:lnTo>
                <a:lnTo>
                  <a:pt x="1485" y="6643"/>
                </a:lnTo>
                <a:lnTo>
                  <a:pt x="1144" y="6643"/>
                </a:lnTo>
                <a:lnTo>
                  <a:pt x="877" y="6594"/>
                </a:lnTo>
                <a:lnTo>
                  <a:pt x="609" y="6521"/>
                </a:lnTo>
                <a:lnTo>
                  <a:pt x="366" y="6400"/>
                </a:lnTo>
                <a:lnTo>
                  <a:pt x="122" y="6229"/>
                </a:lnTo>
                <a:lnTo>
                  <a:pt x="49" y="6229"/>
                </a:lnTo>
                <a:lnTo>
                  <a:pt x="1" y="6254"/>
                </a:lnTo>
                <a:lnTo>
                  <a:pt x="1" y="6302"/>
                </a:lnTo>
                <a:lnTo>
                  <a:pt x="74" y="6424"/>
                </a:lnTo>
                <a:lnTo>
                  <a:pt x="147" y="6546"/>
                </a:lnTo>
                <a:lnTo>
                  <a:pt x="220" y="6643"/>
                </a:lnTo>
                <a:lnTo>
                  <a:pt x="317" y="6740"/>
                </a:lnTo>
                <a:lnTo>
                  <a:pt x="439" y="6813"/>
                </a:lnTo>
                <a:lnTo>
                  <a:pt x="560" y="6862"/>
                </a:lnTo>
                <a:lnTo>
                  <a:pt x="804" y="6984"/>
                </a:lnTo>
                <a:lnTo>
                  <a:pt x="1071" y="7032"/>
                </a:lnTo>
                <a:lnTo>
                  <a:pt x="1363" y="7081"/>
                </a:lnTo>
                <a:lnTo>
                  <a:pt x="1680" y="7568"/>
                </a:lnTo>
                <a:lnTo>
                  <a:pt x="2020" y="8006"/>
                </a:lnTo>
                <a:lnTo>
                  <a:pt x="2410" y="8419"/>
                </a:lnTo>
                <a:lnTo>
                  <a:pt x="2848" y="8784"/>
                </a:lnTo>
                <a:lnTo>
                  <a:pt x="3286" y="9125"/>
                </a:lnTo>
                <a:lnTo>
                  <a:pt x="3772" y="9417"/>
                </a:lnTo>
                <a:lnTo>
                  <a:pt x="4283" y="9685"/>
                </a:lnTo>
                <a:lnTo>
                  <a:pt x="4819" y="9928"/>
                </a:lnTo>
                <a:lnTo>
                  <a:pt x="5403" y="10147"/>
                </a:lnTo>
                <a:lnTo>
                  <a:pt x="5987" y="10342"/>
                </a:lnTo>
                <a:lnTo>
                  <a:pt x="6571" y="10536"/>
                </a:lnTo>
                <a:lnTo>
                  <a:pt x="7155" y="10682"/>
                </a:lnTo>
                <a:lnTo>
                  <a:pt x="7763" y="10828"/>
                </a:lnTo>
                <a:lnTo>
                  <a:pt x="8371" y="10926"/>
                </a:lnTo>
                <a:lnTo>
                  <a:pt x="8979" y="11023"/>
                </a:lnTo>
                <a:lnTo>
                  <a:pt x="9612" y="11072"/>
                </a:lnTo>
                <a:lnTo>
                  <a:pt x="10220" y="11096"/>
                </a:lnTo>
                <a:lnTo>
                  <a:pt x="10829" y="11072"/>
                </a:lnTo>
                <a:lnTo>
                  <a:pt x="11461" y="11047"/>
                </a:lnTo>
                <a:lnTo>
                  <a:pt x="12070" y="10974"/>
                </a:lnTo>
                <a:lnTo>
                  <a:pt x="12678" y="10877"/>
                </a:lnTo>
                <a:lnTo>
                  <a:pt x="13286" y="10755"/>
                </a:lnTo>
                <a:lnTo>
                  <a:pt x="13870" y="10585"/>
                </a:lnTo>
                <a:lnTo>
                  <a:pt x="14454" y="10390"/>
                </a:lnTo>
                <a:lnTo>
                  <a:pt x="15063" y="10147"/>
                </a:lnTo>
                <a:lnTo>
                  <a:pt x="15622" y="9831"/>
                </a:lnTo>
                <a:lnTo>
                  <a:pt x="16182" y="9514"/>
                </a:lnTo>
                <a:lnTo>
                  <a:pt x="16693" y="9149"/>
                </a:lnTo>
                <a:lnTo>
                  <a:pt x="17204" y="8736"/>
                </a:lnTo>
                <a:lnTo>
                  <a:pt x="17690" y="8322"/>
                </a:lnTo>
                <a:lnTo>
                  <a:pt x="18153" y="7884"/>
                </a:lnTo>
                <a:lnTo>
                  <a:pt x="18615" y="7446"/>
                </a:lnTo>
                <a:lnTo>
                  <a:pt x="18639" y="7397"/>
                </a:lnTo>
                <a:lnTo>
                  <a:pt x="18761" y="7373"/>
                </a:lnTo>
                <a:lnTo>
                  <a:pt x="18858" y="7300"/>
                </a:lnTo>
                <a:lnTo>
                  <a:pt x="19029" y="7300"/>
                </a:lnTo>
                <a:lnTo>
                  <a:pt x="19175" y="7276"/>
                </a:lnTo>
                <a:lnTo>
                  <a:pt x="19321" y="7227"/>
                </a:lnTo>
                <a:lnTo>
                  <a:pt x="19467" y="7178"/>
                </a:lnTo>
                <a:lnTo>
                  <a:pt x="19613" y="7105"/>
                </a:lnTo>
                <a:lnTo>
                  <a:pt x="19734" y="7008"/>
                </a:lnTo>
                <a:lnTo>
                  <a:pt x="19807" y="6886"/>
                </a:lnTo>
                <a:lnTo>
                  <a:pt x="19880" y="6765"/>
                </a:lnTo>
                <a:lnTo>
                  <a:pt x="19880" y="6716"/>
                </a:lnTo>
                <a:lnTo>
                  <a:pt x="19880" y="6667"/>
                </a:lnTo>
                <a:lnTo>
                  <a:pt x="19832" y="6619"/>
                </a:lnTo>
                <a:lnTo>
                  <a:pt x="19807" y="6570"/>
                </a:lnTo>
                <a:lnTo>
                  <a:pt x="19710" y="6546"/>
                </a:lnTo>
                <a:lnTo>
                  <a:pt x="19661" y="6546"/>
                </a:lnTo>
                <a:lnTo>
                  <a:pt x="19613" y="6570"/>
                </a:lnTo>
                <a:lnTo>
                  <a:pt x="19467" y="6643"/>
                </a:lnTo>
                <a:lnTo>
                  <a:pt x="19369" y="6716"/>
                </a:lnTo>
                <a:lnTo>
                  <a:pt x="19248" y="6789"/>
                </a:lnTo>
                <a:lnTo>
                  <a:pt x="19102" y="6862"/>
                </a:lnTo>
                <a:lnTo>
                  <a:pt x="18858" y="6911"/>
                </a:lnTo>
                <a:lnTo>
                  <a:pt x="18566" y="6521"/>
                </a:lnTo>
                <a:lnTo>
                  <a:pt x="18250" y="6132"/>
                </a:lnTo>
                <a:lnTo>
                  <a:pt x="18420" y="6108"/>
                </a:lnTo>
                <a:lnTo>
                  <a:pt x="18664" y="6059"/>
                </a:lnTo>
                <a:lnTo>
                  <a:pt x="18956" y="5962"/>
                </a:lnTo>
                <a:lnTo>
                  <a:pt x="19077" y="5889"/>
                </a:lnTo>
                <a:lnTo>
                  <a:pt x="19199" y="5816"/>
                </a:lnTo>
                <a:lnTo>
                  <a:pt x="19272" y="5718"/>
                </a:lnTo>
                <a:lnTo>
                  <a:pt x="19321" y="5597"/>
                </a:lnTo>
                <a:lnTo>
                  <a:pt x="19321" y="5548"/>
                </a:lnTo>
                <a:lnTo>
                  <a:pt x="19321" y="5500"/>
                </a:lnTo>
                <a:lnTo>
                  <a:pt x="19296" y="5475"/>
                </a:lnTo>
                <a:lnTo>
                  <a:pt x="19248" y="5451"/>
                </a:lnTo>
                <a:lnTo>
                  <a:pt x="19150" y="5451"/>
                </a:lnTo>
                <a:lnTo>
                  <a:pt x="19053" y="5475"/>
                </a:lnTo>
                <a:lnTo>
                  <a:pt x="18858" y="5548"/>
                </a:lnTo>
                <a:lnTo>
                  <a:pt x="18688" y="5621"/>
                </a:lnTo>
                <a:lnTo>
                  <a:pt x="18493" y="5718"/>
                </a:lnTo>
                <a:lnTo>
                  <a:pt x="18226" y="5767"/>
                </a:lnTo>
                <a:lnTo>
                  <a:pt x="17958" y="5791"/>
                </a:lnTo>
                <a:lnTo>
                  <a:pt x="17496" y="5281"/>
                </a:lnTo>
                <a:lnTo>
                  <a:pt x="17690" y="5281"/>
                </a:lnTo>
                <a:lnTo>
                  <a:pt x="17885" y="5256"/>
                </a:lnTo>
                <a:lnTo>
                  <a:pt x="18080" y="5208"/>
                </a:lnTo>
                <a:lnTo>
                  <a:pt x="18274" y="5135"/>
                </a:lnTo>
                <a:lnTo>
                  <a:pt x="18591" y="4964"/>
                </a:lnTo>
                <a:lnTo>
                  <a:pt x="18761" y="4867"/>
                </a:lnTo>
                <a:lnTo>
                  <a:pt x="18931" y="4745"/>
                </a:lnTo>
                <a:lnTo>
                  <a:pt x="19077" y="4599"/>
                </a:lnTo>
                <a:lnTo>
                  <a:pt x="19199" y="4453"/>
                </a:lnTo>
                <a:lnTo>
                  <a:pt x="19272" y="4307"/>
                </a:lnTo>
                <a:lnTo>
                  <a:pt x="19296" y="4234"/>
                </a:lnTo>
                <a:lnTo>
                  <a:pt x="19296" y="4137"/>
                </a:lnTo>
                <a:lnTo>
                  <a:pt x="19296" y="4088"/>
                </a:lnTo>
                <a:lnTo>
                  <a:pt x="19272" y="4064"/>
                </a:lnTo>
                <a:lnTo>
                  <a:pt x="19199" y="4064"/>
                </a:lnTo>
                <a:lnTo>
                  <a:pt x="19077" y="4088"/>
                </a:lnTo>
                <a:lnTo>
                  <a:pt x="18956" y="4137"/>
                </a:lnTo>
                <a:lnTo>
                  <a:pt x="18737" y="4307"/>
                </a:lnTo>
                <a:lnTo>
                  <a:pt x="18518" y="4478"/>
                </a:lnTo>
                <a:lnTo>
                  <a:pt x="18323" y="4648"/>
                </a:lnTo>
                <a:lnTo>
                  <a:pt x="18031" y="4794"/>
                </a:lnTo>
                <a:lnTo>
                  <a:pt x="17763" y="4867"/>
                </a:lnTo>
                <a:lnTo>
                  <a:pt x="17447" y="4916"/>
                </a:lnTo>
                <a:lnTo>
                  <a:pt x="17155" y="4916"/>
                </a:lnTo>
                <a:lnTo>
                  <a:pt x="16620" y="4429"/>
                </a:lnTo>
                <a:lnTo>
                  <a:pt x="16839" y="4186"/>
                </a:lnTo>
                <a:lnTo>
                  <a:pt x="17058" y="3967"/>
                </a:lnTo>
                <a:lnTo>
                  <a:pt x="17277" y="3748"/>
                </a:lnTo>
                <a:lnTo>
                  <a:pt x="17593" y="3918"/>
                </a:lnTo>
                <a:lnTo>
                  <a:pt x="17909" y="4088"/>
                </a:lnTo>
                <a:lnTo>
                  <a:pt x="18031" y="4113"/>
                </a:lnTo>
                <a:lnTo>
                  <a:pt x="18128" y="4113"/>
                </a:lnTo>
                <a:lnTo>
                  <a:pt x="18201" y="4040"/>
                </a:lnTo>
                <a:lnTo>
                  <a:pt x="18274" y="3967"/>
                </a:lnTo>
                <a:lnTo>
                  <a:pt x="18299" y="3894"/>
                </a:lnTo>
                <a:lnTo>
                  <a:pt x="18299" y="3796"/>
                </a:lnTo>
                <a:lnTo>
                  <a:pt x="18250" y="3723"/>
                </a:lnTo>
                <a:lnTo>
                  <a:pt x="18177" y="3650"/>
                </a:lnTo>
                <a:lnTo>
                  <a:pt x="17885" y="3504"/>
                </a:lnTo>
                <a:lnTo>
                  <a:pt x="17593" y="3358"/>
                </a:lnTo>
                <a:lnTo>
                  <a:pt x="17690" y="3212"/>
                </a:lnTo>
                <a:lnTo>
                  <a:pt x="17763" y="3042"/>
                </a:lnTo>
                <a:lnTo>
                  <a:pt x="17763" y="3018"/>
                </a:lnTo>
                <a:lnTo>
                  <a:pt x="17739" y="2993"/>
                </a:lnTo>
                <a:lnTo>
                  <a:pt x="17690" y="2993"/>
                </a:lnTo>
                <a:lnTo>
                  <a:pt x="17423" y="3237"/>
                </a:lnTo>
                <a:lnTo>
                  <a:pt x="16376" y="2555"/>
                </a:lnTo>
                <a:lnTo>
                  <a:pt x="16693" y="2190"/>
                </a:lnTo>
                <a:lnTo>
                  <a:pt x="16717" y="2142"/>
                </a:lnTo>
                <a:lnTo>
                  <a:pt x="16693" y="2069"/>
                </a:lnTo>
                <a:lnTo>
                  <a:pt x="16668" y="2044"/>
                </a:lnTo>
                <a:lnTo>
                  <a:pt x="16595" y="2020"/>
                </a:lnTo>
                <a:lnTo>
                  <a:pt x="16449" y="2093"/>
                </a:lnTo>
                <a:lnTo>
                  <a:pt x="16303" y="2166"/>
                </a:lnTo>
                <a:lnTo>
                  <a:pt x="16036" y="2361"/>
                </a:lnTo>
                <a:lnTo>
                  <a:pt x="15914" y="2288"/>
                </a:lnTo>
                <a:lnTo>
                  <a:pt x="15354" y="2020"/>
                </a:lnTo>
                <a:lnTo>
                  <a:pt x="14795" y="1752"/>
                </a:lnTo>
                <a:lnTo>
                  <a:pt x="15087" y="1290"/>
                </a:lnTo>
                <a:lnTo>
                  <a:pt x="15087" y="1266"/>
                </a:lnTo>
                <a:lnTo>
                  <a:pt x="15063" y="1266"/>
                </a:lnTo>
                <a:lnTo>
                  <a:pt x="14795" y="1436"/>
                </a:lnTo>
                <a:lnTo>
                  <a:pt x="14552" y="1655"/>
                </a:lnTo>
                <a:lnTo>
                  <a:pt x="14089" y="1460"/>
                </a:lnTo>
                <a:lnTo>
                  <a:pt x="13603" y="1290"/>
                </a:lnTo>
                <a:lnTo>
                  <a:pt x="13140" y="1144"/>
                </a:lnTo>
                <a:lnTo>
                  <a:pt x="12702" y="1022"/>
                </a:lnTo>
                <a:lnTo>
                  <a:pt x="12775" y="706"/>
                </a:lnTo>
                <a:lnTo>
                  <a:pt x="12800" y="536"/>
                </a:lnTo>
                <a:lnTo>
                  <a:pt x="12800" y="365"/>
                </a:lnTo>
                <a:lnTo>
                  <a:pt x="12775" y="317"/>
                </a:lnTo>
                <a:lnTo>
                  <a:pt x="12751" y="292"/>
                </a:lnTo>
                <a:lnTo>
                  <a:pt x="12702" y="292"/>
                </a:lnTo>
                <a:lnTo>
                  <a:pt x="12654" y="341"/>
                </a:lnTo>
                <a:lnTo>
                  <a:pt x="12532" y="560"/>
                </a:lnTo>
                <a:lnTo>
                  <a:pt x="12337" y="925"/>
                </a:lnTo>
                <a:lnTo>
                  <a:pt x="11705" y="803"/>
                </a:lnTo>
                <a:lnTo>
                  <a:pt x="11072" y="706"/>
                </a:lnTo>
                <a:lnTo>
                  <a:pt x="11072" y="511"/>
                </a:lnTo>
                <a:lnTo>
                  <a:pt x="11072" y="317"/>
                </a:lnTo>
                <a:lnTo>
                  <a:pt x="11072" y="244"/>
                </a:lnTo>
                <a:lnTo>
                  <a:pt x="11048" y="146"/>
                </a:lnTo>
                <a:lnTo>
                  <a:pt x="10999" y="73"/>
                </a:lnTo>
                <a:lnTo>
                  <a:pt x="10950" y="25"/>
                </a:lnTo>
                <a:lnTo>
                  <a:pt x="1090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2946328" y="660974"/>
            <a:ext cx="9156000" cy="8574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dirty="0" err="1" smtClean="0">
                <a:solidFill>
                  <a:schemeClr val="bg1"/>
                </a:solidFill>
                <a:latin typeface="Walter Turncoat"/>
              </a:rPr>
              <a:t>Innovating</a:t>
            </a:r>
            <a:r>
              <a:rPr lang="es-ES" sz="2400" dirty="0" smtClean="0">
                <a:solidFill>
                  <a:schemeClr val="bg1"/>
                </a:solidFill>
                <a:latin typeface="Walter Turncoat"/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  <a:latin typeface="Walter Turncoat"/>
              </a:rPr>
              <a:t>experiences</a:t>
            </a:r>
            <a:endParaRPr lang="es-ES_tradnl" sz="2400" dirty="0">
              <a:solidFill>
                <a:schemeClr val="bg1"/>
              </a:solidFill>
              <a:latin typeface="Walter Turncoat"/>
            </a:endParaRPr>
          </a:p>
        </p:txBody>
      </p:sp>
      <p:sp>
        <p:nvSpPr>
          <p:cNvPr id="14" name="Shape 398"/>
          <p:cNvSpPr/>
          <p:nvPr/>
        </p:nvSpPr>
        <p:spPr>
          <a:xfrm>
            <a:off x="2166458" y="156303"/>
            <a:ext cx="5256584" cy="1554628"/>
          </a:xfrm>
          <a:custGeom>
            <a:avLst/>
            <a:gdLst/>
            <a:ahLst/>
            <a:cxnLst/>
            <a:rect l="0" t="0" r="0" b="0"/>
            <a:pathLst>
              <a:path w="71886" h="68584" extrusionOk="0">
                <a:moveTo>
                  <a:pt x="48962" y="1604"/>
                </a:moveTo>
                <a:lnTo>
                  <a:pt x="48679" y="1698"/>
                </a:lnTo>
                <a:lnTo>
                  <a:pt x="49811" y="1698"/>
                </a:lnTo>
                <a:lnTo>
                  <a:pt x="48962" y="1793"/>
                </a:lnTo>
                <a:lnTo>
                  <a:pt x="47924" y="1698"/>
                </a:lnTo>
                <a:lnTo>
                  <a:pt x="46980" y="1698"/>
                </a:lnTo>
                <a:lnTo>
                  <a:pt x="47452" y="1604"/>
                </a:lnTo>
                <a:close/>
                <a:moveTo>
                  <a:pt x="23773" y="1793"/>
                </a:moveTo>
                <a:lnTo>
                  <a:pt x="22547" y="1887"/>
                </a:lnTo>
                <a:lnTo>
                  <a:pt x="23113" y="1793"/>
                </a:lnTo>
                <a:close/>
                <a:moveTo>
                  <a:pt x="50471" y="1793"/>
                </a:moveTo>
                <a:lnTo>
                  <a:pt x="50660" y="1887"/>
                </a:lnTo>
                <a:lnTo>
                  <a:pt x="48301" y="1981"/>
                </a:lnTo>
                <a:lnTo>
                  <a:pt x="50471" y="1793"/>
                </a:lnTo>
                <a:close/>
                <a:moveTo>
                  <a:pt x="41603" y="1887"/>
                </a:moveTo>
                <a:lnTo>
                  <a:pt x="41698" y="1981"/>
                </a:lnTo>
                <a:lnTo>
                  <a:pt x="39811" y="2076"/>
                </a:lnTo>
                <a:lnTo>
                  <a:pt x="41320" y="1887"/>
                </a:lnTo>
                <a:lnTo>
                  <a:pt x="41320" y="1887"/>
                </a:lnTo>
                <a:lnTo>
                  <a:pt x="40943" y="1981"/>
                </a:lnTo>
                <a:lnTo>
                  <a:pt x="41603" y="1887"/>
                </a:lnTo>
                <a:close/>
                <a:moveTo>
                  <a:pt x="61409" y="2301"/>
                </a:moveTo>
                <a:lnTo>
                  <a:pt x="60659" y="2359"/>
                </a:lnTo>
                <a:lnTo>
                  <a:pt x="59527" y="2453"/>
                </a:lnTo>
                <a:lnTo>
                  <a:pt x="61886" y="2453"/>
                </a:lnTo>
                <a:lnTo>
                  <a:pt x="61773" y="2378"/>
                </a:lnTo>
                <a:lnTo>
                  <a:pt x="61697" y="2359"/>
                </a:lnTo>
                <a:lnTo>
                  <a:pt x="61409" y="2301"/>
                </a:lnTo>
                <a:close/>
                <a:moveTo>
                  <a:pt x="4245" y="3113"/>
                </a:moveTo>
                <a:lnTo>
                  <a:pt x="4245" y="3113"/>
                </a:lnTo>
                <a:lnTo>
                  <a:pt x="4245" y="3113"/>
                </a:lnTo>
                <a:close/>
                <a:moveTo>
                  <a:pt x="15189" y="4151"/>
                </a:moveTo>
                <a:lnTo>
                  <a:pt x="14074" y="4337"/>
                </a:lnTo>
                <a:lnTo>
                  <a:pt x="15189" y="4151"/>
                </a:lnTo>
                <a:close/>
                <a:moveTo>
                  <a:pt x="67074" y="19245"/>
                </a:moveTo>
                <a:lnTo>
                  <a:pt x="67067" y="19277"/>
                </a:lnTo>
                <a:lnTo>
                  <a:pt x="67093" y="19490"/>
                </a:lnTo>
                <a:lnTo>
                  <a:pt x="67074" y="19245"/>
                </a:lnTo>
                <a:close/>
                <a:moveTo>
                  <a:pt x="67093" y="19490"/>
                </a:moveTo>
                <a:lnTo>
                  <a:pt x="67169" y="20472"/>
                </a:lnTo>
                <a:lnTo>
                  <a:pt x="67357" y="21604"/>
                </a:lnTo>
                <a:lnTo>
                  <a:pt x="67093" y="19490"/>
                </a:lnTo>
                <a:close/>
                <a:moveTo>
                  <a:pt x="71558" y="26891"/>
                </a:moveTo>
                <a:lnTo>
                  <a:pt x="71603" y="27358"/>
                </a:lnTo>
                <a:lnTo>
                  <a:pt x="71603" y="26981"/>
                </a:lnTo>
                <a:lnTo>
                  <a:pt x="71558" y="26891"/>
                </a:lnTo>
                <a:close/>
                <a:moveTo>
                  <a:pt x="64339" y="3113"/>
                </a:moveTo>
                <a:lnTo>
                  <a:pt x="64905" y="3396"/>
                </a:lnTo>
                <a:lnTo>
                  <a:pt x="65282" y="3774"/>
                </a:lnTo>
                <a:lnTo>
                  <a:pt x="65659" y="4245"/>
                </a:lnTo>
                <a:lnTo>
                  <a:pt x="65942" y="4717"/>
                </a:lnTo>
                <a:lnTo>
                  <a:pt x="66414" y="6132"/>
                </a:lnTo>
                <a:lnTo>
                  <a:pt x="67074" y="8208"/>
                </a:lnTo>
                <a:lnTo>
                  <a:pt x="66791" y="7547"/>
                </a:lnTo>
                <a:lnTo>
                  <a:pt x="66791" y="7830"/>
                </a:lnTo>
                <a:lnTo>
                  <a:pt x="66508" y="7642"/>
                </a:lnTo>
                <a:lnTo>
                  <a:pt x="66225" y="7547"/>
                </a:lnTo>
                <a:lnTo>
                  <a:pt x="66791" y="9717"/>
                </a:lnTo>
                <a:lnTo>
                  <a:pt x="67074" y="10943"/>
                </a:lnTo>
                <a:lnTo>
                  <a:pt x="67452" y="11981"/>
                </a:lnTo>
                <a:lnTo>
                  <a:pt x="67357" y="11981"/>
                </a:lnTo>
                <a:lnTo>
                  <a:pt x="67924" y="14623"/>
                </a:lnTo>
                <a:lnTo>
                  <a:pt x="68395" y="17264"/>
                </a:lnTo>
                <a:lnTo>
                  <a:pt x="68867" y="19905"/>
                </a:lnTo>
                <a:lnTo>
                  <a:pt x="69527" y="22736"/>
                </a:lnTo>
                <a:lnTo>
                  <a:pt x="69433" y="22170"/>
                </a:lnTo>
                <a:lnTo>
                  <a:pt x="69527" y="21698"/>
                </a:lnTo>
                <a:lnTo>
                  <a:pt x="69810" y="23868"/>
                </a:lnTo>
                <a:lnTo>
                  <a:pt x="69999" y="26037"/>
                </a:lnTo>
                <a:lnTo>
                  <a:pt x="69810" y="24056"/>
                </a:lnTo>
                <a:lnTo>
                  <a:pt x="69905" y="25754"/>
                </a:lnTo>
                <a:lnTo>
                  <a:pt x="70093" y="28773"/>
                </a:lnTo>
                <a:lnTo>
                  <a:pt x="70188" y="30754"/>
                </a:lnTo>
                <a:lnTo>
                  <a:pt x="70093" y="29811"/>
                </a:lnTo>
                <a:lnTo>
                  <a:pt x="69999" y="29151"/>
                </a:lnTo>
                <a:lnTo>
                  <a:pt x="69999" y="30566"/>
                </a:lnTo>
                <a:lnTo>
                  <a:pt x="70093" y="31226"/>
                </a:lnTo>
                <a:lnTo>
                  <a:pt x="70093" y="32452"/>
                </a:lnTo>
                <a:lnTo>
                  <a:pt x="69999" y="33962"/>
                </a:lnTo>
                <a:lnTo>
                  <a:pt x="69716" y="36981"/>
                </a:lnTo>
                <a:lnTo>
                  <a:pt x="69244" y="39999"/>
                </a:lnTo>
                <a:lnTo>
                  <a:pt x="68678" y="43018"/>
                </a:lnTo>
                <a:lnTo>
                  <a:pt x="68678" y="41226"/>
                </a:lnTo>
                <a:lnTo>
                  <a:pt x="68678" y="39433"/>
                </a:lnTo>
                <a:lnTo>
                  <a:pt x="68207" y="32452"/>
                </a:lnTo>
                <a:lnTo>
                  <a:pt x="67735" y="25754"/>
                </a:lnTo>
                <a:lnTo>
                  <a:pt x="67641" y="26320"/>
                </a:lnTo>
                <a:lnTo>
                  <a:pt x="67452" y="25000"/>
                </a:lnTo>
                <a:lnTo>
                  <a:pt x="67263" y="23679"/>
                </a:lnTo>
                <a:lnTo>
                  <a:pt x="67169" y="22264"/>
                </a:lnTo>
                <a:lnTo>
                  <a:pt x="67169" y="21038"/>
                </a:lnTo>
                <a:lnTo>
                  <a:pt x="67074" y="19905"/>
                </a:lnTo>
                <a:lnTo>
                  <a:pt x="66980" y="19622"/>
                </a:lnTo>
                <a:lnTo>
                  <a:pt x="67067" y="19277"/>
                </a:lnTo>
                <a:lnTo>
                  <a:pt x="66886" y="17830"/>
                </a:lnTo>
                <a:lnTo>
                  <a:pt x="66980" y="18962"/>
                </a:lnTo>
                <a:lnTo>
                  <a:pt x="66414" y="14434"/>
                </a:lnTo>
                <a:lnTo>
                  <a:pt x="66603" y="14811"/>
                </a:lnTo>
                <a:lnTo>
                  <a:pt x="66603" y="14623"/>
                </a:lnTo>
                <a:lnTo>
                  <a:pt x="66414" y="13113"/>
                </a:lnTo>
                <a:lnTo>
                  <a:pt x="66131" y="11321"/>
                </a:lnTo>
                <a:lnTo>
                  <a:pt x="66037" y="10849"/>
                </a:lnTo>
                <a:lnTo>
                  <a:pt x="65565" y="7264"/>
                </a:lnTo>
                <a:lnTo>
                  <a:pt x="64999" y="4811"/>
                </a:lnTo>
                <a:lnTo>
                  <a:pt x="64339" y="3113"/>
                </a:lnTo>
                <a:close/>
                <a:moveTo>
                  <a:pt x="69433" y="56131"/>
                </a:moveTo>
                <a:lnTo>
                  <a:pt x="69433" y="57169"/>
                </a:lnTo>
                <a:lnTo>
                  <a:pt x="69339" y="58112"/>
                </a:lnTo>
                <a:lnTo>
                  <a:pt x="69056" y="58867"/>
                </a:lnTo>
                <a:lnTo>
                  <a:pt x="68773" y="59527"/>
                </a:lnTo>
                <a:lnTo>
                  <a:pt x="68678" y="59622"/>
                </a:lnTo>
                <a:lnTo>
                  <a:pt x="68773" y="58773"/>
                </a:lnTo>
                <a:lnTo>
                  <a:pt x="69150" y="57452"/>
                </a:lnTo>
                <a:lnTo>
                  <a:pt x="69433" y="56131"/>
                </a:lnTo>
                <a:close/>
                <a:moveTo>
                  <a:pt x="62169" y="61508"/>
                </a:moveTo>
                <a:lnTo>
                  <a:pt x="61320" y="61697"/>
                </a:lnTo>
                <a:lnTo>
                  <a:pt x="61886" y="61508"/>
                </a:lnTo>
                <a:close/>
                <a:moveTo>
                  <a:pt x="56320" y="62357"/>
                </a:moveTo>
                <a:lnTo>
                  <a:pt x="54418" y="62578"/>
                </a:lnTo>
                <a:lnTo>
                  <a:pt x="54418" y="62578"/>
                </a:lnTo>
                <a:lnTo>
                  <a:pt x="54905" y="62546"/>
                </a:lnTo>
                <a:lnTo>
                  <a:pt x="56320" y="62357"/>
                </a:lnTo>
                <a:close/>
                <a:moveTo>
                  <a:pt x="54418" y="62578"/>
                </a:moveTo>
                <a:lnTo>
                  <a:pt x="53490" y="62640"/>
                </a:lnTo>
                <a:lnTo>
                  <a:pt x="52924" y="62735"/>
                </a:lnTo>
                <a:lnTo>
                  <a:pt x="52263" y="62829"/>
                </a:lnTo>
                <a:lnTo>
                  <a:pt x="54418" y="62578"/>
                </a:lnTo>
                <a:close/>
                <a:moveTo>
                  <a:pt x="48867" y="1793"/>
                </a:moveTo>
                <a:lnTo>
                  <a:pt x="48207" y="1981"/>
                </a:lnTo>
                <a:lnTo>
                  <a:pt x="46886" y="1981"/>
                </a:lnTo>
                <a:lnTo>
                  <a:pt x="49528" y="2076"/>
                </a:lnTo>
                <a:lnTo>
                  <a:pt x="52169" y="2076"/>
                </a:lnTo>
                <a:lnTo>
                  <a:pt x="48490" y="2264"/>
                </a:lnTo>
                <a:lnTo>
                  <a:pt x="48490" y="2264"/>
                </a:lnTo>
                <a:lnTo>
                  <a:pt x="53395" y="2170"/>
                </a:lnTo>
                <a:lnTo>
                  <a:pt x="52263" y="2264"/>
                </a:lnTo>
                <a:lnTo>
                  <a:pt x="51037" y="2359"/>
                </a:lnTo>
                <a:lnTo>
                  <a:pt x="52546" y="2453"/>
                </a:lnTo>
                <a:lnTo>
                  <a:pt x="50754" y="2453"/>
                </a:lnTo>
                <a:lnTo>
                  <a:pt x="50754" y="2547"/>
                </a:lnTo>
                <a:lnTo>
                  <a:pt x="51037" y="2547"/>
                </a:lnTo>
                <a:lnTo>
                  <a:pt x="51509" y="2642"/>
                </a:lnTo>
                <a:lnTo>
                  <a:pt x="50377" y="2736"/>
                </a:lnTo>
                <a:lnTo>
                  <a:pt x="54056" y="2642"/>
                </a:lnTo>
                <a:lnTo>
                  <a:pt x="53490" y="2642"/>
                </a:lnTo>
                <a:lnTo>
                  <a:pt x="53018" y="2453"/>
                </a:lnTo>
                <a:lnTo>
                  <a:pt x="53112" y="2359"/>
                </a:lnTo>
                <a:lnTo>
                  <a:pt x="54339" y="2359"/>
                </a:lnTo>
                <a:lnTo>
                  <a:pt x="55848" y="2453"/>
                </a:lnTo>
                <a:lnTo>
                  <a:pt x="55565" y="2547"/>
                </a:lnTo>
                <a:lnTo>
                  <a:pt x="57169" y="2642"/>
                </a:lnTo>
                <a:lnTo>
                  <a:pt x="57169" y="2642"/>
                </a:lnTo>
                <a:lnTo>
                  <a:pt x="57075" y="2547"/>
                </a:lnTo>
                <a:lnTo>
                  <a:pt x="57358" y="2359"/>
                </a:lnTo>
                <a:lnTo>
                  <a:pt x="58490" y="2264"/>
                </a:lnTo>
                <a:lnTo>
                  <a:pt x="60093" y="2170"/>
                </a:lnTo>
                <a:lnTo>
                  <a:pt x="61603" y="2264"/>
                </a:lnTo>
                <a:lnTo>
                  <a:pt x="61226" y="2264"/>
                </a:lnTo>
                <a:lnTo>
                  <a:pt x="61409" y="2301"/>
                </a:lnTo>
                <a:lnTo>
                  <a:pt x="61632" y="2284"/>
                </a:lnTo>
                <a:lnTo>
                  <a:pt x="61632" y="2284"/>
                </a:lnTo>
                <a:lnTo>
                  <a:pt x="61773" y="2378"/>
                </a:lnTo>
                <a:lnTo>
                  <a:pt x="62075" y="2453"/>
                </a:lnTo>
                <a:lnTo>
                  <a:pt x="62358" y="2736"/>
                </a:lnTo>
                <a:lnTo>
                  <a:pt x="62735" y="3208"/>
                </a:lnTo>
                <a:lnTo>
                  <a:pt x="63207" y="3774"/>
                </a:lnTo>
                <a:lnTo>
                  <a:pt x="63961" y="5189"/>
                </a:lnTo>
                <a:lnTo>
                  <a:pt x="64339" y="5944"/>
                </a:lnTo>
                <a:lnTo>
                  <a:pt x="64622" y="6698"/>
                </a:lnTo>
                <a:lnTo>
                  <a:pt x="65093" y="8491"/>
                </a:lnTo>
                <a:lnTo>
                  <a:pt x="65471" y="10472"/>
                </a:lnTo>
                <a:lnTo>
                  <a:pt x="65754" y="12547"/>
                </a:lnTo>
                <a:lnTo>
                  <a:pt x="65848" y="14623"/>
                </a:lnTo>
                <a:lnTo>
                  <a:pt x="65942" y="16792"/>
                </a:lnTo>
                <a:lnTo>
                  <a:pt x="66131" y="20660"/>
                </a:lnTo>
                <a:lnTo>
                  <a:pt x="66225" y="20283"/>
                </a:lnTo>
                <a:lnTo>
                  <a:pt x="66603" y="23019"/>
                </a:lnTo>
                <a:lnTo>
                  <a:pt x="66791" y="25000"/>
                </a:lnTo>
                <a:lnTo>
                  <a:pt x="66791" y="25660"/>
                </a:lnTo>
                <a:lnTo>
                  <a:pt x="66791" y="25849"/>
                </a:lnTo>
                <a:lnTo>
                  <a:pt x="66697" y="25943"/>
                </a:lnTo>
                <a:lnTo>
                  <a:pt x="66508" y="24905"/>
                </a:lnTo>
                <a:lnTo>
                  <a:pt x="66508" y="25566"/>
                </a:lnTo>
                <a:lnTo>
                  <a:pt x="66508" y="26792"/>
                </a:lnTo>
                <a:lnTo>
                  <a:pt x="67169" y="33490"/>
                </a:lnTo>
                <a:lnTo>
                  <a:pt x="67546" y="36698"/>
                </a:lnTo>
                <a:lnTo>
                  <a:pt x="67735" y="40188"/>
                </a:lnTo>
                <a:lnTo>
                  <a:pt x="67357" y="38867"/>
                </a:lnTo>
                <a:lnTo>
                  <a:pt x="67263" y="38584"/>
                </a:lnTo>
                <a:lnTo>
                  <a:pt x="67263" y="38679"/>
                </a:lnTo>
                <a:lnTo>
                  <a:pt x="67263" y="39339"/>
                </a:lnTo>
                <a:lnTo>
                  <a:pt x="67357" y="40660"/>
                </a:lnTo>
                <a:lnTo>
                  <a:pt x="67641" y="43962"/>
                </a:lnTo>
                <a:lnTo>
                  <a:pt x="67829" y="46226"/>
                </a:lnTo>
                <a:lnTo>
                  <a:pt x="67924" y="46980"/>
                </a:lnTo>
                <a:lnTo>
                  <a:pt x="67169" y="50943"/>
                </a:lnTo>
                <a:lnTo>
                  <a:pt x="66886" y="52829"/>
                </a:lnTo>
                <a:lnTo>
                  <a:pt x="66791" y="54716"/>
                </a:lnTo>
                <a:lnTo>
                  <a:pt x="66791" y="54810"/>
                </a:lnTo>
                <a:lnTo>
                  <a:pt x="66980" y="55376"/>
                </a:lnTo>
                <a:lnTo>
                  <a:pt x="67169" y="56980"/>
                </a:lnTo>
                <a:lnTo>
                  <a:pt x="67263" y="58395"/>
                </a:lnTo>
                <a:lnTo>
                  <a:pt x="66980" y="58867"/>
                </a:lnTo>
                <a:lnTo>
                  <a:pt x="66697" y="59150"/>
                </a:lnTo>
                <a:lnTo>
                  <a:pt x="66414" y="59339"/>
                </a:lnTo>
                <a:lnTo>
                  <a:pt x="66037" y="59433"/>
                </a:lnTo>
                <a:lnTo>
                  <a:pt x="64999" y="59622"/>
                </a:lnTo>
                <a:lnTo>
                  <a:pt x="63207" y="59905"/>
                </a:lnTo>
                <a:lnTo>
                  <a:pt x="59999" y="60565"/>
                </a:lnTo>
                <a:lnTo>
                  <a:pt x="56697" y="60942"/>
                </a:lnTo>
                <a:lnTo>
                  <a:pt x="53301" y="61225"/>
                </a:lnTo>
                <a:lnTo>
                  <a:pt x="49905" y="61508"/>
                </a:lnTo>
                <a:lnTo>
                  <a:pt x="43113" y="61791"/>
                </a:lnTo>
                <a:lnTo>
                  <a:pt x="39716" y="61980"/>
                </a:lnTo>
                <a:lnTo>
                  <a:pt x="36509" y="62169"/>
                </a:lnTo>
                <a:lnTo>
                  <a:pt x="36698" y="62074"/>
                </a:lnTo>
                <a:lnTo>
                  <a:pt x="36886" y="61886"/>
                </a:lnTo>
                <a:lnTo>
                  <a:pt x="36320" y="61886"/>
                </a:lnTo>
                <a:lnTo>
                  <a:pt x="35566" y="61980"/>
                </a:lnTo>
                <a:lnTo>
                  <a:pt x="34811" y="62074"/>
                </a:lnTo>
                <a:lnTo>
                  <a:pt x="34150" y="62169"/>
                </a:lnTo>
                <a:lnTo>
                  <a:pt x="32924" y="62074"/>
                </a:lnTo>
                <a:lnTo>
                  <a:pt x="31132" y="62263"/>
                </a:lnTo>
                <a:lnTo>
                  <a:pt x="26886" y="62640"/>
                </a:lnTo>
                <a:lnTo>
                  <a:pt x="24528" y="62923"/>
                </a:lnTo>
                <a:lnTo>
                  <a:pt x="22264" y="63112"/>
                </a:lnTo>
                <a:lnTo>
                  <a:pt x="19151" y="63112"/>
                </a:lnTo>
                <a:lnTo>
                  <a:pt x="18302" y="63018"/>
                </a:lnTo>
                <a:lnTo>
                  <a:pt x="19056" y="63018"/>
                </a:lnTo>
                <a:lnTo>
                  <a:pt x="19905" y="62923"/>
                </a:lnTo>
                <a:lnTo>
                  <a:pt x="21604" y="62546"/>
                </a:lnTo>
                <a:lnTo>
                  <a:pt x="21604" y="62546"/>
                </a:lnTo>
                <a:lnTo>
                  <a:pt x="19905" y="62640"/>
                </a:lnTo>
                <a:lnTo>
                  <a:pt x="18207" y="62640"/>
                </a:lnTo>
                <a:lnTo>
                  <a:pt x="14811" y="62735"/>
                </a:lnTo>
                <a:lnTo>
                  <a:pt x="14528" y="62829"/>
                </a:lnTo>
                <a:lnTo>
                  <a:pt x="6509" y="62735"/>
                </a:lnTo>
                <a:lnTo>
                  <a:pt x="6415" y="61886"/>
                </a:lnTo>
                <a:lnTo>
                  <a:pt x="6415" y="61603"/>
                </a:lnTo>
                <a:lnTo>
                  <a:pt x="6509" y="61508"/>
                </a:lnTo>
                <a:lnTo>
                  <a:pt x="6698" y="61980"/>
                </a:lnTo>
                <a:lnTo>
                  <a:pt x="6509" y="58112"/>
                </a:lnTo>
                <a:lnTo>
                  <a:pt x="6321" y="54244"/>
                </a:lnTo>
                <a:lnTo>
                  <a:pt x="6038" y="50471"/>
                </a:lnTo>
                <a:lnTo>
                  <a:pt x="5943" y="48490"/>
                </a:lnTo>
                <a:lnTo>
                  <a:pt x="5943" y="47924"/>
                </a:lnTo>
                <a:lnTo>
                  <a:pt x="5849" y="46414"/>
                </a:lnTo>
                <a:lnTo>
                  <a:pt x="5943" y="44811"/>
                </a:lnTo>
                <a:lnTo>
                  <a:pt x="6132" y="41414"/>
                </a:lnTo>
                <a:lnTo>
                  <a:pt x="6132" y="39622"/>
                </a:lnTo>
                <a:lnTo>
                  <a:pt x="6132" y="38018"/>
                </a:lnTo>
                <a:lnTo>
                  <a:pt x="5849" y="36415"/>
                </a:lnTo>
                <a:lnTo>
                  <a:pt x="5660" y="35754"/>
                </a:lnTo>
                <a:lnTo>
                  <a:pt x="5472" y="35094"/>
                </a:lnTo>
                <a:lnTo>
                  <a:pt x="5566" y="35849"/>
                </a:lnTo>
                <a:lnTo>
                  <a:pt x="5660" y="36698"/>
                </a:lnTo>
                <a:lnTo>
                  <a:pt x="5566" y="38301"/>
                </a:lnTo>
                <a:lnTo>
                  <a:pt x="5283" y="35566"/>
                </a:lnTo>
                <a:lnTo>
                  <a:pt x="4811" y="32452"/>
                </a:lnTo>
                <a:lnTo>
                  <a:pt x="4717" y="30943"/>
                </a:lnTo>
                <a:lnTo>
                  <a:pt x="4623" y="29434"/>
                </a:lnTo>
                <a:lnTo>
                  <a:pt x="4717" y="28113"/>
                </a:lnTo>
                <a:lnTo>
                  <a:pt x="5000" y="26886"/>
                </a:lnTo>
                <a:lnTo>
                  <a:pt x="4906" y="24717"/>
                </a:lnTo>
                <a:lnTo>
                  <a:pt x="5000" y="25283"/>
                </a:lnTo>
                <a:lnTo>
                  <a:pt x="5000" y="24811"/>
                </a:lnTo>
                <a:lnTo>
                  <a:pt x="5000" y="24339"/>
                </a:lnTo>
                <a:lnTo>
                  <a:pt x="4906" y="23302"/>
                </a:lnTo>
                <a:lnTo>
                  <a:pt x="4811" y="21981"/>
                </a:lnTo>
                <a:lnTo>
                  <a:pt x="4623" y="20283"/>
                </a:lnTo>
                <a:lnTo>
                  <a:pt x="4340" y="19528"/>
                </a:lnTo>
                <a:lnTo>
                  <a:pt x="4057" y="18679"/>
                </a:lnTo>
                <a:lnTo>
                  <a:pt x="4057" y="18773"/>
                </a:lnTo>
                <a:lnTo>
                  <a:pt x="4245" y="28868"/>
                </a:lnTo>
                <a:lnTo>
                  <a:pt x="4623" y="38962"/>
                </a:lnTo>
                <a:lnTo>
                  <a:pt x="4528" y="38490"/>
                </a:lnTo>
                <a:lnTo>
                  <a:pt x="4528" y="39528"/>
                </a:lnTo>
                <a:lnTo>
                  <a:pt x="4528" y="41980"/>
                </a:lnTo>
                <a:lnTo>
                  <a:pt x="4528" y="43301"/>
                </a:lnTo>
                <a:lnTo>
                  <a:pt x="4434" y="44622"/>
                </a:lnTo>
                <a:lnTo>
                  <a:pt x="4434" y="46037"/>
                </a:lnTo>
                <a:lnTo>
                  <a:pt x="4434" y="47358"/>
                </a:lnTo>
                <a:lnTo>
                  <a:pt x="4340" y="49056"/>
                </a:lnTo>
                <a:lnTo>
                  <a:pt x="4245" y="50848"/>
                </a:lnTo>
                <a:lnTo>
                  <a:pt x="4151" y="54716"/>
                </a:lnTo>
                <a:lnTo>
                  <a:pt x="4340" y="58773"/>
                </a:lnTo>
                <a:lnTo>
                  <a:pt x="4528" y="60754"/>
                </a:lnTo>
                <a:lnTo>
                  <a:pt x="4811" y="62640"/>
                </a:lnTo>
                <a:lnTo>
                  <a:pt x="2170" y="62546"/>
                </a:lnTo>
                <a:lnTo>
                  <a:pt x="2264" y="58207"/>
                </a:lnTo>
                <a:lnTo>
                  <a:pt x="2359" y="53773"/>
                </a:lnTo>
                <a:lnTo>
                  <a:pt x="2547" y="49433"/>
                </a:lnTo>
                <a:lnTo>
                  <a:pt x="2830" y="45094"/>
                </a:lnTo>
                <a:lnTo>
                  <a:pt x="2736" y="45094"/>
                </a:lnTo>
                <a:lnTo>
                  <a:pt x="2925" y="41509"/>
                </a:lnTo>
                <a:lnTo>
                  <a:pt x="2925" y="42263"/>
                </a:lnTo>
                <a:lnTo>
                  <a:pt x="3208" y="34245"/>
                </a:lnTo>
                <a:lnTo>
                  <a:pt x="3774" y="30566"/>
                </a:lnTo>
                <a:lnTo>
                  <a:pt x="3208" y="31981"/>
                </a:lnTo>
                <a:lnTo>
                  <a:pt x="3113" y="31698"/>
                </a:lnTo>
                <a:lnTo>
                  <a:pt x="3113" y="31226"/>
                </a:lnTo>
                <a:lnTo>
                  <a:pt x="3208" y="30471"/>
                </a:lnTo>
                <a:lnTo>
                  <a:pt x="3113" y="30943"/>
                </a:lnTo>
                <a:lnTo>
                  <a:pt x="3208" y="29528"/>
                </a:lnTo>
                <a:lnTo>
                  <a:pt x="3396" y="28019"/>
                </a:lnTo>
                <a:lnTo>
                  <a:pt x="3491" y="27075"/>
                </a:lnTo>
                <a:lnTo>
                  <a:pt x="3585" y="26886"/>
                </a:lnTo>
                <a:lnTo>
                  <a:pt x="3585" y="27075"/>
                </a:lnTo>
                <a:lnTo>
                  <a:pt x="3585" y="27736"/>
                </a:lnTo>
                <a:lnTo>
                  <a:pt x="3774" y="26132"/>
                </a:lnTo>
                <a:lnTo>
                  <a:pt x="3774" y="21887"/>
                </a:lnTo>
                <a:lnTo>
                  <a:pt x="3774" y="19717"/>
                </a:lnTo>
                <a:lnTo>
                  <a:pt x="3868" y="17547"/>
                </a:lnTo>
                <a:lnTo>
                  <a:pt x="3774" y="16321"/>
                </a:lnTo>
                <a:lnTo>
                  <a:pt x="3679" y="15094"/>
                </a:lnTo>
                <a:lnTo>
                  <a:pt x="3679" y="12547"/>
                </a:lnTo>
                <a:lnTo>
                  <a:pt x="3868" y="9906"/>
                </a:lnTo>
                <a:lnTo>
                  <a:pt x="4151" y="7359"/>
                </a:lnTo>
                <a:lnTo>
                  <a:pt x="4057" y="15566"/>
                </a:lnTo>
                <a:lnTo>
                  <a:pt x="4245" y="16132"/>
                </a:lnTo>
                <a:lnTo>
                  <a:pt x="4245" y="14717"/>
                </a:lnTo>
                <a:lnTo>
                  <a:pt x="4245" y="14151"/>
                </a:lnTo>
                <a:lnTo>
                  <a:pt x="4151" y="14623"/>
                </a:lnTo>
                <a:lnTo>
                  <a:pt x="4151" y="13208"/>
                </a:lnTo>
                <a:lnTo>
                  <a:pt x="4151" y="11792"/>
                </a:lnTo>
                <a:lnTo>
                  <a:pt x="4245" y="9057"/>
                </a:lnTo>
                <a:lnTo>
                  <a:pt x="4340" y="9434"/>
                </a:lnTo>
                <a:lnTo>
                  <a:pt x="4434" y="8208"/>
                </a:lnTo>
                <a:lnTo>
                  <a:pt x="4717" y="7264"/>
                </a:lnTo>
                <a:lnTo>
                  <a:pt x="5000" y="6415"/>
                </a:lnTo>
                <a:lnTo>
                  <a:pt x="5472" y="5755"/>
                </a:lnTo>
                <a:lnTo>
                  <a:pt x="6038" y="5661"/>
                </a:lnTo>
                <a:lnTo>
                  <a:pt x="6226" y="5661"/>
                </a:lnTo>
                <a:lnTo>
                  <a:pt x="6038" y="6132"/>
                </a:lnTo>
                <a:lnTo>
                  <a:pt x="5849" y="6698"/>
                </a:lnTo>
                <a:lnTo>
                  <a:pt x="5849" y="7359"/>
                </a:lnTo>
                <a:lnTo>
                  <a:pt x="6038" y="8019"/>
                </a:lnTo>
                <a:lnTo>
                  <a:pt x="5943" y="8774"/>
                </a:lnTo>
                <a:lnTo>
                  <a:pt x="6038" y="10566"/>
                </a:lnTo>
                <a:lnTo>
                  <a:pt x="6038" y="11698"/>
                </a:lnTo>
                <a:lnTo>
                  <a:pt x="6132" y="12547"/>
                </a:lnTo>
                <a:lnTo>
                  <a:pt x="6038" y="10377"/>
                </a:lnTo>
                <a:lnTo>
                  <a:pt x="6038" y="8208"/>
                </a:lnTo>
                <a:lnTo>
                  <a:pt x="6226" y="8679"/>
                </a:lnTo>
                <a:lnTo>
                  <a:pt x="6321" y="6793"/>
                </a:lnTo>
                <a:lnTo>
                  <a:pt x="6415" y="5944"/>
                </a:lnTo>
                <a:lnTo>
                  <a:pt x="6415" y="5849"/>
                </a:lnTo>
                <a:lnTo>
                  <a:pt x="6415" y="5566"/>
                </a:lnTo>
                <a:lnTo>
                  <a:pt x="8208" y="5283"/>
                </a:lnTo>
                <a:lnTo>
                  <a:pt x="9906" y="5000"/>
                </a:lnTo>
                <a:lnTo>
                  <a:pt x="11604" y="4623"/>
                </a:lnTo>
                <a:lnTo>
                  <a:pt x="13302" y="4340"/>
                </a:lnTo>
                <a:lnTo>
                  <a:pt x="13302" y="4340"/>
                </a:lnTo>
                <a:lnTo>
                  <a:pt x="11226" y="4623"/>
                </a:lnTo>
                <a:lnTo>
                  <a:pt x="9434" y="4906"/>
                </a:lnTo>
                <a:lnTo>
                  <a:pt x="6415" y="5472"/>
                </a:lnTo>
                <a:lnTo>
                  <a:pt x="6415" y="5283"/>
                </a:lnTo>
                <a:lnTo>
                  <a:pt x="6321" y="5472"/>
                </a:lnTo>
                <a:lnTo>
                  <a:pt x="5472" y="5661"/>
                </a:lnTo>
                <a:lnTo>
                  <a:pt x="5660" y="5472"/>
                </a:lnTo>
                <a:lnTo>
                  <a:pt x="6415" y="5283"/>
                </a:lnTo>
                <a:lnTo>
                  <a:pt x="5849" y="5283"/>
                </a:lnTo>
                <a:lnTo>
                  <a:pt x="6226" y="5000"/>
                </a:lnTo>
                <a:lnTo>
                  <a:pt x="6509" y="4717"/>
                </a:lnTo>
                <a:lnTo>
                  <a:pt x="6509" y="4717"/>
                </a:lnTo>
                <a:lnTo>
                  <a:pt x="6415" y="5283"/>
                </a:lnTo>
                <a:lnTo>
                  <a:pt x="6415" y="5283"/>
                </a:lnTo>
                <a:lnTo>
                  <a:pt x="6887" y="4811"/>
                </a:lnTo>
                <a:lnTo>
                  <a:pt x="7453" y="4340"/>
                </a:lnTo>
                <a:lnTo>
                  <a:pt x="8113" y="4151"/>
                </a:lnTo>
                <a:lnTo>
                  <a:pt x="8962" y="3962"/>
                </a:lnTo>
                <a:lnTo>
                  <a:pt x="9811" y="3868"/>
                </a:lnTo>
                <a:lnTo>
                  <a:pt x="10755" y="3868"/>
                </a:lnTo>
                <a:lnTo>
                  <a:pt x="12830" y="3962"/>
                </a:lnTo>
                <a:lnTo>
                  <a:pt x="15189" y="4151"/>
                </a:lnTo>
                <a:lnTo>
                  <a:pt x="15189" y="4151"/>
                </a:lnTo>
                <a:lnTo>
                  <a:pt x="15755" y="4057"/>
                </a:lnTo>
                <a:lnTo>
                  <a:pt x="18113" y="3585"/>
                </a:lnTo>
                <a:lnTo>
                  <a:pt x="21037" y="2925"/>
                </a:lnTo>
                <a:lnTo>
                  <a:pt x="24151" y="2453"/>
                </a:lnTo>
                <a:lnTo>
                  <a:pt x="24811" y="2736"/>
                </a:lnTo>
                <a:lnTo>
                  <a:pt x="25660" y="2925"/>
                </a:lnTo>
                <a:lnTo>
                  <a:pt x="22075" y="3585"/>
                </a:lnTo>
                <a:lnTo>
                  <a:pt x="19717" y="3962"/>
                </a:lnTo>
                <a:lnTo>
                  <a:pt x="21509" y="3774"/>
                </a:lnTo>
                <a:lnTo>
                  <a:pt x="23302" y="3585"/>
                </a:lnTo>
                <a:lnTo>
                  <a:pt x="23207" y="3617"/>
                </a:lnTo>
                <a:lnTo>
                  <a:pt x="23207" y="3617"/>
                </a:lnTo>
                <a:lnTo>
                  <a:pt x="21698" y="3868"/>
                </a:lnTo>
                <a:lnTo>
                  <a:pt x="20000" y="4151"/>
                </a:lnTo>
                <a:lnTo>
                  <a:pt x="26320" y="3491"/>
                </a:lnTo>
                <a:lnTo>
                  <a:pt x="29434" y="3113"/>
                </a:lnTo>
                <a:lnTo>
                  <a:pt x="32547" y="2925"/>
                </a:lnTo>
                <a:lnTo>
                  <a:pt x="32547" y="2925"/>
                </a:lnTo>
                <a:lnTo>
                  <a:pt x="31320" y="3208"/>
                </a:lnTo>
                <a:lnTo>
                  <a:pt x="32452" y="3113"/>
                </a:lnTo>
                <a:lnTo>
                  <a:pt x="33679" y="2925"/>
                </a:lnTo>
                <a:lnTo>
                  <a:pt x="34811" y="2830"/>
                </a:lnTo>
                <a:lnTo>
                  <a:pt x="36037" y="2736"/>
                </a:lnTo>
                <a:lnTo>
                  <a:pt x="35754" y="2736"/>
                </a:lnTo>
                <a:lnTo>
                  <a:pt x="35754" y="2642"/>
                </a:lnTo>
                <a:lnTo>
                  <a:pt x="36226" y="2642"/>
                </a:lnTo>
                <a:lnTo>
                  <a:pt x="36415" y="2547"/>
                </a:lnTo>
                <a:lnTo>
                  <a:pt x="34905" y="2547"/>
                </a:lnTo>
                <a:lnTo>
                  <a:pt x="35660" y="2453"/>
                </a:lnTo>
                <a:lnTo>
                  <a:pt x="36132" y="2453"/>
                </a:lnTo>
                <a:lnTo>
                  <a:pt x="37358" y="2359"/>
                </a:lnTo>
                <a:lnTo>
                  <a:pt x="37830" y="2359"/>
                </a:lnTo>
                <a:lnTo>
                  <a:pt x="38207" y="2264"/>
                </a:lnTo>
                <a:lnTo>
                  <a:pt x="36509" y="2359"/>
                </a:lnTo>
                <a:lnTo>
                  <a:pt x="36509" y="2359"/>
                </a:lnTo>
                <a:lnTo>
                  <a:pt x="38207" y="2170"/>
                </a:lnTo>
                <a:lnTo>
                  <a:pt x="39811" y="2170"/>
                </a:lnTo>
                <a:lnTo>
                  <a:pt x="40188" y="2264"/>
                </a:lnTo>
                <a:lnTo>
                  <a:pt x="39905" y="2076"/>
                </a:lnTo>
                <a:lnTo>
                  <a:pt x="41603" y="2076"/>
                </a:lnTo>
                <a:lnTo>
                  <a:pt x="41037" y="2170"/>
                </a:lnTo>
                <a:lnTo>
                  <a:pt x="43773" y="2076"/>
                </a:lnTo>
                <a:lnTo>
                  <a:pt x="43207" y="2076"/>
                </a:lnTo>
                <a:lnTo>
                  <a:pt x="44528" y="1981"/>
                </a:lnTo>
                <a:lnTo>
                  <a:pt x="44811" y="1981"/>
                </a:lnTo>
                <a:lnTo>
                  <a:pt x="45094" y="1887"/>
                </a:lnTo>
                <a:lnTo>
                  <a:pt x="45754" y="1887"/>
                </a:lnTo>
                <a:lnTo>
                  <a:pt x="47263" y="1793"/>
                </a:lnTo>
                <a:close/>
                <a:moveTo>
                  <a:pt x="52263" y="65754"/>
                </a:moveTo>
                <a:lnTo>
                  <a:pt x="51792" y="65848"/>
                </a:lnTo>
                <a:lnTo>
                  <a:pt x="51697" y="65848"/>
                </a:lnTo>
                <a:lnTo>
                  <a:pt x="48867" y="66131"/>
                </a:lnTo>
                <a:lnTo>
                  <a:pt x="50565" y="65848"/>
                </a:lnTo>
                <a:lnTo>
                  <a:pt x="52263" y="65754"/>
                </a:lnTo>
                <a:close/>
                <a:moveTo>
                  <a:pt x="66697" y="61037"/>
                </a:moveTo>
                <a:lnTo>
                  <a:pt x="66603" y="61131"/>
                </a:lnTo>
                <a:lnTo>
                  <a:pt x="65848" y="61414"/>
                </a:lnTo>
                <a:lnTo>
                  <a:pt x="64999" y="61603"/>
                </a:lnTo>
                <a:lnTo>
                  <a:pt x="63018" y="61791"/>
                </a:lnTo>
                <a:lnTo>
                  <a:pt x="64905" y="61697"/>
                </a:lnTo>
                <a:lnTo>
                  <a:pt x="66508" y="61320"/>
                </a:lnTo>
                <a:lnTo>
                  <a:pt x="66037" y="61980"/>
                </a:lnTo>
                <a:lnTo>
                  <a:pt x="65471" y="62546"/>
                </a:lnTo>
                <a:lnTo>
                  <a:pt x="64810" y="63018"/>
                </a:lnTo>
                <a:lnTo>
                  <a:pt x="64056" y="63301"/>
                </a:lnTo>
                <a:lnTo>
                  <a:pt x="63301" y="63584"/>
                </a:lnTo>
                <a:lnTo>
                  <a:pt x="62452" y="63772"/>
                </a:lnTo>
                <a:lnTo>
                  <a:pt x="61509" y="63961"/>
                </a:lnTo>
                <a:lnTo>
                  <a:pt x="60565" y="64055"/>
                </a:lnTo>
                <a:lnTo>
                  <a:pt x="58678" y="64150"/>
                </a:lnTo>
                <a:lnTo>
                  <a:pt x="53018" y="64150"/>
                </a:lnTo>
                <a:lnTo>
                  <a:pt x="46037" y="64810"/>
                </a:lnTo>
                <a:lnTo>
                  <a:pt x="39528" y="65282"/>
                </a:lnTo>
                <a:lnTo>
                  <a:pt x="36320" y="65471"/>
                </a:lnTo>
                <a:lnTo>
                  <a:pt x="33018" y="65659"/>
                </a:lnTo>
                <a:lnTo>
                  <a:pt x="29622" y="65754"/>
                </a:lnTo>
                <a:lnTo>
                  <a:pt x="23962" y="65754"/>
                </a:lnTo>
                <a:lnTo>
                  <a:pt x="21698" y="65942"/>
                </a:lnTo>
                <a:lnTo>
                  <a:pt x="17264" y="66225"/>
                </a:lnTo>
                <a:lnTo>
                  <a:pt x="17830" y="66037"/>
                </a:lnTo>
                <a:lnTo>
                  <a:pt x="16698" y="65942"/>
                </a:lnTo>
                <a:lnTo>
                  <a:pt x="16509" y="65942"/>
                </a:lnTo>
                <a:lnTo>
                  <a:pt x="15094" y="66037"/>
                </a:lnTo>
                <a:lnTo>
                  <a:pt x="15660" y="66131"/>
                </a:lnTo>
                <a:lnTo>
                  <a:pt x="16132" y="66037"/>
                </a:lnTo>
                <a:lnTo>
                  <a:pt x="15943" y="66131"/>
                </a:lnTo>
                <a:lnTo>
                  <a:pt x="16604" y="66225"/>
                </a:lnTo>
                <a:lnTo>
                  <a:pt x="14434" y="66320"/>
                </a:lnTo>
                <a:lnTo>
                  <a:pt x="12170" y="66414"/>
                </a:lnTo>
                <a:lnTo>
                  <a:pt x="13773" y="66225"/>
                </a:lnTo>
                <a:lnTo>
                  <a:pt x="15000" y="66037"/>
                </a:lnTo>
                <a:lnTo>
                  <a:pt x="12453" y="66225"/>
                </a:lnTo>
                <a:lnTo>
                  <a:pt x="11604" y="66320"/>
                </a:lnTo>
                <a:lnTo>
                  <a:pt x="11604" y="66225"/>
                </a:lnTo>
                <a:lnTo>
                  <a:pt x="11887" y="66225"/>
                </a:lnTo>
                <a:lnTo>
                  <a:pt x="12736" y="66037"/>
                </a:lnTo>
                <a:lnTo>
                  <a:pt x="9906" y="66225"/>
                </a:lnTo>
                <a:lnTo>
                  <a:pt x="8962" y="66414"/>
                </a:lnTo>
                <a:lnTo>
                  <a:pt x="10000" y="66414"/>
                </a:lnTo>
                <a:lnTo>
                  <a:pt x="8396" y="66697"/>
                </a:lnTo>
                <a:lnTo>
                  <a:pt x="7830" y="66697"/>
                </a:lnTo>
                <a:lnTo>
                  <a:pt x="7358" y="66603"/>
                </a:lnTo>
                <a:lnTo>
                  <a:pt x="7075" y="66414"/>
                </a:lnTo>
                <a:lnTo>
                  <a:pt x="6792" y="66131"/>
                </a:lnTo>
                <a:lnTo>
                  <a:pt x="6604" y="65565"/>
                </a:lnTo>
                <a:lnTo>
                  <a:pt x="6604" y="64810"/>
                </a:lnTo>
                <a:lnTo>
                  <a:pt x="6415" y="66225"/>
                </a:lnTo>
                <a:lnTo>
                  <a:pt x="6509" y="64527"/>
                </a:lnTo>
                <a:lnTo>
                  <a:pt x="20188" y="64433"/>
                </a:lnTo>
                <a:lnTo>
                  <a:pt x="20188" y="64433"/>
                </a:lnTo>
                <a:lnTo>
                  <a:pt x="19434" y="64621"/>
                </a:lnTo>
                <a:lnTo>
                  <a:pt x="23585" y="64527"/>
                </a:lnTo>
                <a:lnTo>
                  <a:pt x="25660" y="64433"/>
                </a:lnTo>
                <a:lnTo>
                  <a:pt x="27641" y="64338"/>
                </a:lnTo>
                <a:lnTo>
                  <a:pt x="25754" y="64244"/>
                </a:lnTo>
                <a:lnTo>
                  <a:pt x="31132" y="63772"/>
                </a:lnTo>
                <a:lnTo>
                  <a:pt x="36698" y="63301"/>
                </a:lnTo>
                <a:lnTo>
                  <a:pt x="42264" y="62829"/>
                </a:lnTo>
                <a:lnTo>
                  <a:pt x="47830" y="62640"/>
                </a:lnTo>
                <a:lnTo>
                  <a:pt x="46414" y="62829"/>
                </a:lnTo>
                <a:lnTo>
                  <a:pt x="44999" y="63018"/>
                </a:lnTo>
                <a:lnTo>
                  <a:pt x="48867" y="62735"/>
                </a:lnTo>
                <a:lnTo>
                  <a:pt x="52358" y="62452"/>
                </a:lnTo>
                <a:lnTo>
                  <a:pt x="53207" y="62357"/>
                </a:lnTo>
                <a:lnTo>
                  <a:pt x="52452" y="62452"/>
                </a:lnTo>
                <a:lnTo>
                  <a:pt x="55660" y="62169"/>
                </a:lnTo>
                <a:lnTo>
                  <a:pt x="54056" y="62357"/>
                </a:lnTo>
                <a:lnTo>
                  <a:pt x="56320" y="62357"/>
                </a:lnTo>
                <a:lnTo>
                  <a:pt x="58395" y="62169"/>
                </a:lnTo>
                <a:lnTo>
                  <a:pt x="60471" y="61980"/>
                </a:lnTo>
                <a:lnTo>
                  <a:pt x="64622" y="61508"/>
                </a:lnTo>
                <a:lnTo>
                  <a:pt x="63584" y="61508"/>
                </a:lnTo>
                <a:lnTo>
                  <a:pt x="65188" y="61320"/>
                </a:lnTo>
                <a:lnTo>
                  <a:pt x="65942" y="61225"/>
                </a:lnTo>
                <a:lnTo>
                  <a:pt x="66697" y="61037"/>
                </a:lnTo>
                <a:close/>
                <a:moveTo>
                  <a:pt x="56131" y="0"/>
                </a:moveTo>
                <a:lnTo>
                  <a:pt x="54056" y="95"/>
                </a:lnTo>
                <a:lnTo>
                  <a:pt x="49999" y="472"/>
                </a:lnTo>
                <a:lnTo>
                  <a:pt x="49905" y="472"/>
                </a:lnTo>
                <a:lnTo>
                  <a:pt x="50188" y="378"/>
                </a:lnTo>
                <a:lnTo>
                  <a:pt x="46131" y="378"/>
                </a:lnTo>
                <a:lnTo>
                  <a:pt x="44999" y="566"/>
                </a:lnTo>
                <a:lnTo>
                  <a:pt x="45848" y="661"/>
                </a:lnTo>
                <a:lnTo>
                  <a:pt x="45848" y="661"/>
                </a:lnTo>
                <a:lnTo>
                  <a:pt x="45094" y="566"/>
                </a:lnTo>
                <a:lnTo>
                  <a:pt x="46037" y="661"/>
                </a:lnTo>
                <a:lnTo>
                  <a:pt x="45943" y="661"/>
                </a:lnTo>
                <a:lnTo>
                  <a:pt x="40377" y="849"/>
                </a:lnTo>
                <a:lnTo>
                  <a:pt x="34622" y="1038"/>
                </a:lnTo>
                <a:lnTo>
                  <a:pt x="34245" y="1038"/>
                </a:lnTo>
                <a:lnTo>
                  <a:pt x="30943" y="1227"/>
                </a:lnTo>
                <a:lnTo>
                  <a:pt x="29905" y="1132"/>
                </a:lnTo>
                <a:lnTo>
                  <a:pt x="28679" y="1227"/>
                </a:lnTo>
                <a:lnTo>
                  <a:pt x="26132" y="1510"/>
                </a:lnTo>
                <a:lnTo>
                  <a:pt x="20566" y="1887"/>
                </a:lnTo>
                <a:lnTo>
                  <a:pt x="20094" y="1887"/>
                </a:lnTo>
                <a:lnTo>
                  <a:pt x="19434" y="1793"/>
                </a:lnTo>
                <a:lnTo>
                  <a:pt x="19245" y="1793"/>
                </a:lnTo>
                <a:lnTo>
                  <a:pt x="19434" y="1887"/>
                </a:lnTo>
                <a:lnTo>
                  <a:pt x="19811" y="1981"/>
                </a:lnTo>
                <a:lnTo>
                  <a:pt x="17453" y="2170"/>
                </a:lnTo>
                <a:lnTo>
                  <a:pt x="12830" y="2170"/>
                </a:lnTo>
                <a:lnTo>
                  <a:pt x="11415" y="2359"/>
                </a:lnTo>
                <a:lnTo>
                  <a:pt x="8962" y="2547"/>
                </a:lnTo>
                <a:lnTo>
                  <a:pt x="8113" y="3113"/>
                </a:lnTo>
                <a:lnTo>
                  <a:pt x="7170" y="3302"/>
                </a:lnTo>
                <a:lnTo>
                  <a:pt x="5377" y="3679"/>
                </a:lnTo>
                <a:lnTo>
                  <a:pt x="4245" y="3868"/>
                </a:lnTo>
                <a:lnTo>
                  <a:pt x="4245" y="3113"/>
                </a:lnTo>
                <a:lnTo>
                  <a:pt x="4151" y="3868"/>
                </a:lnTo>
                <a:lnTo>
                  <a:pt x="3774" y="4057"/>
                </a:lnTo>
                <a:lnTo>
                  <a:pt x="3585" y="4151"/>
                </a:lnTo>
                <a:lnTo>
                  <a:pt x="3396" y="4340"/>
                </a:lnTo>
                <a:lnTo>
                  <a:pt x="3208" y="4623"/>
                </a:lnTo>
                <a:lnTo>
                  <a:pt x="2925" y="5472"/>
                </a:lnTo>
                <a:lnTo>
                  <a:pt x="2453" y="7076"/>
                </a:lnTo>
                <a:lnTo>
                  <a:pt x="2264" y="7830"/>
                </a:lnTo>
                <a:lnTo>
                  <a:pt x="2076" y="8585"/>
                </a:lnTo>
                <a:lnTo>
                  <a:pt x="1793" y="10283"/>
                </a:lnTo>
                <a:lnTo>
                  <a:pt x="1698" y="12075"/>
                </a:lnTo>
                <a:lnTo>
                  <a:pt x="1698" y="13868"/>
                </a:lnTo>
                <a:lnTo>
                  <a:pt x="1793" y="17547"/>
                </a:lnTo>
                <a:lnTo>
                  <a:pt x="1793" y="19339"/>
                </a:lnTo>
                <a:lnTo>
                  <a:pt x="1793" y="20943"/>
                </a:lnTo>
                <a:lnTo>
                  <a:pt x="849" y="42735"/>
                </a:lnTo>
                <a:lnTo>
                  <a:pt x="0" y="64527"/>
                </a:lnTo>
                <a:lnTo>
                  <a:pt x="5094" y="64527"/>
                </a:lnTo>
                <a:lnTo>
                  <a:pt x="5377" y="66131"/>
                </a:lnTo>
                <a:lnTo>
                  <a:pt x="5472" y="66603"/>
                </a:lnTo>
                <a:lnTo>
                  <a:pt x="5755" y="66980"/>
                </a:lnTo>
                <a:lnTo>
                  <a:pt x="6038" y="67263"/>
                </a:lnTo>
                <a:lnTo>
                  <a:pt x="6415" y="67546"/>
                </a:lnTo>
                <a:lnTo>
                  <a:pt x="7736" y="67923"/>
                </a:lnTo>
                <a:lnTo>
                  <a:pt x="9057" y="68206"/>
                </a:lnTo>
                <a:lnTo>
                  <a:pt x="10377" y="68395"/>
                </a:lnTo>
                <a:lnTo>
                  <a:pt x="11887" y="68584"/>
                </a:lnTo>
                <a:lnTo>
                  <a:pt x="16887" y="68584"/>
                </a:lnTo>
                <a:lnTo>
                  <a:pt x="20377" y="68301"/>
                </a:lnTo>
                <a:lnTo>
                  <a:pt x="27547" y="67640"/>
                </a:lnTo>
                <a:lnTo>
                  <a:pt x="30849" y="67357"/>
                </a:lnTo>
                <a:lnTo>
                  <a:pt x="33867" y="67169"/>
                </a:lnTo>
                <a:lnTo>
                  <a:pt x="38396" y="66980"/>
                </a:lnTo>
                <a:lnTo>
                  <a:pt x="42924" y="66603"/>
                </a:lnTo>
                <a:lnTo>
                  <a:pt x="51792" y="65942"/>
                </a:lnTo>
                <a:lnTo>
                  <a:pt x="53112" y="65754"/>
                </a:lnTo>
                <a:lnTo>
                  <a:pt x="53301" y="65754"/>
                </a:lnTo>
                <a:lnTo>
                  <a:pt x="55282" y="65565"/>
                </a:lnTo>
                <a:lnTo>
                  <a:pt x="61697" y="64999"/>
                </a:lnTo>
                <a:lnTo>
                  <a:pt x="62546" y="64905"/>
                </a:lnTo>
                <a:lnTo>
                  <a:pt x="64716" y="64810"/>
                </a:lnTo>
                <a:lnTo>
                  <a:pt x="60943" y="65376"/>
                </a:lnTo>
                <a:lnTo>
                  <a:pt x="64433" y="65093"/>
                </a:lnTo>
                <a:lnTo>
                  <a:pt x="65754" y="64810"/>
                </a:lnTo>
                <a:lnTo>
                  <a:pt x="66225" y="64716"/>
                </a:lnTo>
                <a:lnTo>
                  <a:pt x="66697" y="64527"/>
                </a:lnTo>
                <a:lnTo>
                  <a:pt x="67169" y="64244"/>
                </a:lnTo>
                <a:lnTo>
                  <a:pt x="67452" y="63867"/>
                </a:lnTo>
                <a:lnTo>
                  <a:pt x="67829" y="63489"/>
                </a:lnTo>
                <a:lnTo>
                  <a:pt x="68018" y="63018"/>
                </a:lnTo>
                <a:lnTo>
                  <a:pt x="68301" y="62452"/>
                </a:lnTo>
                <a:lnTo>
                  <a:pt x="68490" y="61791"/>
                </a:lnTo>
                <a:lnTo>
                  <a:pt x="68678" y="60093"/>
                </a:lnTo>
                <a:lnTo>
                  <a:pt x="68961" y="59622"/>
                </a:lnTo>
                <a:lnTo>
                  <a:pt x="69150" y="59056"/>
                </a:lnTo>
                <a:lnTo>
                  <a:pt x="69339" y="58490"/>
                </a:lnTo>
                <a:lnTo>
                  <a:pt x="69433" y="57829"/>
                </a:lnTo>
                <a:lnTo>
                  <a:pt x="69527" y="56225"/>
                </a:lnTo>
                <a:lnTo>
                  <a:pt x="69527" y="54622"/>
                </a:lnTo>
                <a:lnTo>
                  <a:pt x="69339" y="54150"/>
                </a:lnTo>
                <a:lnTo>
                  <a:pt x="69244" y="52358"/>
                </a:lnTo>
                <a:lnTo>
                  <a:pt x="69999" y="46980"/>
                </a:lnTo>
                <a:lnTo>
                  <a:pt x="70754" y="41792"/>
                </a:lnTo>
                <a:lnTo>
                  <a:pt x="71414" y="36603"/>
                </a:lnTo>
                <a:lnTo>
                  <a:pt x="71697" y="34150"/>
                </a:lnTo>
                <a:lnTo>
                  <a:pt x="71886" y="31698"/>
                </a:lnTo>
                <a:lnTo>
                  <a:pt x="71603" y="33113"/>
                </a:lnTo>
                <a:lnTo>
                  <a:pt x="71603" y="32264"/>
                </a:lnTo>
                <a:lnTo>
                  <a:pt x="71508" y="31509"/>
                </a:lnTo>
                <a:lnTo>
                  <a:pt x="71320" y="29717"/>
                </a:lnTo>
                <a:lnTo>
                  <a:pt x="71225" y="28868"/>
                </a:lnTo>
                <a:lnTo>
                  <a:pt x="71131" y="28019"/>
                </a:lnTo>
                <a:lnTo>
                  <a:pt x="71225" y="27264"/>
                </a:lnTo>
                <a:lnTo>
                  <a:pt x="71414" y="26603"/>
                </a:lnTo>
                <a:lnTo>
                  <a:pt x="71558" y="26891"/>
                </a:lnTo>
                <a:lnTo>
                  <a:pt x="71131" y="22453"/>
                </a:lnTo>
                <a:lnTo>
                  <a:pt x="71320" y="23113"/>
                </a:lnTo>
                <a:lnTo>
                  <a:pt x="71037" y="21132"/>
                </a:lnTo>
                <a:lnTo>
                  <a:pt x="70754" y="19056"/>
                </a:lnTo>
                <a:lnTo>
                  <a:pt x="69999" y="15094"/>
                </a:lnTo>
                <a:lnTo>
                  <a:pt x="70376" y="16415"/>
                </a:lnTo>
                <a:lnTo>
                  <a:pt x="69999" y="12830"/>
                </a:lnTo>
                <a:lnTo>
                  <a:pt x="69622" y="10566"/>
                </a:lnTo>
                <a:lnTo>
                  <a:pt x="69150" y="8208"/>
                </a:lnTo>
                <a:lnTo>
                  <a:pt x="68584" y="5944"/>
                </a:lnTo>
                <a:lnTo>
                  <a:pt x="68207" y="4906"/>
                </a:lnTo>
                <a:lnTo>
                  <a:pt x="67829" y="3868"/>
                </a:lnTo>
                <a:lnTo>
                  <a:pt x="67452" y="3019"/>
                </a:lnTo>
                <a:lnTo>
                  <a:pt x="66980" y="2264"/>
                </a:lnTo>
                <a:lnTo>
                  <a:pt x="66508" y="1604"/>
                </a:lnTo>
                <a:lnTo>
                  <a:pt x="65942" y="1227"/>
                </a:lnTo>
                <a:lnTo>
                  <a:pt x="64999" y="849"/>
                </a:lnTo>
                <a:lnTo>
                  <a:pt x="64150" y="661"/>
                </a:lnTo>
                <a:lnTo>
                  <a:pt x="62263" y="283"/>
                </a:lnTo>
                <a:lnTo>
                  <a:pt x="60282" y="95"/>
                </a:lnTo>
                <a:lnTo>
                  <a:pt x="582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327"/>
          <p:cNvSpPr/>
          <p:nvPr/>
        </p:nvSpPr>
        <p:spPr>
          <a:xfrm rot="5099179">
            <a:off x="7290452" y="314796"/>
            <a:ext cx="1149586" cy="1113658"/>
          </a:xfrm>
          <a:custGeom>
            <a:avLst/>
            <a:gdLst/>
            <a:ahLst/>
            <a:cxnLst/>
            <a:rect l="0" t="0" r="0" b="0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157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 idx="4294967295"/>
          </p:nvPr>
        </p:nvSpPr>
        <p:spPr>
          <a:xfrm>
            <a:off x="1835696" y="339502"/>
            <a:ext cx="5378450" cy="6413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s-ES" sz="3200" dirty="0" err="1"/>
              <a:t>Where</a:t>
            </a:r>
            <a:r>
              <a:rPr lang="es-ES" sz="3200" dirty="0"/>
              <a:t> are </a:t>
            </a:r>
            <a:r>
              <a:rPr lang="es-ES" sz="3200" dirty="0" err="1"/>
              <a:t>we</a:t>
            </a:r>
            <a:r>
              <a:rPr lang="es-ES" sz="3200" dirty="0"/>
              <a:t> </a:t>
            </a:r>
            <a:r>
              <a:rPr lang="es-ES" sz="3200" dirty="0" err="1"/>
              <a:t>going</a:t>
            </a:r>
            <a:r>
              <a:rPr lang="es-ES" sz="3200" dirty="0"/>
              <a:t>?</a:t>
            </a: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441406"/>
              </p:ext>
            </p:extLst>
          </p:nvPr>
        </p:nvGraphicFramePr>
        <p:xfrm>
          <a:off x="251520" y="987574"/>
          <a:ext cx="8574196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762450"/>
              </p:ext>
            </p:extLst>
          </p:nvPr>
        </p:nvGraphicFramePr>
        <p:xfrm>
          <a:off x="251520" y="2969025"/>
          <a:ext cx="8574196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94221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 idx="4294967295"/>
          </p:nvPr>
        </p:nvSpPr>
        <p:spPr>
          <a:xfrm>
            <a:off x="467544" y="267494"/>
            <a:ext cx="5457825" cy="11604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smtClean="0"/>
              <a:t>Objectives</a:t>
            </a:r>
            <a:endParaRPr sz="3200" dirty="0"/>
          </a:p>
        </p:txBody>
      </p:sp>
      <p:sp>
        <p:nvSpPr>
          <p:cNvPr id="63" name="Shape 63"/>
          <p:cNvSpPr txBox="1">
            <a:spLocks noGrp="1"/>
          </p:cNvSpPr>
          <p:nvPr>
            <p:ph type="subTitle" idx="4294967295"/>
          </p:nvPr>
        </p:nvSpPr>
        <p:spPr>
          <a:xfrm>
            <a:off x="361853" y="1923678"/>
            <a:ext cx="7704856" cy="28803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dirty="0" err="1"/>
              <a:t>To</a:t>
            </a:r>
            <a:r>
              <a:rPr lang="es-ES" dirty="0"/>
              <a:t> use </a:t>
            </a:r>
            <a:r>
              <a:rPr lang="es-ES" dirty="0" err="1"/>
              <a:t>mobile</a:t>
            </a:r>
            <a:r>
              <a:rPr lang="es-ES" dirty="0"/>
              <a:t> </a:t>
            </a:r>
            <a:r>
              <a:rPr lang="es-ES" dirty="0" err="1"/>
              <a:t>devices</a:t>
            </a:r>
            <a:r>
              <a:rPr lang="es-ES" dirty="0"/>
              <a:t> </a:t>
            </a:r>
            <a:r>
              <a:rPr lang="es-ES" dirty="0" err="1"/>
              <a:t>together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active </a:t>
            </a:r>
            <a:r>
              <a:rPr lang="es-ES" dirty="0" err="1"/>
              <a:t>methodologies</a:t>
            </a:r>
            <a:endParaRPr lang="es-ES" dirty="0"/>
          </a:p>
          <a:p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adapt</a:t>
            </a:r>
            <a:r>
              <a:rPr lang="es-ES" dirty="0"/>
              <a:t> </a:t>
            </a:r>
            <a:r>
              <a:rPr lang="es-ES" dirty="0" err="1"/>
              <a:t>content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use of </a:t>
            </a:r>
            <a:r>
              <a:rPr lang="es-ES" dirty="0" err="1"/>
              <a:t>technology</a:t>
            </a:r>
            <a:endParaRPr lang="es-ES" dirty="0"/>
          </a:p>
          <a:p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develop</a:t>
            </a:r>
            <a:r>
              <a:rPr lang="es-ES" dirty="0"/>
              <a:t> digital </a:t>
            </a:r>
            <a:r>
              <a:rPr lang="es-ES" dirty="0" err="1"/>
              <a:t>competence</a:t>
            </a:r>
            <a:endParaRPr lang="es-ES" dirty="0"/>
          </a:p>
          <a:p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learn</a:t>
            </a:r>
            <a:r>
              <a:rPr lang="es-ES" dirty="0"/>
              <a:t> in real </a:t>
            </a:r>
            <a:r>
              <a:rPr lang="es-ES" dirty="0" err="1"/>
              <a:t>context</a:t>
            </a:r>
            <a:endParaRPr lang="es-ES" dirty="0"/>
          </a:p>
          <a:p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create</a:t>
            </a:r>
            <a:r>
              <a:rPr lang="es-ES" dirty="0"/>
              <a:t> </a:t>
            </a:r>
            <a:r>
              <a:rPr lang="es-ES" dirty="0" err="1"/>
              <a:t>specific</a:t>
            </a:r>
            <a:r>
              <a:rPr lang="es-ES" dirty="0"/>
              <a:t> </a:t>
            </a:r>
            <a:r>
              <a:rPr lang="es-ES" dirty="0" err="1"/>
              <a:t>resources</a:t>
            </a:r>
            <a:endParaRPr lang="es-ES" dirty="0"/>
          </a:p>
          <a:p>
            <a:pPr marL="342900" indent="-342900" algn="just"/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experiment</a:t>
            </a:r>
            <a:r>
              <a:rPr lang="es-ES" dirty="0"/>
              <a:t> new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 smtClean="0"/>
              <a:t>formats</a:t>
            </a:r>
            <a:endParaRPr lang="es-ES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 indent="-457200" algn="ctr"/>
            <a:endParaRPr lang="es-ES" sz="2800" dirty="0" smtClean="0">
              <a:solidFill>
                <a:srgbClr val="FFC000"/>
              </a:solidFill>
            </a:endParaRPr>
          </a:p>
          <a:p>
            <a:pPr marL="0" lvl="0" indent="0" algn="ctr">
              <a:buNone/>
            </a:pPr>
            <a:endParaRPr lang="es-ES" sz="2800" dirty="0">
              <a:solidFill>
                <a:srgbClr val="FFC000"/>
              </a:solidFill>
            </a:endParaRPr>
          </a:p>
        </p:txBody>
      </p:sp>
      <p:sp>
        <p:nvSpPr>
          <p:cNvPr id="64" name="Shape 64"/>
          <p:cNvSpPr/>
          <p:nvPr/>
        </p:nvSpPr>
        <p:spPr>
          <a:xfrm>
            <a:off x="2555776" y="928634"/>
            <a:ext cx="1442481" cy="102978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316"/>
          <p:cNvSpPr/>
          <p:nvPr/>
        </p:nvSpPr>
        <p:spPr>
          <a:xfrm>
            <a:off x="4788024" y="123478"/>
            <a:ext cx="1477325" cy="1440160"/>
          </a:xfrm>
          <a:custGeom>
            <a:avLst/>
            <a:gdLst/>
            <a:ahLst/>
            <a:cxnLst/>
            <a:rect l="0" t="0" r="0" b="0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01244" y="422041"/>
            <a:ext cx="4449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err="1" smtClean="0">
                <a:solidFill>
                  <a:schemeClr val="bg1"/>
                </a:solidFill>
              </a:rPr>
              <a:t>Meaningful</a:t>
            </a:r>
            <a:r>
              <a:rPr lang="es-ES" sz="2800" b="1" dirty="0" smtClean="0">
                <a:solidFill>
                  <a:schemeClr val="bg1"/>
                </a:solidFill>
              </a:rPr>
              <a:t>  </a:t>
            </a:r>
            <a:r>
              <a:rPr lang="es-ES" sz="2800" b="1" dirty="0" err="1" smtClean="0">
                <a:solidFill>
                  <a:schemeClr val="bg1"/>
                </a:solidFill>
              </a:rPr>
              <a:t>learning</a:t>
            </a:r>
            <a:endParaRPr lang="es-ES" sz="2800" b="1" dirty="0">
              <a:solidFill>
                <a:schemeClr val="bg1"/>
              </a:solidFill>
            </a:endParaRPr>
          </a:p>
          <a:p>
            <a:endParaRPr lang="es-ES_tradnl" sz="2800" b="1" dirty="0">
              <a:solidFill>
                <a:schemeClr val="bg1"/>
              </a:solidFill>
            </a:endParaRPr>
          </a:p>
        </p:txBody>
      </p:sp>
      <p:grpSp>
        <p:nvGrpSpPr>
          <p:cNvPr id="4" name="Shape 275"/>
          <p:cNvGrpSpPr/>
          <p:nvPr/>
        </p:nvGrpSpPr>
        <p:grpSpPr>
          <a:xfrm>
            <a:off x="3556023" y="908482"/>
            <a:ext cx="4459214" cy="4194430"/>
            <a:chOff x="3491049" y="908480"/>
            <a:chExt cx="4354276" cy="4095724"/>
          </a:xfrm>
        </p:grpSpPr>
        <p:pic>
          <p:nvPicPr>
            <p:cNvPr id="5" name="Shape 27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193424">
              <a:off x="3501925" y="3870729"/>
              <a:ext cx="4343400" cy="11334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Shape 277"/>
            <p:cNvGrpSpPr/>
            <p:nvPr/>
          </p:nvGrpSpPr>
          <p:grpSpPr>
            <a:xfrm>
              <a:off x="3491049" y="908480"/>
              <a:ext cx="4244248" cy="3840573"/>
              <a:chOff x="832502" y="1450779"/>
              <a:chExt cx="5137693" cy="4649042"/>
            </a:xfrm>
          </p:grpSpPr>
          <p:sp>
            <p:nvSpPr>
              <p:cNvPr id="7" name="Shape 278"/>
              <p:cNvSpPr/>
              <p:nvPr/>
            </p:nvSpPr>
            <p:spPr>
              <a:xfrm>
                <a:off x="1301214" y="3484499"/>
                <a:ext cx="3843744" cy="1543617"/>
              </a:xfrm>
              <a:custGeom>
                <a:avLst/>
                <a:gdLst/>
                <a:ahLst/>
                <a:cxnLst/>
                <a:rect l="0" t="0" r="0" b="0"/>
                <a:pathLst>
                  <a:path w="2678567" h="1075691" extrusionOk="0">
                    <a:moveTo>
                      <a:pt x="0" y="267280"/>
                    </a:moveTo>
                    <a:lnTo>
                      <a:pt x="213477" y="1075691"/>
                    </a:lnTo>
                    <a:lnTo>
                      <a:pt x="2678567" y="643046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6F0000"/>
                  </a:gs>
                  <a:gs pos="50000">
                    <a:srgbClr val="A10002"/>
                  </a:gs>
                  <a:gs pos="100000">
                    <a:srgbClr val="C10003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" name="Shape 279"/>
              <p:cNvSpPr/>
              <p:nvPr/>
            </p:nvSpPr>
            <p:spPr>
              <a:xfrm>
                <a:off x="832502" y="3836338"/>
                <a:ext cx="784879" cy="2263483"/>
              </a:xfrm>
              <a:custGeom>
                <a:avLst/>
                <a:gdLst/>
                <a:ahLst/>
                <a:cxnLst/>
                <a:rect l="0" t="0" r="0" b="0"/>
                <a:pathLst>
                  <a:path w="546954" h="1577340" extrusionOk="0">
                    <a:moveTo>
                      <a:pt x="346373" y="0"/>
                    </a:moveTo>
                    <a:lnTo>
                      <a:pt x="546954" y="790165"/>
                    </a:lnTo>
                    <a:lnTo>
                      <a:pt x="541863" y="789979"/>
                    </a:lnTo>
                    <a:lnTo>
                      <a:pt x="215744" y="1577340"/>
                    </a:lnTo>
                    <a:lnTo>
                      <a:pt x="0" y="522350"/>
                    </a:lnTo>
                    <a:lnTo>
                      <a:pt x="346373" y="0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Shape 280"/>
              <p:cNvSpPr/>
              <p:nvPr/>
            </p:nvSpPr>
            <p:spPr>
              <a:xfrm>
                <a:off x="1137388" y="4390371"/>
                <a:ext cx="4832807" cy="1700037"/>
              </a:xfrm>
              <a:custGeom>
                <a:avLst/>
                <a:gdLst/>
                <a:ahLst/>
                <a:cxnLst/>
                <a:rect l="0" t="0" r="0" b="0"/>
                <a:pathLst>
                  <a:path w="3367810" h="1184695" extrusionOk="0">
                    <a:moveTo>
                      <a:pt x="0" y="1184695"/>
                    </a:moveTo>
                    <a:lnTo>
                      <a:pt x="3367810" y="822992"/>
                    </a:lnTo>
                    <a:lnTo>
                      <a:pt x="2778260" y="0"/>
                    </a:lnTo>
                    <a:lnTo>
                      <a:pt x="329993" y="398308"/>
                    </a:lnTo>
                    <a:lnTo>
                      <a:pt x="0" y="1184695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" name="Shape 281"/>
              <p:cNvSpPr/>
              <p:nvPr/>
            </p:nvSpPr>
            <p:spPr>
              <a:xfrm rot="-545807">
                <a:off x="1609085" y="4351947"/>
                <a:ext cx="1823693" cy="900583"/>
              </a:xfrm>
              <a:custGeom>
                <a:avLst/>
                <a:gdLst/>
                <a:ahLst/>
                <a:cxnLst/>
                <a:rect l="0" t="0" r="0" b="0"/>
                <a:pathLst>
                  <a:path w="1048475" h="517762" extrusionOk="0">
                    <a:moveTo>
                      <a:pt x="23521" y="0"/>
                    </a:moveTo>
                    <a:lnTo>
                      <a:pt x="0" y="517762"/>
                    </a:lnTo>
                    <a:lnTo>
                      <a:pt x="1048475" y="248242"/>
                    </a:lnTo>
                    <a:lnTo>
                      <a:pt x="23521" y="0"/>
                    </a:lnTo>
                    <a:close/>
                  </a:path>
                </a:pathLst>
              </a:custGeom>
              <a:solidFill>
                <a:srgbClr val="0C0C0C">
                  <a:alpha val="63919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Shape 282"/>
              <p:cNvSpPr/>
              <p:nvPr/>
            </p:nvSpPr>
            <p:spPr>
              <a:xfrm>
                <a:off x="1623309" y="3108363"/>
                <a:ext cx="2998678" cy="913376"/>
              </a:xfrm>
              <a:custGeom>
                <a:avLst/>
                <a:gdLst/>
                <a:ahLst/>
                <a:cxnLst/>
                <a:rect l="0" t="0" r="0" b="0"/>
                <a:pathLst>
                  <a:path w="3783821" h="1152525" extrusionOk="0">
                    <a:moveTo>
                      <a:pt x="0" y="213297"/>
                    </a:moveTo>
                    <a:lnTo>
                      <a:pt x="2183621" y="0"/>
                    </a:lnTo>
                    <a:lnTo>
                      <a:pt x="3783821" y="695325"/>
                    </a:lnTo>
                    <a:lnTo>
                      <a:pt x="659621" y="1152525"/>
                    </a:lnTo>
                    <a:lnTo>
                      <a:pt x="0" y="213297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Shape 283"/>
              <p:cNvSpPr/>
              <p:nvPr/>
            </p:nvSpPr>
            <p:spPr>
              <a:xfrm>
                <a:off x="1243017" y="3783232"/>
                <a:ext cx="268261" cy="484729"/>
              </a:xfrm>
              <a:custGeom>
                <a:avLst/>
                <a:gdLst/>
                <a:ahLst/>
                <a:cxnLst/>
                <a:rect l="0" t="0" r="0" b="0"/>
                <a:pathLst>
                  <a:path w="160395" h="243277" extrusionOk="0">
                    <a:moveTo>
                      <a:pt x="0" y="124097"/>
                    </a:moveTo>
                    <a:lnTo>
                      <a:pt x="65314" y="0"/>
                    </a:lnTo>
                    <a:lnTo>
                      <a:pt x="160395" y="243277"/>
                    </a:lnTo>
                    <a:lnTo>
                      <a:pt x="0" y="124097"/>
                    </a:lnTo>
                    <a:close/>
                  </a:path>
                </a:pathLst>
              </a:custGeom>
              <a:solidFill>
                <a:srgbClr val="0C0C0C">
                  <a:alpha val="2392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Shape 284"/>
              <p:cNvSpPr/>
              <p:nvPr/>
            </p:nvSpPr>
            <p:spPr>
              <a:xfrm>
                <a:off x="1270851" y="3274233"/>
                <a:ext cx="892470" cy="1887141"/>
              </a:xfrm>
              <a:custGeom>
                <a:avLst/>
                <a:gdLst/>
                <a:ahLst/>
                <a:cxnLst/>
                <a:rect l="0" t="0" r="0" b="0"/>
                <a:pathLst>
                  <a:path w="1126145" h="2381250" extrusionOk="0">
                    <a:moveTo>
                      <a:pt x="447675" y="0"/>
                    </a:moveTo>
                    <a:lnTo>
                      <a:pt x="1126145" y="935772"/>
                    </a:lnTo>
                    <a:lnTo>
                      <a:pt x="623887" y="2381250"/>
                    </a:lnTo>
                    <a:lnTo>
                      <a:pt x="0" y="571500"/>
                    </a:lnTo>
                    <a:lnTo>
                      <a:pt x="447675" y="0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Shape 285"/>
              <p:cNvSpPr/>
              <p:nvPr/>
            </p:nvSpPr>
            <p:spPr>
              <a:xfrm>
                <a:off x="1760918" y="3658746"/>
                <a:ext cx="3381756" cy="1502164"/>
              </a:xfrm>
              <a:custGeom>
                <a:avLst/>
                <a:gdLst/>
                <a:ahLst/>
                <a:cxnLst/>
                <a:rect l="0" t="0" r="0" b="0"/>
                <a:pathLst>
                  <a:path w="4267200" h="1895475" extrusionOk="0">
                    <a:moveTo>
                      <a:pt x="0" y="1895475"/>
                    </a:moveTo>
                    <a:lnTo>
                      <a:pt x="504825" y="438150"/>
                    </a:lnTo>
                    <a:lnTo>
                      <a:pt x="3609975" y="0"/>
                    </a:lnTo>
                    <a:lnTo>
                      <a:pt x="4267200" y="923925"/>
                    </a:lnTo>
                    <a:lnTo>
                      <a:pt x="0" y="1895475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Shape 286"/>
              <p:cNvSpPr/>
              <p:nvPr/>
            </p:nvSpPr>
            <p:spPr>
              <a:xfrm>
                <a:off x="2081181" y="2512890"/>
                <a:ext cx="1990353" cy="505838"/>
              </a:xfrm>
              <a:custGeom>
                <a:avLst/>
                <a:gdLst/>
                <a:ahLst/>
                <a:cxnLst/>
                <a:rect l="0" t="0" r="0" b="0"/>
                <a:pathLst>
                  <a:path w="2511486" h="638281" extrusionOk="0">
                    <a:moveTo>
                      <a:pt x="0" y="267280"/>
                    </a:moveTo>
                    <a:lnTo>
                      <a:pt x="376433" y="638281"/>
                    </a:lnTo>
                    <a:lnTo>
                      <a:pt x="2511486" y="540841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547D28"/>
                  </a:gs>
                  <a:gs pos="50000">
                    <a:srgbClr val="7AB73A"/>
                  </a:gs>
                  <a:gs pos="100000">
                    <a:srgbClr val="92DA46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Shape 287"/>
              <p:cNvSpPr/>
              <p:nvPr/>
            </p:nvSpPr>
            <p:spPr>
              <a:xfrm>
                <a:off x="3510399" y="3674020"/>
                <a:ext cx="1086993" cy="143423"/>
              </a:xfrm>
              <a:custGeom>
                <a:avLst/>
                <a:gdLst/>
                <a:ahLst/>
                <a:cxnLst/>
                <a:rect l="0" t="0" r="0" b="0"/>
                <a:pathLst>
                  <a:path w="1371600" h="180975" extrusionOk="0">
                    <a:moveTo>
                      <a:pt x="0" y="142875"/>
                    </a:moveTo>
                    <a:lnTo>
                      <a:pt x="1371600" y="180975"/>
                    </a:lnTo>
                    <a:lnTo>
                      <a:pt x="1295400" y="0"/>
                    </a:lnTo>
                    <a:lnTo>
                      <a:pt x="0" y="142875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Shape 288"/>
              <p:cNvSpPr/>
              <p:nvPr/>
            </p:nvSpPr>
            <p:spPr>
              <a:xfrm>
                <a:off x="1835305" y="3530764"/>
                <a:ext cx="286845" cy="618982"/>
              </a:xfrm>
              <a:custGeom>
                <a:avLst/>
                <a:gdLst/>
                <a:ahLst/>
                <a:cxnLst/>
                <a:rect l="0" t="0" r="0" b="0"/>
                <a:pathLst>
                  <a:path w="361950" h="781050" extrusionOk="0">
                    <a:moveTo>
                      <a:pt x="361950" y="495300"/>
                    </a:moveTo>
                    <a:lnTo>
                      <a:pt x="171450" y="781050"/>
                    </a:lnTo>
                    <a:lnTo>
                      <a:pt x="0" y="0"/>
                    </a:lnTo>
                    <a:lnTo>
                      <a:pt x="361950" y="495300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Shape 289"/>
              <p:cNvSpPr/>
              <p:nvPr/>
            </p:nvSpPr>
            <p:spPr>
              <a:xfrm>
                <a:off x="1727127" y="2706986"/>
                <a:ext cx="665137" cy="1250042"/>
              </a:xfrm>
              <a:custGeom>
                <a:avLst/>
                <a:gdLst/>
                <a:ahLst/>
                <a:cxnLst/>
                <a:rect l="0" t="0" r="0" b="0"/>
                <a:pathLst>
                  <a:path w="839289" h="1577340" extrusionOk="0">
                    <a:moveTo>
                      <a:pt x="466998" y="0"/>
                    </a:moveTo>
                    <a:lnTo>
                      <a:pt x="839289" y="378823"/>
                    </a:lnTo>
                    <a:lnTo>
                      <a:pt x="831547" y="399623"/>
                    </a:lnTo>
                    <a:lnTo>
                      <a:pt x="336369" y="1577340"/>
                    </a:lnTo>
                    <a:lnTo>
                      <a:pt x="0" y="653143"/>
                    </a:lnTo>
                    <a:lnTo>
                      <a:pt x="466998" y="0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Shape 290"/>
              <p:cNvSpPr/>
              <p:nvPr/>
            </p:nvSpPr>
            <p:spPr>
              <a:xfrm>
                <a:off x="1990804" y="2939643"/>
                <a:ext cx="2601019" cy="1011939"/>
              </a:xfrm>
              <a:custGeom>
                <a:avLst/>
                <a:gdLst/>
                <a:ahLst/>
                <a:cxnLst/>
                <a:rect l="0" t="0" r="0" b="0"/>
                <a:pathLst>
                  <a:path w="3282043" h="1276894" extrusionOk="0">
                    <a:moveTo>
                      <a:pt x="0" y="1276894"/>
                    </a:moveTo>
                    <a:lnTo>
                      <a:pt x="3282043" y="966651"/>
                    </a:lnTo>
                    <a:lnTo>
                      <a:pt x="2625635" y="0"/>
                    </a:lnTo>
                    <a:lnTo>
                      <a:pt x="499655" y="84909"/>
                    </a:lnTo>
                    <a:lnTo>
                      <a:pt x="0" y="1276894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0" name="Shape 291"/>
              <p:cNvGrpSpPr/>
              <p:nvPr/>
            </p:nvGrpSpPr>
            <p:grpSpPr>
              <a:xfrm>
                <a:off x="2053959" y="1450779"/>
                <a:ext cx="2007594" cy="1676211"/>
                <a:chOff x="5445997" y="2184629"/>
                <a:chExt cx="1754890" cy="1465219"/>
              </a:xfrm>
            </p:grpSpPr>
            <p:sp>
              <p:nvSpPr>
                <p:cNvPr id="26" name="Shape 292"/>
                <p:cNvSpPr/>
                <p:nvPr/>
              </p:nvSpPr>
              <p:spPr>
                <a:xfrm>
                  <a:off x="5804127" y="3492862"/>
                  <a:ext cx="798281" cy="15698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52752" h="226695" extrusionOk="0">
                      <a:moveTo>
                        <a:pt x="0" y="20955"/>
                      </a:moveTo>
                      <a:lnTo>
                        <a:pt x="78377" y="226695"/>
                      </a:lnTo>
                      <a:lnTo>
                        <a:pt x="1152752" y="0"/>
                      </a:lnTo>
                      <a:lnTo>
                        <a:pt x="0" y="20955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" name="Shape 293"/>
                <p:cNvSpPr/>
                <p:nvPr/>
              </p:nvSpPr>
              <p:spPr>
                <a:xfrm>
                  <a:off x="5445997" y="3284407"/>
                  <a:ext cx="205797" cy="12664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180" h="182880" extrusionOk="0">
                      <a:moveTo>
                        <a:pt x="0" y="124097"/>
                      </a:moveTo>
                      <a:lnTo>
                        <a:pt x="65314" y="0"/>
                      </a:lnTo>
                      <a:lnTo>
                        <a:pt x="297180" y="182880"/>
                      </a:lnTo>
                      <a:lnTo>
                        <a:pt x="0" y="124097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" name="Shape 294"/>
                <p:cNvSpPr/>
                <p:nvPr/>
              </p:nvSpPr>
              <p:spPr>
                <a:xfrm>
                  <a:off x="5844738" y="2184629"/>
                  <a:ext cx="1356149" cy="135351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58338" h="1954534" extrusionOk="0">
                      <a:moveTo>
                        <a:pt x="0" y="1954534"/>
                      </a:moveTo>
                      <a:lnTo>
                        <a:pt x="658822" y="0"/>
                      </a:lnTo>
                      <a:lnTo>
                        <a:pt x="1958338" y="1843822"/>
                      </a:lnTo>
                      <a:lnTo>
                        <a:pt x="0" y="195453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97B8C"/>
                    </a:gs>
                    <a:gs pos="50000">
                      <a:srgbClr val="22A8BF"/>
                    </a:gs>
                    <a:gs pos="100000">
                      <a:srgbClr val="2BD5F3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228600" anchor="b" anchorCtr="1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0" i="0" u="none" strike="noStrike" cap="non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1" name="Shape 295"/>
              <p:cNvSpPr/>
              <p:nvPr/>
            </p:nvSpPr>
            <p:spPr>
              <a:xfrm>
                <a:off x="2050261" y="1451896"/>
                <a:ext cx="988998" cy="1552074"/>
              </a:xfrm>
              <a:custGeom>
                <a:avLst/>
                <a:gdLst/>
                <a:ahLst/>
                <a:cxnLst/>
                <a:rect l="0" t="0" r="0" b="0"/>
                <a:pathLst>
                  <a:path w="1247947" h="1958453" extrusionOk="0">
                    <a:moveTo>
                      <a:pt x="588532" y="1958453"/>
                    </a:moveTo>
                    <a:lnTo>
                      <a:pt x="0" y="1598612"/>
                    </a:lnTo>
                    <a:lnTo>
                      <a:pt x="1247947" y="0"/>
                    </a:lnTo>
                    <a:lnTo>
                      <a:pt x="588532" y="1958453"/>
                    </a:lnTo>
                    <a:close/>
                  </a:path>
                </a:pathLst>
              </a:custGeom>
              <a:gradFill>
                <a:gsLst>
                  <a:gs pos="0">
                    <a:srgbClr val="197B8C"/>
                  </a:gs>
                  <a:gs pos="50000">
                    <a:srgbClr val="22A8BF"/>
                  </a:gs>
                  <a:gs pos="100000">
                    <a:srgbClr val="2BD5F3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Shape 296"/>
              <p:cNvSpPr txBox="1"/>
              <p:nvPr/>
            </p:nvSpPr>
            <p:spPr>
              <a:xfrm rot="21285244">
                <a:off x="2226142" y="5144795"/>
                <a:ext cx="2568513" cy="3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 b="1" dirty="0" smtClean="0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Methodology</a:t>
                </a:r>
                <a:endParaRPr sz="1600" b="1" i="0" u="none" strike="noStrike" cap="none" dirty="0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23" name="Shape 297"/>
              <p:cNvSpPr txBox="1"/>
              <p:nvPr/>
            </p:nvSpPr>
            <p:spPr>
              <a:xfrm rot="-667019">
                <a:off x="2664813" y="4089996"/>
                <a:ext cx="1450111" cy="3693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 b="0" i="0" u="none" strike="noStrike" cap="none" dirty="0" smtClean="0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Projects</a:t>
                </a:r>
                <a:endParaRPr sz="1600" b="0" i="0" u="none" strike="noStrike" cap="none" dirty="0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24" name="Shape 298"/>
              <p:cNvSpPr txBox="1"/>
              <p:nvPr/>
            </p:nvSpPr>
            <p:spPr>
              <a:xfrm rot="-314756">
                <a:off x="2524112" y="31896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 dirty="0" smtClean="0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Activities</a:t>
                </a:r>
                <a:endParaRPr sz="1600" b="0" i="0" u="none" strike="noStrike" cap="none" dirty="0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25" name="Shape 299"/>
              <p:cNvSpPr txBox="1"/>
              <p:nvPr/>
            </p:nvSpPr>
            <p:spPr>
              <a:xfrm rot="-203867">
                <a:off x="2737706" y="2249326"/>
                <a:ext cx="966800" cy="6464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600" b="0" i="0" u="none" strike="noStrike" cap="none" dirty="0" smtClean="0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Apps</a:t>
                </a:r>
                <a:endParaRPr sz="1600" b="0" i="0" u="none" strike="noStrike" cap="none" dirty="0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</p:grpSp>
      </p:grpSp>
      <p:sp>
        <p:nvSpPr>
          <p:cNvPr id="29" name="Shape 64"/>
          <p:cNvSpPr/>
          <p:nvPr/>
        </p:nvSpPr>
        <p:spPr>
          <a:xfrm>
            <a:off x="1043608" y="1103500"/>
            <a:ext cx="2349385" cy="278686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31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2649709" y="2040394"/>
            <a:ext cx="2133000" cy="21330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ES" sz="1800" dirty="0" smtClean="0">
                <a:solidFill>
                  <a:schemeClr val="bg1"/>
                </a:solidFill>
              </a:rPr>
              <a:t>   Training</a:t>
            </a:r>
          </a:p>
          <a:p>
            <a:r>
              <a:rPr lang="es-ES" sz="1800" dirty="0">
                <a:solidFill>
                  <a:schemeClr val="bg1"/>
                </a:solidFill>
              </a:rPr>
              <a:t> </a:t>
            </a:r>
            <a:r>
              <a:rPr lang="es-ES" sz="1800" dirty="0" smtClean="0">
                <a:solidFill>
                  <a:schemeClr val="bg1"/>
                </a:solidFill>
              </a:rPr>
              <a:t>   </a:t>
            </a:r>
            <a:r>
              <a:rPr lang="es-ES" sz="1800" dirty="0" err="1" smtClean="0">
                <a:solidFill>
                  <a:schemeClr val="bg1"/>
                </a:solidFill>
              </a:rPr>
              <a:t>activities</a:t>
            </a:r>
            <a:endParaRPr lang="es-ES" sz="1800" dirty="0">
              <a:solidFill>
                <a:schemeClr val="bg1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827584" y="2040394"/>
            <a:ext cx="2133000" cy="21330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s-ES" sz="1800" dirty="0" err="1">
                <a:solidFill>
                  <a:srgbClr val="FFFFFF"/>
                </a:solidFill>
                <a:latin typeface="Sniglet"/>
                <a:ea typeface="Sniglet"/>
                <a:cs typeface="Sniglet"/>
              </a:rPr>
              <a:t>Educational</a:t>
            </a:r>
            <a:r>
              <a:rPr lang="es-ES" sz="1800" dirty="0">
                <a:solidFill>
                  <a:srgbClr val="FFFFFF"/>
                </a:solidFill>
                <a:latin typeface="Sniglet"/>
                <a:ea typeface="Sniglet"/>
                <a:cs typeface="Sniglet"/>
              </a:rPr>
              <a:t> </a:t>
            </a:r>
            <a:r>
              <a:rPr lang="es-ES" sz="1800" dirty="0" err="1">
                <a:solidFill>
                  <a:srgbClr val="FFFFFF"/>
                </a:solidFill>
                <a:latin typeface="Sniglet"/>
                <a:ea typeface="Sniglet"/>
                <a:cs typeface="Sniglet"/>
              </a:rPr>
              <a:t>innovation</a:t>
            </a:r>
            <a:r>
              <a:rPr lang="es-ES" sz="1800" dirty="0">
                <a:solidFill>
                  <a:srgbClr val="FFFFFF"/>
                </a:solidFill>
                <a:latin typeface="Sniglet"/>
                <a:ea typeface="Sniglet"/>
                <a:cs typeface="Sniglet"/>
              </a:rPr>
              <a:t> </a:t>
            </a:r>
            <a:r>
              <a:rPr lang="es-ES" sz="1800" dirty="0" err="1">
                <a:solidFill>
                  <a:srgbClr val="FFFFFF"/>
                </a:solidFill>
                <a:latin typeface="Sniglet"/>
                <a:ea typeface="Sniglet"/>
                <a:cs typeface="Sniglet"/>
              </a:rPr>
              <a:t>project</a:t>
            </a:r>
            <a:r>
              <a:rPr lang="es-ES" sz="1800" dirty="0">
                <a:solidFill>
                  <a:srgbClr val="FFFFFF"/>
                </a:solidFill>
                <a:latin typeface="Sniglet"/>
                <a:ea typeface="Sniglet"/>
                <a:cs typeface="Sniglet"/>
              </a:rPr>
              <a:t> </a:t>
            </a:r>
            <a:r>
              <a:rPr lang="es-ES" sz="1800" dirty="0" smtClean="0">
                <a:solidFill>
                  <a:srgbClr val="FFFFFF"/>
                </a:solidFill>
                <a:latin typeface="Sniglet"/>
                <a:ea typeface="Sniglet"/>
                <a:cs typeface="Sniglet"/>
              </a:rPr>
              <a:t>«</a:t>
            </a:r>
            <a:r>
              <a:rPr lang="es-ES_tradnl" sz="1800" dirty="0" err="1" smtClean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Formapps</a:t>
            </a:r>
            <a:r>
              <a:rPr lang="es-ES_tradnl" sz="1800" dirty="0" smtClean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»</a:t>
            </a:r>
            <a:endParaRPr lang="es-ES_tradnl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4471834" y="2040394"/>
            <a:ext cx="2133000" cy="21330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solidFill>
              <a:srgbClr val="92D05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ES" sz="1800" dirty="0" smtClean="0">
                <a:solidFill>
                  <a:schemeClr val="bg1"/>
                </a:solidFill>
              </a:rPr>
              <a:t>   </a:t>
            </a:r>
            <a:r>
              <a:rPr lang="es-ES" sz="1800" dirty="0">
                <a:solidFill>
                  <a:schemeClr val="bg1"/>
                </a:solidFill>
              </a:rPr>
              <a:t>Internet </a:t>
            </a:r>
          </a:p>
          <a:p>
            <a:r>
              <a:rPr lang="es-ES" sz="1800" dirty="0">
                <a:solidFill>
                  <a:schemeClr val="bg1"/>
                </a:solidFill>
              </a:rPr>
              <a:t>   Security  </a:t>
            </a:r>
          </a:p>
          <a:p>
            <a:r>
              <a:rPr lang="es-ES" sz="1800" dirty="0">
                <a:solidFill>
                  <a:schemeClr val="bg1"/>
                </a:solidFill>
              </a:rPr>
              <a:t>    Plan</a:t>
            </a:r>
          </a:p>
        </p:txBody>
      </p:sp>
      <p:sp>
        <p:nvSpPr>
          <p:cNvPr id="147" name="Shape 147"/>
          <p:cNvSpPr/>
          <p:nvPr/>
        </p:nvSpPr>
        <p:spPr>
          <a:xfrm>
            <a:off x="827584" y="2067694"/>
            <a:ext cx="2138977" cy="205027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FF9933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2630726" y="1962764"/>
            <a:ext cx="2138892" cy="2158411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7030A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4468847" y="2067694"/>
            <a:ext cx="2138977" cy="205027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47"/>
          <p:cNvSpPr/>
          <p:nvPr/>
        </p:nvSpPr>
        <p:spPr>
          <a:xfrm rot="6079494">
            <a:off x="6222275" y="2067694"/>
            <a:ext cx="2138977" cy="2050273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43"/>
          <p:cNvSpPr/>
          <p:nvPr/>
        </p:nvSpPr>
        <p:spPr>
          <a:xfrm>
            <a:off x="6225264" y="2061905"/>
            <a:ext cx="2133000" cy="2133000"/>
          </a:xfrm>
          <a:prstGeom prst="ellipse">
            <a:avLst/>
          </a:prstGeom>
          <a:solidFill>
            <a:srgbClr val="FFFFFF">
              <a:alpha val="11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s-ES" sz="1800" dirty="0" err="1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Innovating</a:t>
            </a:r>
            <a:r>
              <a:rPr lang="es-ES" sz="1800" dirty="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 </a:t>
            </a:r>
            <a:r>
              <a:rPr lang="es-ES" sz="1800" dirty="0" err="1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rPr>
              <a:t>experiences</a:t>
            </a:r>
            <a:endParaRPr lang="es-ES" sz="18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-106166" y="177265"/>
            <a:ext cx="9156000" cy="84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r>
              <a:rPr lang="es-ES" sz="2800" dirty="0" smtClean="0">
                <a:solidFill>
                  <a:srgbClr val="FFC000"/>
                </a:solidFill>
              </a:rPr>
              <a:t> </a:t>
            </a:r>
            <a:r>
              <a:rPr lang="es-ES" sz="2800" dirty="0" err="1">
                <a:solidFill>
                  <a:srgbClr val="FFC000"/>
                </a:solidFill>
              </a:rPr>
              <a:t>Work</a:t>
            </a:r>
            <a:r>
              <a:rPr lang="es-ES" sz="2800" dirty="0">
                <a:solidFill>
                  <a:srgbClr val="FFC000"/>
                </a:solidFill>
              </a:rPr>
              <a:t> </a:t>
            </a:r>
            <a:r>
              <a:rPr lang="es-ES" sz="2800" dirty="0" err="1">
                <a:solidFill>
                  <a:srgbClr val="FFC000"/>
                </a:solidFill>
              </a:rPr>
              <a:t>areas</a:t>
            </a:r>
            <a:endParaRPr lang="es-ES" sz="2800" dirty="0">
              <a:solidFill>
                <a:srgbClr val="FFC000"/>
              </a:solidFill>
            </a:endParaRPr>
          </a:p>
          <a:p>
            <a:endParaRPr lang="es-ES" sz="2800" dirty="0">
              <a:solidFill>
                <a:srgbClr val="FFC000"/>
              </a:solidFill>
            </a:endParaRPr>
          </a:p>
        </p:txBody>
      </p:sp>
      <p:sp>
        <p:nvSpPr>
          <p:cNvPr id="15" name="Shape 398"/>
          <p:cNvSpPr/>
          <p:nvPr/>
        </p:nvSpPr>
        <p:spPr>
          <a:xfrm>
            <a:off x="899592" y="107574"/>
            <a:ext cx="7260263" cy="915858"/>
          </a:xfrm>
          <a:custGeom>
            <a:avLst/>
            <a:gdLst/>
            <a:ahLst/>
            <a:cxnLst/>
            <a:rect l="0" t="0" r="0" b="0"/>
            <a:pathLst>
              <a:path w="71886" h="68584" extrusionOk="0">
                <a:moveTo>
                  <a:pt x="48962" y="1604"/>
                </a:moveTo>
                <a:lnTo>
                  <a:pt x="48679" y="1698"/>
                </a:lnTo>
                <a:lnTo>
                  <a:pt x="49811" y="1698"/>
                </a:lnTo>
                <a:lnTo>
                  <a:pt x="48962" y="1793"/>
                </a:lnTo>
                <a:lnTo>
                  <a:pt x="47924" y="1698"/>
                </a:lnTo>
                <a:lnTo>
                  <a:pt x="46980" y="1698"/>
                </a:lnTo>
                <a:lnTo>
                  <a:pt x="47452" y="1604"/>
                </a:lnTo>
                <a:close/>
                <a:moveTo>
                  <a:pt x="23773" y="1793"/>
                </a:moveTo>
                <a:lnTo>
                  <a:pt x="22547" y="1887"/>
                </a:lnTo>
                <a:lnTo>
                  <a:pt x="23113" y="1793"/>
                </a:lnTo>
                <a:close/>
                <a:moveTo>
                  <a:pt x="50471" y="1793"/>
                </a:moveTo>
                <a:lnTo>
                  <a:pt x="50660" y="1887"/>
                </a:lnTo>
                <a:lnTo>
                  <a:pt x="48301" y="1981"/>
                </a:lnTo>
                <a:lnTo>
                  <a:pt x="50471" y="1793"/>
                </a:lnTo>
                <a:close/>
                <a:moveTo>
                  <a:pt x="41603" y="1887"/>
                </a:moveTo>
                <a:lnTo>
                  <a:pt x="41698" y="1981"/>
                </a:lnTo>
                <a:lnTo>
                  <a:pt x="39811" y="2076"/>
                </a:lnTo>
                <a:lnTo>
                  <a:pt x="41320" y="1887"/>
                </a:lnTo>
                <a:lnTo>
                  <a:pt x="41320" y="1887"/>
                </a:lnTo>
                <a:lnTo>
                  <a:pt x="40943" y="1981"/>
                </a:lnTo>
                <a:lnTo>
                  <a:pt x="41603" y="1887"/>
                </a:lnTo>
                <a:close/>
                <a:moveTo>
                  <a:pt x="61409" y="2301"/>
                </a:moveTo>
                <a:lnTo>
                  <a:pt x="60659" y="2359"/>
                </a:lnTo>
                <a:lnTo>
                  <a:pt x="59527" y="2453"/>
                </a:lnTo>
                <a:lnTo>
                  <a:pt x="61886" y="2453"/>
                </a:lnTo>
                <a:lnTo>
                  <a:pt x="61773" y="2378"/>
                </a:lnTo>
                <a:lnTo>
                  <a:pt x="61697" y="2359"/>
                </a:lnTo>
                <a:lnTo>
                  <a:pt x="61409" y="2301"/>
                </a:lnTo>
                <a:close/>
                <a:moveTo>
                  <a:pt x="4245" y="3113"/>
                </a:moveTo>
                <a:lnTo>
                  <a:pt x="4245" y="3113"/>
                </a:lnTo>
                <a:lnTo>
                  <a:pt x="4245" y="3113"/>
                </a:lnTo>
                <a:close/>
                <a:moveTo>
                  <a:pt x="15189" y="4151"/>
                </a:moveTo>
                <a:lnTo>
                  <a:pt x="14074" y="4337"/>
                </a:lnTo>
                <a:lnTo>
                  <a:pt x="15189" y="4151"/>
                </a:lnTo>
                <a:close/>
                <a:moveTo>
                  <a:pt x="67074" y="19245"/>
                </a:moveTo>
                <a:lnTo>
                  <a:pt x="67067" y="19277"/>
                </a:lnTo>
                <a:lnTo>
                  <a:pt x="67093" y="19490"/>
                </a:lnTo>
                <a:lnTo>
                  <a:pt x="67074" y="19245"/>
                </a:lnTo>
                <a:close/>
                <a:moveTo>
                  <a:pt x="67093" y="19490"/>
                </a:moveTo>
                <a:lnTo>
                  <a:pt x="67169" y="20472"/>
                </a:lnTo>
                <a:lnTo>
                  <a:pt x="67357" y="21604"/>
                </a:lnTo>
                <a:lnTo>
                  <a:pt x="67093" y="19490"/>
                </a:lnTo>
                <a:close/>
                <a:moveTo>
                  <a:pt x="71558" y="26891"/>
                </a:moveTo>
                <a:lnTo>
                  <a:pt x="71603" y="27358"/>
                </a:lnTo>
                <a:lnTo>
                  <a:pt x="71603" y="26981"/>
                </a:lnTo>
                <a:lnTo>
                  <a:pt x="71558" y="26891"/>
                </a:lnTo>
                <a:close/>
                <a:moveTo>
                  <a:pt x="64339" y="3113"/>
                </a:moveTo>
                <a:lnTo>
                  <a:pt x="64905" y="3396"/>
                </a:lnTo>
                <a:lnTo>
                  <a:pt x="65282" y="3774"/>
                </a:lnTo>
                <a:lnTo>
                  <a:pt x="65659" y="4245"/>
                </a:lnTo>
                <a:lnTo>
                  <a:pt x="65942" y="4717"/>
                </a:lnTo>
                <a:lnTo>
                  <a:pt x="66414" y="6132"/>
                </a:lnTo>
                <a:lnTo>
                  <a:pt x="67074" y="8208"/>
                </a:lnTo>
                <a:lnTo>
                  <a:pt x="66791" y="7547"/>
                </a:lnTo>
                <a:lnTo>
                  <a:pt x="66791" y="7830"/>
                </a:lnTo>
                <a:lnTo>
                  <a:pt x="66508" y="7642"/>
                </a:lnTo>
                <a:lnTo>
                  <a:pt x="66225" y="7547"/>
                </a:lnTo>
                <a:lnTo>
                  <a:pt x="66791" y="9717"/>
                </a:lnTo>
                <a:lnTo>
                  <a:pt x="67074" y="10943"/>
                </a:lnTo>
                <a:lnTo>
                  <a:pt x="67452" y="11981"/>
                </a:lnTo>
                <a:lnTo>
                  <a:pt x="67357" y="11981"/>
                </a:lnTo>
                <a:lnTo>
                  <a:pt x="67924" y="14623"/>
                </a:lnTo>
                <a:lnTo>
                  <a:pt x="68395" y="17264"/>
                </a:lnTo>
                <a:lnTo>
                  <a:pt x="68867" y="19905"/>
                </a:lnTo>
                <a:lnTo>
                  <a:pt x="69527" y="22736"/>
                </a:lnTo>
                <a:lnTo>
                  <a:pt x="69433" y="22170"/>
                </a:lnTo>
                <a:lnTo>
                  <a:pt x="69527" y="21698"/>
                </a:lnTo>
                <a:lnTo>
                  <a:pt x="69810" y="23868"/>
                </a:lnTo>
                <a:lnTo>
                  <a:pt x="69999" y="26037"/>
                </a:lnTo>
                <a:lnTo>
                  <a:pt x="69810" y="24056"/>
                </a:lnTo>
                <a:lnTo>
                  <a:pt x="69905" y="25754"/>
                </a:lnTo>
                <a:lnTo>
                  <a:pt x="70093" y="28773"/>
                </a:lnTo>
                <a:lnTo>
                  <a:pt x="70188" y="30754"/>
                </a:lnTo>
                <a:lnTo>
                  <a:pt x="70093" y="29811"/>
                </a:lnTo>
                <a:lnTo>
                  <a:pt x="69999" y="29151"/>
                </a:lnTo>
                <a:lnTo>
                  <a:pt x="69999" y="30566"/>
                </a:lnTo>
                <a:lnTo>
                  <a:pt x="70093" y="31226"/>
                </a:lnTo>
                <a:lnTo>
                  <a:pt x="70093" y="32452"/>
                </a:lnTo>
                <a:lnTo>
                  <a:pt x="69999" y="33962"/>
                </a:lnTo>
                <a:lnTo>
                  <a:pt x="69716" y="36981"/>
                </a:lnTo>
                <a:lnTo>
                  <a:pt x="69244" y="39999"/>
                </a:lnTo>
                <a:lnTo>
                  <a:pt x="68678" y="43018"/>
                </a:lnTo>
                <a:lnTo>
                  <a:pt x="68678" y="41226"/>
                </a:lnTo>
                <a:lnTo>
                  <a:pt x="68678" y="39433"/>
                </a:lnTo>
                <a:lnTo>
                  <a:pt x="68207" y="32452"/>
                </a:lnTo>
                <a:lnTo>
                  <a:pt x="67735" y="25754"/>
                </a:lnTo>
                <a:lnTo>
                  <a:pt x="67641" y="26320"/>
                </a:lnTo>
                <a:lnTo>
                  <a:pt x="67452" y="25000"/>
                </a:lnTo>
                <a:lnTo>
                  <a:pt x="67263" y="23679"/>
                </a:lnTo>
                <a:lnTo>
                  <a:pt x="67169" y="22264"/>
                </a:lnTo>
                <a:lnTo>
                  <a:pt x="67169" y="21038"/>
                </a:lnTo>
                <a:lnTo>
                  <a:pt x="67074" y="19905"/>
                </a:lnTo>
                <a:lnTo>
                  <a:pt x="66980" y="19622"/>
                </a:lnTo>
                <a:lnTo>
                  <a:pt x="67067" y="19277"/>
                </a:lnTo>
                <a:lnTo>
                  <a:pt x="66886" y="17830"/>
                </a:lnTo>
                <a:lnTo>
                  <a:pt x="66980" y="18962"/>
                </a:lnTo>
                <a:lnTo>
                  <a:pt x="66414" y="14434"/>
                </a:lnTo>
                <a:lnTo>
                  <a:pt x="66603" y="14811"/>
                </a:lnTo>
                <a:lnTo>
                  <a:pt x="66603" y="14623"/>
                </a:lnTo>
                <a:lnTo>
                  <a:pt x="66414" y="13113"/>
                </a:lnTo>
                <a:lnTo>
                  <a:pt x="66131" y="11321"/>
                </a:lnTo>
                <a:lnTo>
                  <a:pt x="66037" y="10849"/>
                </a:lnTo>
                <a:lnTo>
                  <a:pt x="65565" y="7264"/>
                </a:lnTo>
                <a:lnTo>
                  <a:pt x="64999" y="4811"/>
                </a:lnTo>
                <a:lnTo>
                  <a:pt x="64339" y="3113"/>
                </a:lnTo>
                <a:close/>
                <a:moveTo>
                  <a:pt x="69433" y="56131"/>
                </a:moveTo>
                <a:lnTo>
                  <a:pt x="69433" y="57169"/>
                </a:lnTo>
                <a:lnTo>
                  <a:pt x="69339" y="58112"/>
                </a:lnTo>
                <a:lnTo>
                  <a:pt x="69056" y="58867"/>
                </a:lnTo>
                <a:lnTo>
                  <a:pt x="68773" y="59527"/>
                </a:lnTo>
                <a:lnTo>
                  <a:pt x="68678" y="59622"/>
                </a:lnTo>
                <a:lnTo>
                  <a:pt x="68773" y="58773"/>
                </a:lnTo>
                <a:lnTo>
                  <a:pt x="69150" y="57452"/>
                </a:lnTo>
                <a:lnTo>
                  <a:pt x="69433" y="56131"/>
                </a:lnTo>
                <a:close/>
                <a:moveTo>
                  <a:pt x="62169" y="61508"/>
                </a:moveTo>
                <a:lnTo>
                  <a:pt x="61320" y="61697"/>
                </a:lnTo>
                <a:lnTo>
                  <a:pt x="61886" y="61508"/>
                </a:lnTo>
                <a:close/>
                <a:moveTo>
                  <a:pt x="56320" y="62357"/>
                </a:moveTo>
                <a:lnTo>
                  <a:pt x="54418" y="62578"/>
                </a:lnTo>
                <a:lnTo>
                  <a:pt x="54418" y="62578"/>
                </a:lnTo>
                <a:lnTo>
                  <a:pt x="54905" y="62546"/>
                </a:lnTo>
                <a:lnTo>
                  <a:pt x="56320" y="62357"/>
                </a:lnTo>
                <a:close/>
                <a:moveTo>
                  <a:pt x="54418" y="62578"/>
                </a:moveTo>
                <a:lnTo>
                  <a:pt x="53490" y="62640"/>
                </a:lnTo>
                <a:lnTo>
                  <a:pt x="52924" y="62735"/>
                </a:lnTo>
                <a:lnTo>
                  <a:pt x="52263" y="62829"/>
                </a:lnTo>
                <a:lnTo>
                  <a:pt x="54418" y="62578"/>
                </a:lnTo>
                <a:close/>
                <a:moveTo>
                  <a:pt x="48867" y="1793"/>
                </a:moveTo>
                <a:lnTo>
                  <a:pt x="48207" y="1981"/>
                </a:lnTo>
                <a:lnTo>
                  <a:pt x="46886" y="1981"/>
                </a:lnTo>
                <a:lnTo>
                  <a:pt x="49528" y="2076"/>
                </a:lnTo>
                <a:lnTo>
                  <a:pt x="52169" y="2076"/>
                </a:lnTo>
                <a:lnTo>
                  <a:pt x="48490" y="2264"/>
                </a:lnTo>
                <a:lnTo>
                  <a:pt x="48490" y="2264"/>
                </a:lnTo>
                <a:lnTo>
                  <a:pt x="53395" y="2170"/>
                </a:lnTo>
                <a:lnTo>
                  <a:pt x="52263" y="2264"/>
                </a:lnTo>
                <a:lnTo>
                  <a:pt x="51037" y="2359"/>
                </a:lnTo>
                <a:lnTo>
                  <a:pt x="52546" y="2453"/>
                </a:lnTo>
                <a:lnTo>
                  <a:pt x="50754" y="2453"/>
                </a:lnTo>
                <a:lnTo>
                  <a:pt x="50754" y="2547"/>
                </a:lnTo>
                <a:lnTo>
                  <a:pt x="51037" y="2547"/>
                </a:lnTo>
                <a:lnTo>
                  <a:pt x="51509" y="2642"/>
                </a:lnTo>
                <a:lnTo>
                  <a:pt x="50377" y="2736"/>
                </a:lnTo>
                <a:lnTo>
                  <a:pt x="54056" y="2642"/>
                </a:lnTo>
                <a:lnTo>
                  <a:pt x="53490" y="2642"/>
                </a:lnTo>
                <a:lnTo>
                  <a:pt x="53018" y="2453"/>
                </a:lnTo>
                <a:lnTo>
                  <a:pt x="53112" y="2359"/>
                </a:lnTo>
                <a:lnTo>
                  <a:pt x="54339" y="2359"/>
                </a:lnTo>
                <a:lnTo>
                  <a:pt x="55848" y="2453"/>
                </a:lnTo>
                <a:lnTo>
                  <a:pt x="55565" y="2547"/>
                </a:lnTo>
                <a:lnTo>
                  <a:pt x="57169" y="2642"/>
                </a:lnTo>
                <a:lnTo>
                  <a:pt x="57169" y="2642"/>
                </a:lnTo>
                <a:lnTo>
                  <a:pt x="57075" y="2547"/>
                </a:lnTo>
                <a:lnTo>
                  <a:pt x="57358" y="2359"/>
                </a:lnTo>
                <a:lnTo>
                  <a:pt x="58490" y="2264"/>
                </a:lnTo>
                <a:lnTo>
                  <a:pt x="60093" y="2170"/>
                </a:lnTo>
                <a:lnTo>
                  <a:pt x="61603" y="2264"/>
                </a:lnTo>
                <a:lnTo>
                  <a:pt x="61226" y="2264"/>
                </a:lnTo>
                <a:lnTo>
                  <a:pt x="61409" y="2301"/>
                </a:lnTo>
                <a:lnTo>
                  <a:pt x="61632" y="2284"/>
                </a:lnTo>
                <a:lnTo>
                  <a:pt x="61632" y="2284"/>
                </a:lnTo>
                <a:lnTo>
                  <a:pt x="61773" y="2378"/>
                </a:lnTo>
                <a:lnTo>
                  <a:pt x="62075" y="2453"/>
                </a:lnTo>
                <a:lnTo>
                  <a:pt x="62358" y="2736"/>
                </a:lnTo>
                <a:lnTo>
                  <a:pt x="62735" y="3208"/>
                </a:lnTo>
                <a:lnTo>
                  <a:pt x="63207" y="3774"/>
                </a:lnTo>
                <a:lnTo>
                  <a:pt x="63961" y="5189"/>
                </a:lnTo>
                <a:lnTo>
                  <a:pt x="64339" y="5944"/>
                </a:lnTo>
                <a:lnTo>
                  <a:pt x="64622" y="6698"/>
                </a:lnTo>
                <a:lnTo>
                  <a:pt x="65093" y="8491"/>
                </a:lnTo>
                <a:lnTo>
                  <a:pt x="65471" y="10472"/>
                </a:lnTo>
                <a:lnTo>
                  <a:pt x="65754" y="12547"/>
                </a:lnTo>
                <a:lnTo>
                  <a:pt x="65848" y="14623"/>
                </a:lnTo>
                <a:lnTo>
                  <a:pt x="65942" y="16792"/>
                </a:lnTo>
                <a:lnTo>
                  <a:pt x="66131" y="20660"/>
                </a:lnTo>
                <a:lnTo>
                  <a:pt x="66225" y="20283"/>
                </a:lnTo>
                <a:lnTo>
                  <a:pt x="66603" y="23019"/>
                </a:lnTo>
                <a:lnTo>
                  <a:pt x="66791" y="25000"/>
                </a:lnTo>
                <a:lnTo>
                  <a:pt x="66791" y="25660"/>
                </a:lnTo>
                <a:lnTo>
                  <a:pt x="66791" y="25849"/>
                </a:lnTo>
                <a:lnTo>
                  <a:pt x="66697" y="25943"/>
                </a:lnTo>
                <a:lnTo>
                  <a:pt x="66508" y="24905"/>
                </a:lnTo>
                <a:lnTo>
                  <a:pt x="66508" y="25566"/>
                </a:lnTo>
                <a:lnTo>
                  <a:pt x="66508" y="26792"/>
                </a:lnTo>
                <a:lnTo>
                  <a:pt x="67169" y="33490"/>
                </a:lnTo>
                <a:lnTo>
                  <a:pt x="67546" y="36698"/>
                </a:lnTo>
                <a:lnTo>
                  <a:pt x="67735" y="40188"/>
                </a:lnTo>
                <a:lnTo>
                  <a:pt x="67357" y="38867"/>
                </a:lnTo>
                <a:lnTo>
                  <a:pt x="67263" y="38584"/>
                </a:lnTo>
                <a:lnTo>
                  <a:pt x="67263" y="38679"/>
                </a:lnTo>
                <a:lnTo>
                  <a:pt x="67263" y="39339"/>
                </a:lnTo>
                <a:lnTo>
                  <a:pt x="67357" y="40660"/>
                </a:lnTo>
                <a:lnTo>
                  <a:pt x="67641" y="43962"/>
                </a:lnTo>
                <a:lnTo>
                  <a:pt x="67829" y="46226"/>
                </a:lnTo>
                <a:lnTo>
                  <a:pt x="67924" y="46980"/>
                </a:lnTo>
                <a:lnTo>
                  <a:pt x="67169" y="50943"/>
                </a:lnTo>
                <a:lnTo>
                  <a:pt x="66886" y="52829"/>
                </a:lnTo>
                <a:lnTo>
                  <a:pt x="66791" y="54716"/>
                </a:lnTo>
                <a:lnTo>
                  <a:pt x="66791" y="54810"/>
                </a:lnTo>
                <a:lnTo>
                  <a:pt x="66980" y="55376"/>
                </a:lnTo>
                <a:lnTo>
                  <a:pt x="67169" y="56980"/>
                </a:lnTo>
                <a:lnTo>
                  <a:pt x="67263" y="58395"/>
                </a:lnTo>
                <a:lnTo>
                  <a:pt x="66980" y="58867"/>
                </a:lnTo>
                <a:lnTo>
                  <a:pt x="66697" y="59150"/>
                </a:lnTo>
                <a:lnTo>
                  <a:pt x="66414" y="59339"/>
                </a:lnTo>
                <a:lnTo>
                  <a:pt x="66037" y="59433"/>
                </a:lnTo>
                <a:lnTo>
                  <a:pt x="64999" y="59622"/>
                </a:lnTo>
                <a:lnTo>
                  <a:pt x="63207" y="59905"/>
                </a:lnTo>
                <a:lnTo>
                  <a:pt x="59999" y="60565"/>
                </a:lnTo>
                <a:lnTo>
                  <a:pt x="56697" y="60942"/>
                </a:lnTo>
                <a:lnTo>
                  <a:pt x="53301" y="61225"/>
                </a:lnTo>
                <a:lnTo>
                  <a:pt x="49905" y="61508"/>
                </a:lnTo>
                <a:lnTo>
                  <a:pt x="43113" y="61791"/>
                </a:lnTo>
                <a:lnTo>
                  <a:pt x="39716" y="61980"/>
                </a:lnTo>
                <a:lnTo>
                  <a:pt x="36509" y="62169"/>
                </a:lnTo>
                <a:lnTo>
                  <a:pt x="36698" y="62074"/>
                </a:lnTo>
                <a:lnTo>
                  <a:pt x="36886" y="61886"/>
                </a:lnTo>
                <a:lnTo>
                  <a:pt x="36320" y="61886"/>
                </a:lnTo>
                <a:lnTo>
                  <a:pt x="35566" y="61980"/>
                </a:lnTo>
                <a:lnTo>
                  <a:pt x="34811" y="62074"/>
                </a:lnTo>
                <a:lnTo>
                  <a:pt x="34150" y="62169"/>
                </a:lnTo>
                <a:lnTo>
                  <a:pt x="32924" y="62074"/>
                </a:lnTo>
                <a:lnTo>
                  <a:pt x="31132" y="62263"/>
                </a:lnTo>
                <a:lnTo>
                  <a:pt x="26886" y="62640"/>
                </a:lnTo>
                <a:lnTo>
                  <a:pt x="24528" y="62923"/>
                </a:lnTo>
                <a:lnTo>
                  <a:pt x="22264" y="63112"/>
                </a:lnTo>
                <a:lnTo>
                  <a:pt x="19151" y="63112"/>
                </a:lnTo>
                <a:lnTo>
                  <a:pt x="18302" y="63018"/>
                </a:lnTo>
                <a:lnTo>
                  <a:pt x="19056" y="63018"/>
                </a:lnTo>
                <a:lnTo>
                  <a:pt x="19905" y="62923"/>
                </a:lnTo>
                <a:lnTo>
                  <a:pt x="21604" y="62546"/>
                </a:lnTo>
                <a:lnTo>
                  <a:pt x="21604" y="62546"/>
                </a:lnTo>
                <a:lnTo>
                  <a:pt x="19905" y="62640"/>
                </a:lnTo>
                <a:lnTo>
                  <a:pt x="18207" y="62640"/>
                </a:lnTo>
                <a:lnTo>
                  <a:pt x="14811" y="62735"/>
                </a:lnTo>
                <a:lnTo>
                  <a:pt x="14528" y="62829"/>
                </a:lnTo>
                <a:lnTo>
                  <a:pt x="6509" y="62735"/>
                </a:lnTo>
                <a:lnTo>
                  <a:pt x="6415" y="61886"/>
                </a:lnTo>
                <a:lnTo>
                  <a:pt x="6415" y="61603"/>
                </a:lnTo>
                <a:lnTo>
                  <a:pt x="6509" y="61508"/>
                </a:lnTo>
                <a:lnTo>
                  <a:pt x="6698" y="61980"/>
                </a:lnTo>
                <a:lnTo>
                  <a:pt x="6509" y="58112"/>
                </a:lnTo>
                <a:lnTo>
                  <a:pt x="6321" y="54244"/>
                </a:lnTo>
                <a:lnTo>
                  <a:pt x="6038" y="50471"/>
                </a:lnTo>
                <a:lnTo>
                  <a:pt x="5943" y="48490"/>
                </a:lnTo>
                <a:lnTo>
                  <a:pt x="5943" y="47924"/>
                </a:lnTo>
                <a:lnTo>
                  <a:pt x="5849" y="46414"/>
                </a:lnTo>
                <a:lnTo>
                  <a:pt x="5943" y="44811"/>
                </a:lnTo>
                <a:lnTo>
                  <a:pt x="6132" y="41414"/>
                </a:lnTo>
                <a:lnTo>
                  <a:pt x="6132" y="39622"/>
                </a:lnTo>
                <a:lnTo>
                  <a:pt x="6132" y="38018"/>
                </a:lnTo>
                <a:lnTo>
                  <a:pt x="5849" y="36415"/>
                </a:lnTo>
                <a:lnTo>
                  <a:pt x="5660" y="35754"/>
                </a:lnTo>
                <a:lnTo>
                  <a:pt x="5472" y="35094"/>
                </a:lnTo>
                <a:lnTo>
                  <a:pt x="5566" y="35849"/>
                </a:lnTo>
                <a:lnTo>
                  <a:pt x="5660" y="36698"/>
                </a:lnTo>
                <a:lnTo>
                  <a:pt x="5566" y="38301"/>
                </a:lnTo>
                <a:lnTo>
                  <a:pt x="5283" y="35566"/>
                </a:lnTo>
                <a:lnTo>
                  <a:pt x="4811" y="32452"/>
                </a:lnTo>
                <a:lnTo>
                  <a:pt x="4717" y="30943"/>
                </a:lnTo>
                <a:lnTo>
                  <a:pt x="4623" y="29434"/>
                </a:lnTo>
                <a:lnTo>
                  <a:pt x="4717" y="28113"/>
                </a:lnTo>
                <a:lnTo>
                  <a:pt x="5000" y="26886"/>
                </a:lnTo>
                <a:lnTo>
                  <a:pt x="4906" y="24717"/>
                </a:lnTo>
                <a:lnTo>
                  <a:pt x="5000" y="25283"/>
                </a:lnTo>
                <a:lnTo>
                  <a:pt x="5000" y="24811"/>
                </a:lnTo>
                <a:lnTo>
                  <a:pt x="5000" y="24339"/>
                </a:lnTo>
                <a:lnTo>
                  <a:pt x="4906" y="23302"/>
                </a:lnTo>
                <a:lnTo>
                  <a:pt x="4811" y="21981"/>
                </a:lnTo>
                <a:lnTo>
                  <a:pt x="4623" y="20283"/>
                </a:lnTo>
                <a:lnTo>
                  <a:pt x="4340" y="19528"/>
                </a:lnTo>
                <a:lnTo>
                  <a:pt x="4057" y="18679"/>
                </a:lnTo>
                <a:lnTo>
                  <a:pt x="4057" y="18773"/>
                </a:lnTo>
                <a:lnTo>
                  <a:pt x="4245" y="28868"/>
                </a:lnTo>
                <a:lnTo>
                  <a:pt x="4623" y="38962"/>
                </a:lnTo>
                <a:lnTo>
                  <a:pt x="4528" y="38490"/>
                </a:lnTo>
                <a:lnTo>
                  <a:pt x="4528" y="39528"/>
                </a:lnTo>
                <a:lnTo>
                  <a:pt x="4528" y="41980"/>
                </a:lnTo>
                <a:lnTo>
                  <a:pt x="4528" y="43301"/>
                </a:lnTo>
                <a:lnTo>
                  <a:pt x="4434" y="44622"/>
                </a:lnTo>
                <a:lnTo>
                  <a:pt x="4434" y="46037"/>
                </a:lnTo>
                <a:lnTo>
                  <a:pt x="4434" y="47358"/>
                </a:lnTo>
                <a:lnTo>
                  <a:pt x="4340" y="49056"/>
                </a:lnTo>
                <a:lnTo>
                  <a:pt x="4245" y="50848"/>
                </a:lnTo>
                <a:lnTo>
                  <a:pt x="4151" y="54716"/>
                </a:lnTo>
                <a:lnTo>
                  <a:pt x="4340" y="58773"/>
                </a:lnTo>
                <a:lnTo>
                  <a:pt x="4528" y="60754"/>
                </a:lnTo>
                <a:lnTo>
                  <a:pt x="4811" y="62640"/>
                </a:lnTo>
                <a:lnTo>
                  <a:pt x="2170" y="62546"/>
                </a:lnTo>
                <a:lnTo>
                  <a:pt x="2264" y="58207"/>
                </a:lnTo>
                <a:lnTo>
                  <a:pt x="2359" y="53773"/>
                </a:lnTo>
                <a:lnTo>
                  <a:pt x="2547" y="49433"/>
                </a:lnTo>
                <a:lnTo>
                  <a:pt x="2830" y="45094"/>
                </a:lnTo>
                <a:lnTo>
                  <a:pt x="2736" y="45094"/>
                </a:lnTo>
                <a:lnTo>
                  <a:pt x="2925" y="41509"/>
                </a:lnTo>
                <a:lnTo>
                  <a:pt x="2925" y="42263"/>
                </a:lnTo>
                <a:lnTo>
                  <a:pt x="3208" y="34245"/>
                </a:lnTo>
                <a:lnTo>
                  <a:pt x="3774" y="30566"/>
                </a:lnTo>
                <a:lnTo>
                  <a:pt x="3208" y="31981"/>
                </a:lnTo>
                <a:lnTo>
                  <a:pt x="3113" y="31698"/>
                </a:lnTo>
                <a:lnTo>
                  <a:pt x="3113" y="31226"/>
                </a:lnTo>
                <a:lnTo>
                  <a:pt x="3208" y="30471"/>
                </a:lnTo>
                <a:lnTo>
                  <a:pt x="3113" y="30943"/>
                </a:lnTo>
                <a:lnTo>
                  <a:pt x="3208" y="29528"/>
                </a:lnTo>
                <a:lnTo>
                  <a:pt x="3396" y="28019"/>
                </a:lnTo>
                <a:lnTo>
                  <a:pt x="3491" y="27075"/>
                </a:lnTo>
                <a:lnTo>
                  <a:pt x="3585" y="26886"/>
                </a:lnTo>
                <a:lnTo>
                  <a:pt x="3585" y="27075"/>
                </a:lnTo>
                <a:lnTo>
                  <a:pt x="3585" y="27736"/>
                </a:lnTo>
                <a:lnTo>
                  <a:pt x="3774" y="26132"/>
                </a:lnTo>
                <a:lnTo>
                  <a:pt x="3774" y="21887"/>
                </a:lnTo>
                <a:lnTo>
                  <a:pt x="3774" y="19717"/>
                </a:lnTo>
                <a:lnTo>
                  <a:pt x="3868" y="17547"/>
                </a:lnTo>
                <a:lnTo>
                  <a:pt x="3774" y="16321"/>
                </a:lnTo>
                <a:lnTo>
                  <a:pt x="3679" y="15094"/>
                </a:lnTo>
                <a:lnTo>
                  <a:pt x="3679" y="12547"/>
                </a:lnTo>
                <a:lnTo>
                  <a:pt x="3868" y="9906"/>
                </a:lnTo>
                <a:lnTo>
                  <a:pt x="4151" y="7359"/>
                </a:lnTo>
                <a:lnTo>
                  <a:pt x="4057" y="15566"/>
                </a:lnTo>
                <a:lnTo>
                  <a:pt x="4245" y="16132"/>
                </a:lnTo>
                <a:lnTo>
                  <a:pt x="4245" y="14717"/>
                </a:lnTo>
                <a:lnTo>
                  <a:pt x="4245" y="14151"/>
                </a:lnTo>
                <a:lnTo>
                  <a:pt x="4151" y="14623"/>
                </a:lnTo>
                <a:lnTo>
                  <a:pt x="4151" y="13208"/>
                </a:lnTo>
                <a:lnTo>
                  <a:pt x="4151" y="11792"/>
                </a:lnTo>
                <a:lnTo>
                  <a:pt x="4245" y="9057"/>
                </a:lnTo>
                <a:lnTo>
                  <a:pt x="4340" y="9434"/>
                </a:lnTo>
                <a:lnTo>
                  <a:pt x="4434" y="8208"/>
                </a:lnTo>
                <a:lnTo>
                  <a:pt x="4717" y="7264"/>
                </a:lnTo>
                <a:lnTo>
                  <a:pt x="5000" y="6415"/>
                </a:lnTo>
                <a:lnTo>
                  <a:pt x="5472" y="5755"/>
                </a:lnTo>
                <a:lnTo>
                  <a:pt x="6038" y="5661"/>
                </a:lnTo>
                <a:lnTo>
                  <a:pt x="6226" y="5661"/>
                </a:lnTo>
                <a:lnTo>
                  <a:pt x="6038" y="6132"/>
                </a:lnTo>
                <a:lnTo>
                  <a:pt x="5849" y="6698"/>
                </a:lnTo>
                <a:lnTo>
                  <a:pt x="5849" y="7359"/>
                </a:lnTo>
                <a:lnTo>
                  <a:pt x="6038" y="8019"/>
                </a:lnTo>
                <a:lnTo>
                  <a:pt x="5943" y="8774"/>
                </a:lnTo>
                <a:lnTo>
                  <a:pt x="6038" y="10566"/>
                </a:lnTo>
                <a:lnTo>
                  <a:pt x="6038" y="11698"/>
                </a:lnTo>
                <a:lnTo>
                  <a:pt x="6132" y="12547"/>
                </a:lnTo>
                <a:lnTo>
                  <a:pt x="6038" y="10377"/>
                </a:lnTo>
                <a:lnTo>
                  <a:pt x="6038" y="8208"/>
                </a:lnTo>
                <a:lnTo>
                  <a:pt x="6226" y="8679"/>
                </a:lnTo>
                <a:lnTo>
                  <a:pt x="6321" y="6793"/>
                </a:lnTo>
                <a:lnTo>
                  <a:pt x="6415" y="5944"/>
                </a:lnTo>
                <a:lnTo>
                  <a:pt x="6415" y="5849"/>
                </a:lnTo>
                <a:lnTo>
                  <a:pt x="6415" y="5566"/>
                </a:lnTo>
                <a:lnTo>
                  <a:pt x="8208" y="5283"/>
                </a:lnTo>
                <a:lnTo>
                  <a:pt x="9906" y="5000"/>
                </a:lnTo>
                <a:lnTo>
                  <a:pt x="11604" y="4623"/>
                </a:lnTo>
                <a:lnTo>
                  <a:pt x="13302" y="4340"/>
                </a:lnTo>
                <a:lnTo>
                  <a:pt x="13302" y="4340"/>
                </a:lnTo>
                <a:lnTo>
                  <a:pt x="11226" y="4623"/>
                </a:lnTo>
                <a:lnTo>
                  <a:pt x="9434" y="4906"/>
                </a:lnTo>
                <a:lnTo>
                  <a:pt x="6415" y="5472"/>
                </a:lnTo>
                <a:lnTo>
                  <a:pt x="6415" y="5283"/>
                </a:lnTo>
                <a:lnTo>
                  <a:pt x="6321" y="5472"/>
                </a:lnTo>
                <a:lnTo>
                  <a:pt x="5472" y="5661"/>
                </a:lnTo>
                <a:lnTo>
                  <a:pt x="5660" y="5472"/>
                </a:lnTo>
                <a:lnTo>
                  <a:pt x="6415" y="5283"/>
                </a:lnTo>
                <a:lnTo>
                  <a:pt x="5849" y="5283"/>
                </a:lnTo>
                <a:lnTo>
                  <a:pt x="6226" y="5000"/>
                </a:lnTo>
                <a:lnTo>
                  <a:pt x="6509" y="4717"/>
                </a:lnTo>
                <a:lnTo>
                  <a:pt x="6509" y="4717"/>
                </a:lnTo>
                <a:lnTo>
                  <a:pt x="6415" y="5283"/>
                </a:lnTo>
                <a:lnTo>
                  <a:pt x="6415" y="5283"/>
                </a:lnTo>
                <a:lnTo>
                  <a:pt x="6887" y="4811"/>
                </a:lnTo>
                <a:lnTo>
                  <a:pt x="7453" y="4340"/>
                </a:lnTo>
                <a:lnTo>
                  <a:pt x="8113" y="4151"/>
                </a:lnTo>
                <a:lnTo>
                  <a:pt x="8962" y="3962"/>
                </a:lnTo>
                <a:lnTo>
                  <a:pt x="9811" y="3868"/>
                </a:lnTo>
                <a:lnTo>
                  <a:pt x="10755" y="3868"/>
                </a:lnTo>
                <a:lnTo>
                  <a:pt x="12830" y="3962"/>
                </a:lnTo>
                <a:lnTo>
                  <a:pt x="15189" y="4151"/>
                </a:lnTo>
                <a:lnTo>
                  <a:pt x="15189" y="4151"/>
                </a:lnTo>
                <a:lnTo>
                  <a:pt x="15755" y="4057"/>
                </a:lnTo>
                <a:lnTo>
                  <a:pt x="18113" y="3585"/>
                </a:lnTo>
                <a:lnTo>
                  <a:pt x="21037" y="2925"/>
                </a:lnTo>
                <a:lnTo>
                  <a:pt x="24151" y="2453"/>
                </a:lnTo>
                <a:lnTo>
                  <a:pt x="24811" y="2736"/>
                </a:lnTo>
                <a:lnTo>
                  <a:pt x="25660" y="2925"/>
                </a:lnTo>
                <a:lnTo>
                  <a:pt x="22075" y="3585"/>
                </a:lnTo>
                <a:lnTo>
                  <a:pt x="19717" y="3962"/>
                </a:lnTo>
                <a:lnTo>
                  <a:pt x="21509" y="3774"/>
                </a:lnTo>
                <a:lnTo>
                  <a:pt x="23302" y="3585"/>
                </a:lnTo>
                <a:lnTo>
                  <a:pt x="23207" y="3617"/>
                </a:lnTo>
                <a:lnTo>
                  <a:pt x="23207" y="3617"/>
                </a:lnTo>
                <a:lnTo>
                  <a:pt x="21698" y="3868"/>
                </a:lnTo>
                <a:lnTo>
                  <a:pt x="20000" y="4151"/>
                </a:lnTo>
                <a:lnTo>
                  <a:pt x="26320" y="3491"/>
                </a:lnTo>
                <a:lnTo>
                  <a:pt x="29434" y="3113"/>
                </a:lnTo>
                <a:lnTo>
                  <a:pt x="32547" y="2925"/>
                </a:lnTo>
                <a:lnTo>
                  <a:pt x="32547" y="2925"/>
                </a:lnTo>
                <a:lnTo>
                  <a:pt x="31320" y="3208"/>
                </a:lnTo>
                <a:lnTo>
                  <a:pt x="32452" y="3113"/>
                </a:lnTo>
                <a:lnTo>
                  <a:pt x="33679" y="2925"/>
                </a:lnTo>
                <a:lnTo>
                  <a:pt x="34811" y="2830"/>
                </a:lnTo>
                <a:lnTo>
                  <a:pt x="36037" y="2736"/>
                </a:lnTo>
                <a:lnTo>
                  <a:pt x="35754" y="2736"/>
                </a:lnTo>
                <a:lnTo>
                  <a:pt x="35754" y="2642"/>
                </a:lnTo>
                <a:lnTo>
                  <a:pt x="36226" y="2642"/>
                </a:lnTo>
                <a:lnTo>
                  <a:pt x="36415" y="2547"/>
                </a:lnTo>
                <a:lnTo>
                  <a:pt x="34905" y="2547"/>
                </a:lnTo>
                <a:lnTo>
                  <a:pt x="35660" y="2453"/>
                </a:lnTo>
                <a:lnTo>
                  <a:pt x="36132" y="2453"/>
                </a:lnTo>
                <a:lnTo>
                  <a:pt x="37358" y="2359"/>
                </a:lnTo>
                <a:lnTo>
                  <a:pt x="37830" y="2359"/>
                </a:lnTo>
                <a:lnTo>
                  <a:pt x="38207" y="2264"/>
                </a:lnTo>
                <a:lnTo>
                  <a:pt x="36509" y="2359"/>
                </a:lnTo>
                <a:lnTo>
                  <a:pt x="36509" y="2359"/>
                </a:lnTo>
                <a:lnTo>
                  <a:pt x="38207" y="2170"/>
                </a:lnTo>
                <a:lnTo>
                  <a:pt x="39811" y="2170"/>
                </a:lnTo>
                <a:lnTo>
                  <a:pt x="40188" y="2264"/>
                </a:lnTo>
                <a:lnTo>
                  <a:pt x="39905" y="2076"/>
                </a:lnTo>
                <a:lnTo>
                  <a:pt x="41603" y="2076"/>
                </a:lnTo>
                <a:lnTo>
                  <a:pt x="41037" y="2170"/>
                </a:lnTo>
                <a:lnTo>
                  <a:pt x="43773" y="2076"/>
                </a:lnTo>
                <a:lnTo>
                  <a:pt x="43207" y="2076"/>
                </a:lnTo>
                <a:lnTo>
                  <a:pt x="44528" y="1981"/>
                </a:lnTo>
                <a:lnTo>
                  <a:pt x="44811" y="1981"/>
                </a:lnTo>
                <a:lnTo>
                  <a:pt x="45094" y="1887"/>
                </a:lnTo>
                <a:lnTo>
                  <a:pt x="45754" y="1887"/>
                </a:lnTo>
                <a:lnTo>
                  <a:pt x="47263" y="1793"/>
                </a:lnTo>
                <a:close/>
                <a:moveTo>
                  <a:pt x="52263" y="65754"/>
                </a:moveTo>
                <a:lnTo>
                  <a:pt x="51792" y="65848"/>
                </a:lnTo>
                <a:lnTo>
                  <a:pt x="51697" y="65848"/>
                </a:lnTo>
                <a:lnTo>
                  <a:pt x="48867" y="66131"/>
                </a:lnTo>
                <a:lnTo>
                  <a:pt x="50565" y="65848"/>
                </a:lnTo>
                <a:lnTo>
                  <a:pt x="52263" y="65754"/>
                </a:lnTo>
                <a:close/>
                <a:moveTo>
                  <a:pt x="66697" y="61037"/>
                </a:moveTo>
                <a:lnTo>
                  <a:pt x="66603" y="61131"/>
                </a:lnTo>
                <a:lnTo>
                  <a:pt x="65848" y="61414"/>
                </a:lnTo>
                <a:lnTo>
                  <a:pt x="64999" y="61603"/>
                </a:lnTo>
                <a:lnTo>
                  <a:pt x="63018" y="61791"/>
                </a:lnTo>
                <a:lnTo>
                  <a:pt x="64905" y="61697"/>
                </a:lnTo>
                <a:lnTo>
                  <a:pt x="66508" y="61320"/>
                </a:lnTo>
                <a:lnTo>
                  <a:pt x="66037" y="61980"/>
                </a:lnTo>
                <a:lnTo>
                  <a:pt x="65471" y="62546"/>
                </a:lnTo>
                <a:lnTo>
                  <a:pt x="64810" y="63018"/>
                </a:lnTo>
                <a:lnTo>
                  <a:pt x="64056" y="63301"/>
                </a:lnTo>
                <a:lnTo>
                  <a:pt x="63301" y="63584"/>
                </a:lnTo>
                <a:lnTo>
                  <a:pt x="62452" y="63772"/>
                </a:lnTo>
                <a:lnTo>
                  <a:pt x="61509" y="63961"/>
                </a:lnTo>
                <a:lnTo>
                  <a:pt x="60565" y="64055"/>
                </a:lnTo>
                <a:lnTo>
                  <a:pt x="58678" y="64150"/>
                </a:lnTo>
                <a:lnTo>
                  <a:pt x="53018" y="64150"/>
                </a:lnTo>
                <a:lnTo>
                  <a:pt x="46037" y="64810"/>
                </a:lnTo>
                <a:lnTo>
                  <a:pt x="39528" y="65282"/>
                </a:lnTo>
                <a:lnTo>
                  <a:pt x="36320" y="65471"/>
                </a:lnTo>
                <a:lnTo>
                  <a:pt x="33018" y="65659"/>
                </a:lnTo>
                <a:lnTo>
                  <a:pt x="29622" y="65754"/>
                </a:lnTo>
                <a:lnTo>
                  <a:pt x="23962" y="65754"/>
                </a:lnTo>
                <a:lnTo>
                  <a:pt x="21698" y="65942"/>
                </a:lnTo>
                <a:lnTo>
                  <a:pt x="17264" y="66225"/>
                </a:lnTo>
                <a:lnTo>
                  <a:pt x="17830" y="66037"/>
                </a:lnTo>
                <a:lnTo>
                  <a:pt x="16698" y="65942"/>
                </a:lnTo>
                <a:lnTo>
                  <a:pt x="16509" y="65942"/>
                </a:lnTo>
                <a:lnTo>
                  <a:pt x="15094" y="66037"/>
                </a:lnTo>
                <a:lnTo>
                  <a:pt x="15660" y="66131"/>
                </a:lnTo>
                <a:lnTo>
                  <a:pt x="16132" y="66037"/>
                </a:lnTo>
                <a:lnTo>
                  <a:pt x="15943" y="66131"/>
                </a:lnTo>
                <a:lnTo>
                  <a:pt x="16604" y="66225"/>
                </a:lnTo>
                <a:lnTo>
                  <a:pt x="14434" y="66320"/>
                </a:lnTo>
                <a:lnTo>
                  <a:pt x="12170" y="66414"/>
                </a:lnTo>
                <a:lnTo>
                  <a:pt x="13773" y="66225"/>
                </a:lnTo>
                <a:lnTo>
                  <a:pt x="15000" y="66037"/>
                </a:lnTo>
                <a:lnTo>
                  <a:pt x="12453" y="66225"/>
                </a:lnTo>
                <a:lnTo>
                  <a:pt x="11604" y="66320"/>
                </a:lnTo>
                <a:lnTo>
                  <a:pt x="11604" y="66225"/>
                </a:lnTo>
                <a:lnTo>
                  <a:pt x="11887" y="66225"/>
                </a:lnTo>
                <a:lnTo>
                  <a:pt x="12736" y="66037"/>
                </a:lnTo>
                <a:lnTo>
                  <a:pt x="9906" y="66225"/>
                </a:lnTo>
                <a:lnTo>
                  <a:pt x="8962" y="66414"/>
                </a:lnTo>
                <a:lnTo>
                  <a:pt x="10000" y="66414"/>
                </a:lnTo>
                <a:lnTo>
                  <a:pt x="8396" y="66697"/>
                </a:lnTo>
                <a:lnTo>
                  <a:pt x="7830" y="66697"/>
                </a:lnTo>
                <a:lnTo>
                  <a:pt x="7358" y="66603"/>
                </a:lnTo>
                <a:lnTo>
                  <a:pt x="7075" y="66414"/>
                </a:lnTo>
                <a:lnTo>
                  <a:pt x="6792" y="66131"/>
                </a:lnTo>
                <a:lnTo>
                  <a:pt x="6604" y="65565"/>
                </a:lnTo>
                <a:lnTo>
                  <a:pt x="6604" y="64810"/>
                </a:lnTo>
                <a:lnTo>
                  <a:pt x="6415" y="66225"/>
                </a:lnTo>
                <a:lnTo>
                  <a:pt x="6509" y="64527"/>
                </a:lnTo>
                <a:lnTo>
                  <a:pt x="20188" y="64433"/>
                </a:lnTo>
                <a:lnTo>
                  <a:pt x="20188" y="64433"/>
                </a:lnTo>
                <a:lnTo>
                  <a:pt x="19434" y="64621"/>
                </a:lnTo>
                <a:lnTo>
                  <a:pt x="23585" y="64527"/>
                </a:lnTo>
                <a:lnTo>
                  <a:pt x="25660" y="64433"/>
                </a:lnTo>
                <a:lnTo>
                  <a:pt x="27641" y="64338"/>
                </a:lnTo>
                <a:lnTo>
                  <a:pt x="25754" y="64244"/>
                </a:lnTo>
                <a:lnTo>
                  <a:pt x="31132" y="63772"/>
                </a:lnTo>
                <a:lnTo>
                  <a:pt x="36698" y="63301"/>
                </a:lnTo>
                <a:lnTo>
                  <a:pt x="42264" y="62829"/>
                </a:lnTo>
                <a:lnTo>
                  <a:pt x="47830" y="62640"/>
                </a:lnTo>
                <a:lnTo>
                  <a:pt x="46414" y="62829"/>
                </a:lnTo>
                <a:lnTo>
                  <a:pt x="44999" y="63018"/>
                </a:lnTo>
                <a:lnTo>
                  <a:pt x="48867" y="62735"/>
                </a:lnTo>
                <a:lnTo>
                  <a:pt x="52358" y="62452"/>
                </a:lnTo>
                <a:lnTo>
                  <a:pt x="53207" y="62357"/>
                </a:lnTo>
                <a:lnTo>
                  <a:pt x="52452" y="62452"/>
                </a:lnTo>
                <a:lnTo>
                  <a:pt x="55660" y="62169"/>
                </a:lnTo>
                <a:lnTo>
                  <a:pt x="54056" y="62357"/>
                </a:lnTo>
                <a:lnTo>
                  <a:pt x="56320" y="62357"/>
                </a:lnTo>
                <a:lnTo>
                  <a:pt x="58395" y="62169"/>
                </a:lnTo>
                <a:lnTo>
                  <a:pt x="60471" y="61980"/>
                </a:lnTo>
                <a:lnTo>
                  <a:pt x="64622" y="61508"/>
                </a:lnTo>
                <a:lnTo>
                  <a:pt x="63584" y="61508"/>
                </a:lnTo>
                <a:lnTo>
                  <a:pt x="65188" y="61320"/>
                </a:lnTo>
                <a:lnTo>
                  <a:pt x="65942" y="61225"/>
                </a:lnTo>
                <a:lnTo>
                  <a:pt x="66697" y="61037"/>
                </a:lnTo>
                <a:close/>
                <a:moveTo>
                  <a:pt x="56131" y="0"/>
                </a:moveTo>
                <a:lnTo>
                  <a:pt x="54056" y="95"/>
                </a:lnTo>
                <a:lnTo>
                  <a:pt x="49999" y="472"/>
                </a:lnTo>
                <a:lnTo>
                  <a:pt x="49905" y="472"/>
                </a:lnTo>
                <a:lnTo>
                  <a:pt x="50188" y="378"/>
                </a:lnTo>
                <a:lnTo>
                  <a:pt x="46131" y="378"/>
                </a:lnTo>
                <a:lnTo>
                  <a:pt x="44999" y="566"/>
                </a:lnTo>
                <a:lnTo>
                  <a:pt x="45848" y="661"/>
                </a:lnTo>
                <a:lnTo>
                  <a:pt x="45848" y="661"/>
                </a:lnTo>
                <a:lnTo>
                  <a:pt x="45094" y="566"/>
                </a:lnTo>
                <a:lnTo>
                  <a:pt x="46037" y="661"/>
                </a:lnTo>
                <a:lnTo>
                  <a:pt x="45943" y="661"/>
                </a:lnTo>
                <a:lnTo>
                  <a:pt x="40377" y="849"/>
                </a:lnTo>
                <a:lnTo>
                  <a:pt x="34622" y="1038"/>
                </a:lnTo>
                <a:lnTo>
                  <a:pt x="34245" y="1038"/>
                </a:lnTo>
                <a:lnTo>
                  <a:pt x="30943" y="1227"/>
                </a:lnTo>
                <a:lnTo>
                  <a:pt x="29905" y="1132"/>
                </a:lnTo>
                <a:lnTo>
                  <a:pt x="28679" y="1227"/>
                </a:lnTo>
                <a:lnTo>
                  <a:pt x="26132" y="1510"/>
                </a:lnTo>
                <a:lnTo>
                  <a:pt x="20566" y="1887"/>
                </a:lnTo>
                <a:lnTo>
                  <a:pt x="20094" y="1887"/>
                </a:lnTo>
                <a:lnTo>
                  <a:pt x="19434" y="1793"/>
                </a:lnTo>
                <a:lnTo>
                  <a:pt x="19245" y="1793"/>
                </a:lnTo>
                <a:lnTo>
                  <a:pt x="19434" y="1887"/>
                </a:lnTo>
                <a:lnTo>
                  <a:pt x="19811" y="1981"/>
                </a:lnTo>
                <a:lnTo>
                  <a:pt x="17453" y="2170"/>
                </a:lnTo>
                <a:lnTo>
                  <a:pt x="12830" y="2170"/>
                </a:lnTo>
                <a:lnTo>
                  <a:pt x="11415" y="2359"/>
                </a:lnTo>
                <a:lnTo>
                  <a:pt x="8962" y="2547"/>
                </a:lnTo>
                <a:lnTo>
                  <a:pt x="8113" y="3113"/>
                </a:lnTo>
                <a:lnTo>
                  <a:pt x="7170" y="3302"/>
                </a:lnTo>
                <a:lnTo>
                  <a:pt x="5377" y="3679"/>
                </a:lnTo>
                <a:lnTo>
                  <a:pt x="4245" y="3868"/>
                </a:lnTo>
                <a:lnTo>
                  <a:pt x="4245" y="3113"/>
                </a:lnTo>
                <a:lnTo>
                  <a:pt x="4151" y="3868"/>
                </a:lnTo>
                <a:lnTo>
                  <a:pt x="3774" y="4057"/>
                </a:lnTo>
                <a:lnTo>
                  <a:pt x="3585" y="4151"/>
                </a:lnTo>
                <a:lnTo>
                  <a:pt x="3396" y="4340"/>
                </a:lnTo>
                <a:lnTo>
                  <a:pt x="3208" y="4623"/>
                </a:lnTo>
                <a:lnTo>
                  <a:pt x="2925" y="5472"/>
                </a:lnTo>
                <a:lnTo>
                  <a:pt x="2453" y="7076"/>
                </a:lnTo>
                <a:lnTo>
                  <a:pt x="2264" y="7830"/>
                </a:lnTo>
                <a:lnTo>
                  <a:pt x="2076" y="8585"/>
                </a:lnTo>
                <a:lnTo>
                  <a:pt x="1793" y="10283"/>
                </a:lnTo>
                <a:lnTo>
                  <a:pt x="1698" y="12075"/>
                </a:lnTo>
                <a:lnTo>
                  <a:pt x="1698" y="13868"/>
                </a:lnTo>
                <a:lnTo>
                  <a:pt x="1793" y="17547"/>
                </a:lnTo>
                <a:lnTo>
                  <a:pt x="1793" y="19339"/>
                </a:lnTo>
                <a:lnTo>
                  <a:pt x="1793" y="20943"/>
                </a:lnTo>
                <a:lnTo>
                  <a:pt x="849" y="42735"/>
                </a:lnTo>
                <a:lnTo>
                  <a:pt x="0" y="64527"/>
                </a:lnTo>
                <a:lnTo>
                  <a:pt x="5094" y="64527"/>
                </a:lnTo>
                <a:lnTo>
                  <a:pt x="5377" y="66131"/>
                </a:lnTo>
                <a:lnTo>
                  <a:pt x="5472" y="66603"/>
                </a:lnTo>
                <a:lnTo>
                  <a:pt x="5755" y="66980"/>
                </a:lnTo>
                <a:lnTo>
                  <a:pt x="6038" y="67263"/>
                </a:lnTo>
                <a:lnTo>
                  <a:pt x="6415" y="67546"/>
                </a:lnTo>
                <a:lnTo>
                  <a:pt x="7736" y="67923"/>
                </a:lnTo>
                <a:lnTo>
                  <a:pt x="9057" y="68206"/>
                </a:lnTo>
                <a:lnTo>
                  <a:pt x="10377" y="68395"/>
                </a:lnTo>
                <a:lnTo>
                  <a:pt x="11887" y="68584"/>
                </a:lnTo>
                <a:lnTo>
                  <a:pt x="16887" y="68584"/>
                </a:lnTo>
                <a:lnTo>
                  <a:pt x="20377" y="68301"/>
                </a:lnTo>
                <a:lnTo>
                  <a:pt x="27547" y="67640"/>
                </a:lnTo>
                <a:lnTo>
                  <a:pt x="30849" y="67357"/>
                </a:lnTo>
                <a:lnTo>
                  <a:pt x="33867" y="67169"/>
                </a:lnTo>
                <a:lnTo>
                  <a:pt x="38396" y="66980"/>
                </a:lnTo>
                <a:lnTo>
                  <a:pt x="42924" y="66603"/>
                </a:lnTo>
                <a:lnTo>
                  <a:pt x="51792" y="65942"/>
                </a:lnTo>
                <a:lnTo>
                  <a:pt x="53112" y="65754"/>
                </a:lnTo>
                <a:lnTo>
                  <a:pt x="53301" y="65754"/>
                </a:lnTo>
                <a:lnTo>
                  <a:pt x="55282" y="65565"/>
                </a:lnTo>
                <a:lnTo>
                  <a:pt x="61697" y="64999"/>
                </a:lnTo>
                <a:lnTo>
                  <a:pt x="62546" y="64905"/>
                </a:lnTo>
                <a:lnTo>
                  <a:pt x="64716" y="64810"/>
                </a:lnTo>
                <a:lnTo>
                  <a:pt x="60943" y="65376"/>
                </a:lnTo>
                <a:lnTo>
                  <a:pt x="64433" y="65093"/>
                </a:lnTo>
                <a:lnTo>
                  <a:pt x="65754" y="64810"/>
                </a:lnTo>
                <a:lnTo>
                  <a:pt x="66225" y="64716"/>
                </a:lnTo>
                <a:lnTo>
                  <a:pt x="66697" y="64527"/>
                </a:lnTo>
                <a:lnTo>
                  <a:pt x="67169" y="64244"/>
                </a:lnTo>
                <a:lnTo>
                  <a:pt x="67452" y="63867"/>
                </a:lnTo>
                <a:lnTo>
                  <a:pt x="67829" y="63489"/>
                </a:lnTo>
                <a:lnTo>
                  <a:pt x="68018" y="63018"/>
                </a:lnTo>
                <a:lnTo>
                  <a:pt x="68301" y="62452"/>
                </a:lnTo>
                <a:lnTo>
                  <a:pt x="68490" y="61791"/>
                </a:lnTo>
                <a:lnTo>
                  <a:pt x="68678" y="60093"/>
                </a:lnTo>
                <a:lnTo>
                  <a:pt x="68961" y="59622"/>
                </a:lnTo>
                <a:lnTo>
                  <a:pt x="69150" y="59056"/>
                </a:lnTo>
                <a:lnTo>
                  <a:pt x="69339" y="58490"/>
                </a:lnTo>
                <a:lnTo>
                  <a:pt x="69433" y="57829"/>
                </a:lnTo>
                <a:lnTo>
                  <a:pt x="69527" y="56225"/>
                </a:lnTo>
                <a:lnTo>
                  <a:pt x="69527" y="54622"/>
                </a:lnTo>
                <a:lnTo>
                  <a:pt x="69339" y="54150"/>
                </a:lnTo>
                <a:lnTo>
                  <a:pt x="69244" y="52358"/>
                </a:lnTo>
                <a:lnTo>
                  <a:pt x="69999" y="46980"/>
                </a:lnTo>
                <a:lnTo>
                  <a:pt x="70754" y="41792"/>
                </a:lnTo>
                <a:lnTo>
                  <a:pt x="71414" y="36603"/>
                </a:lnTo>
                <a:lnTo>
                  <a:pt x="71697" y="34150"/>
                </a:lnTo>
                <a:lnTo>
                  <a:pt x="71886" y="31698"/>
                </a:lnTo>
                <a:lnTo>
                  <a:pt x="71603" y="33113"/>
                </a:lnTo>
                <a:lnTo>
                  <a:pt x="71603" y="32264"/>
                </a:lnTo>
                <a:lnTo>
                  <a:pt x="71508" y="31509"/>
                </a:lnTo>
                <a:lnTo>
                  <a:pt x="71320" y="29717"/>
                </a:lnTo>
                <a:lnTo>
                  <a:pt x="71225" y="28868"/>
                </a:lnTo>
                <a:lnTo>
                  <a:pt x="71131" y="28019"/>
                </a:lnTo>
                <a:lnTo>
                  <a:pt x="71225" y="27264"/>
                </a:lnTo>
                <a:lnTo>
                  <a:pt x="71414" y="26603"/>
                </a:lnTo>
                <a:lnTo>
                  <a:pt x="71558" y="26891"/>
                </a:lnTo>
                <a:lnTo>
                  <a:pt x="71131" y="22453"/>
                </a:lnTo>
                <a:lnTo>
                  <a:pt x="71320" y="23113"/>
                </a:lnTo>
                <a:lnTo>
                  <a:pt x="71037" y="21132"/>
                </a:lnTo>
                <a:lnTo>
                  <a:pt x="70754" y="19056"/>
                </a:lnTo>
                <a:lnTo>
                  <a:pt x="69999" y="15094"/>
                </a:lnTo>
                <a:lnTo>
                  <a:pt x="70376" y="16415"/>
                </a:lnTo>
                <a:lnTo>
                  <a:pt x="69999" y="12830"/>
                </a:lnTo>
                <a:lnTo>
                  <a:pt x="69622" y="10566"/>
                </a:lnTo>
                <a:lnTo>
                  <a:pt x="69150" y="8208"/>
                </a:lnTo>
                <a:lnTo>
                  <a:pt x="68584" y="5944"/>
                </a:lnTo>
                <a:lnTo>
                  <a:pt x="68207" y="4906"/>
                </a:lnTo>
                <a:lnTo>
                  <a:pt x="67829" y="3868"/>
                </a:lnTo>
                <a:lnTo>
                  <a:pt x="67452" y="3019"/>
                </a:lnTo>
                <a:lnTo>
                  <a:pt x="66980" y="2264"/>
                </a:lnTo>
                <a:lnTo>
                  <a:pt x="66508" y="1604"/>
                </a:lnTo>
                <a:lnTo>
                  <a:pt x="65942" y="1227"/>
                </a:lnTo>
                <a:lnTo>
                  <a:pt x="64999" y="849"/>
                </a:lnTo>
                <a:lnTo>
                  <a:pt x="64150" y="661"/>
                </a:lnTo>
                <a:lnTo>
                  <a:pt x="62263" y="283"/>
                </a:lnTo>
                <a:lnTo>
                  <a:pt x="60282" y="95"/>
                </a:lnTo>
                <a:lnTo>
                  <a:pt x="582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9" name="Shape 339"/>
          <p:cNvCxnSpPr/>
          <p:nvPr/>
        </p:nvCxnSpPr>
        <p:spPr>
          <a:xfrm>
            <a:off x="-9600" y="3356678"/>
            <a:ext cx="9153600" cy="0"/>
          </a:xfrm>
          <a:prstGeom prst="straightConnector1">
            <a:avLst/>
          </a:prstGeom>
          <a:noFill/>
          <a:ln w="22225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41" name="Shape 341"/>
          <p:cNvSpPr/>
          <p:nvPr/>
        </p:nvSpPr>
        <p:spPr>
          <a:xfrm>
            <a:off x="758914" y="3126818"/>
            <a:ext cx="419100" cy="419400"/>
          </a:xfrm>
          <a:prstGeom prst="donut">
            <a:avLst>
              <a:gd name="adj" fmla="val 24108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42" name="Shape 342"/>
          <p:cNvCxnSpPr/>
          <p:nvPr/>
        </p:nvCxnSpPr>
        <p:spPr>
          <a:xfrm rot="10800000">
            <a:off x="968614" y="2498318"/>
            <a:ext cx="0" cy="876300"/>
          </a:xfrm>
          <a:prstGeom prst="straightConnector1">
            <a:avLst/>
          </a:prstGeom>
          <a:noFill/>
          <a:ln w="22225" cap="flat" cmpd="sng">
            <a:solidFill>
              <a:schemeClr val="bg1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43" name="Shape 343"/>
          <p:cNvSpPr/>
          <p:nvPr/>
        </p:nvSpPr>
        <p:spPr>
          <a:xfrm>
            <a:off x="2241217" y="3111090"/>
            <a:ext cx="419100" cy="419400"/>
          </a:xfrm>
          <a:prstGeom prst="donut">
            <a:avLst>
              <a:gd name="adj" fmla="val 24108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Shape 344"/>
          <p:cNvSpPr/>
          <p:nvPr/>
        </p:nvSpPr>
        <p:spPr>
          <a:xfrm>
            <a:off x="4065565" y="3127062"/>
            <a:ext cx="419100" cy="419400"/>
          </a:xfrm>
          <a:prstGeom prst="donut">
            <a:avLst>
              <a:gd name="adj" fmla="val 2410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45" name="Shape 345"/>
          <p:cNvCxnSpPr/>
          <p:nvPr/>
        </p:nvCxnSpPr>
        <p:spPr>
          <a:xfrm>
            <a:off x="2450767" y="3311910"/>
            <a:ext cx="0" cy="876300"/>
          </a:xfrm>
          <a:prstGeom prst="straightConnector1">
            <a:avLst/>
          </a:prstGeom>
          <a:noFill/>
          <a:ln w="22225" cap="flat" cmpd="sng">
            <a:solidFill>
              <a:schemeClr val="bg1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4275265" y="2498562"/>
            <a:ext cx="0" cy="876300"/>
          </a:xfrm>
          <a:prstGeom prst="straightConnector1">
            <a:avLst/>
          </a:prstGeom>
          <a:noFill/>
          <a:ln w="22225" cap="flat" cmpd="sng">
            <a:solidFill>
              <a:schemeClr val="bg1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47" name="Shape 347"/>
          <p:cNvSpPr txBox="1"/>
          <p:nvPr/>
        </p:nvSpPr>
        <p:spPr>
          <a:xfrm>
            <a:off x="38673" y="2101443"/>
            <a:ext cx="2079573" cy="41580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Varela Round"/>
              </a:rPr>
              <a:t>Call </a:t>
            </a:r>
            <a:r>
              <a:rPr lang="en-US" b="1" dirty="0">
                <a:solidFill>
                  <a:schemeClr val="bg1"/>
                </a:solidFill>
                <a:latin typeface="Varela Round"/>
              </a:rPr>
              <a:t>for </a:t>
            </a:r>
            <a:r>
              <a:rPr lang="en-US" b="1" dirty="0" smtClean="0">
                <a:solidFill>
                  <a:schemeClr val="bg1"/>
                </a:solidFill>
                <a:latin typeface="Varela Round"/>
              </a:rPr>
              <a:t>participants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</p:txBody>
      </p:sp>
      <p:sp>
        <p:nvSpPr>
          <p:cNvPr id="348" name="Shape 348"/>
          <p:cNvSpPr txBox="1"/>
          <p:nvPr/>
        </p:nvSpPr>
        <p:spPr>
          <a:xfrm>
            <a:off x="1591891" y="4134235"/>
            <a:ext cx="1709479" cy="41580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Varela Round"/>
              </a:rPr>
              <a:t>Teacher training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3376446" y="2101687"/>
            <a:ext cx="1699610" cy="415800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Varela Round"/>
              </a:rPr>
              <a:t>Put into practice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bg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Shape 344"/>
          <p:cNvSpPr/>
          <p:nvPr/>
        </p:nvSpPr>
        <p:spPr>
          <a:xfrm>
            <a:off x="7814875" y="3126818"/>
            <a:ext cx="419100" cy="419400"/>
          </a:xfrm>
          <a:prstGeom prst="donut">
            <a:avLst>
              <a:gd name="adj" fmla="val 2410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" name="Shape 346"/>
          <p:cNvCxnSpPr/>
          <p:nvPr/>
        </p:nvCxnSpPr>
        <p:spPr>
          <a:xfrm rot="10800000">
            <a:off x="8024575" y="2498318"/>
            <a:ext cx="0" cy="876300"/>
          </a:xfrm>
          <a:prstGeom prst="straightConnector1">
            <a:avLst/>
          </a:prstGeom>
          <a:noFill/>
          <a:ln w="22225" cap="flat" cmpd="sng">
            <a:solidFill>
              <a:schemeClr val="bg1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8" name="Shape 349"/>
          <p:cNvSpPr txBox="1"/>
          <p:nvPr/>
        </p:nvSpPr>
        <p:spPr>
          <a:xfrm>
            <a:off x="7246065" y="1909868"/>
            <a:ext cx="1402360" cy="607375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Varela Round"/>
              </a:rPr>
              <a:t>Project assessment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</p:txBody>
      </p:sp>
      <p:sp>
        <p:nvSpPr>
          <p:cNvPr id="20" name="Shape 343"/>
          <p:cNvSpPr/>
          <p:nvPr/>
        </p:nvSpPr>
        <p:spPr>
          <a:xfrm>
            <a:off x="6027679" y="3165163"/>
            <a:ext cx="419100" cy="419400"/>
          </a:xfrm>
          <a:prstGeom prst="donut">
            <a:avLst>
              <a:gd name="adj" fmla="val 24108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1" name="Shape 345"/>
          <p:cNvCxnSpPr/>
          <p:nvPr/>
        </p:nvCxnSpPr>
        <p:spPr>
          <a:xfrm>
            <a:off x="6237229" y="3327238"/>
            <a:ext cx="0" cy="876300"/>
          </a:xfrm>
          <a:prstGeom prst="straightConnector1">
            <a:avLst/>
          </a:prstGeom>
          <a:noFill/>
          <a:ln w="22225" cap="flat" cmpd="sng">
            <a:solidFill>
              <a:schemeClr val="bg1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2" name="Shape 348"/>
          <p:cNvSpPr txBox="1"/>
          <p:nvPr/>
        </p:nvSpPr>
        <p:spPr>
          <a:xfrm>
            <a:off x="5445988" y="4149563"/>
            <a:ext cx="1517795" cy="718048"/>
          </a:xfrm>
          <a:prstGeom prst="rect">
            <a:avLst/>
          </a:prstGeom>
          <a:noFill/>
          <a:ln w="22225">
            <a:solidFill>
              <a:schemeClr val="bg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Varela Round"/>
              </a:rPr>
              <a:t>Evidences </a:t>
            </a:r>
            <a:r>
              <a:rPr lang="en-US" b="1" dirty="0" smtClean="0">
                <a:solidFill>
                  <a:schemeClr val="bg1"/>
                </a:solidFill>
                <a:latin typeface="Varela Round"/>
              </a:rPr>
              <a:t>assessment 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</p:txBody>
      </p:sp>
      <p:sp>
        <p:nvSpPr>
          <p:cNvPr id="23" name="Shape 203"/>
          <p:cNvSpPr txBox="1">
            <a:spLocks/>
          </p:cNvSpPr>
          <p:nvPr/>
        </p:nvSpPr>
        <p:spPr>
          <a:xfrm>
            <a:off x="2385783" y="387221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dirty="0" err="1" smtClean="0">
                <a:solidFill>
                  <a:schemeClr val="bg1"/>
                </a:solidFill>
                <a:latin typeface="Walter Turncoat"/>
              </a:rPr>
              <a:t>Educational</a:t>
            </a:r>
            <a:r>
              <a:rPr lang="es-ES" sz="2400" dirty="0" smtClean="0">
                <a:solidFill>
                  <a:schemeClr val="bg1"/>
                </a:solidFill>
                <a:latin typeface="Walter Turncoat"/>
              </a:rPr>
              <a:t> </a:t>
            </a:r>
            <a:r>
              <a:rPr lang="es-ES" sz="2400" dirty="0" err="1">
                <a:solidFill>
                  <a:schemeClr val="bg1"/>
                </a:solidFill>
                <a:latin typeface="Walter Turncoat"/>
              </a:rPr>
              <a:t>innovation</a:t>
            </a:r>
            <a:r>
              <a:rPr lang="es-ES" sz="2400" dirty="0">
                <a:solidFill>
                  <a:schemeClr val="bg1"/>
                </a:solidFill>
                <a:latin typeface="Walter Turncoat"/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  <a:latin typeface="Walter Turncoat"/>
              </a:rPr>
              <a:t>project</a:t>
            </a:r>
            <a:endParaRPr lang="es-ES" sz="2400" dirty="0">
              <a:solidFill>
                <a:schemeClr val="bg1"/>
              </a:solidFill>
              <a:latin typeface="Walter Turncoat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Walter Turncoat"/>
              </a:rPr>
              <a:t>              «</a:t>
            </a:r>
            <a:r>
              <a:rPr lang="es-ES" sz="2400" dirty="0" err="1" smtClean="0">
                <a:solidFill>
                  <a:schemeClr val="bg1"/>
                </a:solidFill>
                <a:latin typeface="Walter Turncoat"/>
              </a:rPr>
              <a:t>Formapps</a:t>
            </a:r>
            <a:r>
              <a:rPr lang="es-ES" sz="2400" dirty="0" smtClean="0">
                <a:solidFill>
                  <a:schemeClr val="bg1"/>
                </a:solidFill>
                <a:latin typeface="Walter Turncoat"/>
              </a:rPr>
              <a:t>»</a:t>
            </a:r>
            <a:endParaRPr lang="es-ES" sz="2400" dirty="0">
              <a:solidFill>
                <a:schemeClr val="bg1"/>
              </a:solidFill>
              <a:latin typeface="Walter Turncoat"/>
            </a:endParaRPr>
          </a:p>
        </p:txBody>
      </p:sp>
      <p:sp>
        <p:nvSpPr>
          <p:cNvPr id="24" name="Shape 205"/>
          <p:cNvSpPr/>
          <p:nvPr/>
        </p:nvSpPr>
        <p:spPr>
          <a:xfrm>
            <a:off x="1691680" y="314123"/>
            <a:ext cx="617547" cy="501798"/>
          </a:xfrm>
          <a:custGeom>
            <a:avLst/>
            <a:gdLst/>
            <a:ahLst/>
            <a:cxnLst/>
            <a:rect l="0" t="0" r="0" b="0"/>
            <a:pathLst>
              <a:path w="22532" h="18226" extrusionOk="0">
                <a:moveTo>
                  <a:pt x="7640" y="5499"/>
                </a:moveTo>
                <a:lnTo>
                  <a:pt x="7859" y="5524"/>
                </a:lnTo>
                <a:lnTo>
                  <a:pt x="8078" y="5572"/>
                </a:lnTo>
                <a:lnTo>
                  <a:pt x="8297" y="5645"/>
                </a:lnTo>
                <a:lnTo>
                  <a:pt x="8492" y="5743"/>
                </a:lnTo>
                <a:lnTo>
                  <a:pt x="8662" y="5840"/>
                </a:lnTo>
                <a:lnTo>
                  <a:pt x="8833" y="5986"/>
                </a:lnTo>
                <a:lnTo>
                  <a:pt x="9003" y="6132"/>
                </a:lnTo>
                <a:lnTo>
                  <a:pt x="9125" y="6302"/>
                </a:lnTo>
                <a:lnTo>
                  <a:pt x="9246" y="6473"/>
                </a:lnTo>
                <a:lnTo>
                  <a:pt x="9344" y="6667"/>
                </a:lnTo>
                <a:lnTo>
                  <a:pt x="9417" y="6862"/>
                </a:lnTo>
                <a:lnTo>
                  <a:pt x="9465" y="7081"/>
                </a:lnTo>
                <a:lnTo>
                  <a:pt x="9490" y="7300"/>
                </a:lnTo>
                <a:lnTo>
                  <a:pt x="9514" y="7543"/>
                </a:lnTo>
                <a:lnTo>
                  <a:pt x="9490" y="7762"/>
                </a:lnTo>
                <a:lnTo>
                  <a:pt x="9441" y="7932"/>
                </a:lnTo>
                <a:lnTo>
                  <a:pt x="9392" y="8103"/>
                </a:lnTo>
                <a:lnTo>
                  <a:pt x="9319" y="8249"/>
                </a:lnTo>
                <a:lnTo>
                  <a:pt x="9246" y="8419"/>
                </a:lnTo>
                <a:lnTo>
                  <a:pt x="9149" y="8541"/>
                </a:lnTo>
                <a:lnTo>
                  <a:pt x="9027" y="8687"/>
                </a:lnTo>
                <a:lnTo>
                  <a:pt x="8784" y="8906"/>
                </a:lnTo>
                <a:lnTo>
                  <a:pt x="8516" y="9100"/>
                </a:lnTo>
                <a:lnTo>
                  <a:pt x="8200" y="9246"/>
                </a:lnTo>
                <a:lnTo>
                  <a:pt x="7884" y="9368"/>
                </a:lnTo>
                <a:lnTo>
                  <a:pt x="7543" y="9417"/>
                </a:lnTo>
                <a:lnTo>
                  <a:pt x="7348" y="9441"/>
                </a:lnTo>
                <a:lnTo>
                  <a:pt x="7178" y="9441"/>
                </a:lnTo>
                <a:lnTo>
                  <a:pt x="6984" y="9417"/>
                </a:lnTo>
                <a:lnTo>
                  <a:pt x="6789" y="9368"/>
                </a:lnTo>
                <a:lnTo>
                  <a:pt x="6619" y="9295"/>
                </a:lnTo>
                <a:lnTo>
                  <a:pt x="6448" y="9222"/>
                </a:lnTo>
                <a:lnTo>
                  <a:pt x="6278" y="9149"/>
                </a:lnTo>
                <a:lnTo>
                  <a:pt x="6132" y="9027"/>
                </a:lnTo>
                <a:lnTo>
                  <a:pt x="5986" y="8930"/>
                </a:lnTo>
                <a:lnTo>
                  <a:pt x="5840" y="8784"/>
                </a:lnTo>
                <a:lnTo>
                  <a:pt x="5718" y="8638"/>
                </a:lnTo>
                <a:lnTo>
                  <a:pt x="5621" y="8492"/>
                </a:lnTo>
                <a:lnTo>
                  <a:pt x="5524" y="8322"/>
                </a:lnTo>
                <a:lnTo>
                  <a:pt x="5451" y="8151"/>
                </a:lnTo>
                <a:lnTo>
                  <a:pt x="5402" y="7981"/>
                </a:lnTo>
                <a:lnTo>
                  <a:pt x="5378" y="7786"/>
                </a:lnTo>
                <a:lnTo>
                  <a:pt x="5378" y="7543"/>
                </a:lnTo>
                <a:lnTo>
                  <a:pt x="5402" y="7324"/>
                </a:lnTo>
                <a:lnTo>
                  <a:pt x="5451" y="7130"/>
                </a:lnTo>
                <a:lnTo>
                  <a:pt x="5524" y="6911"/>
                </a:lnTo>
                <a:lnTo>
                  <a:pt x="5621" y="6716"/>
                </a:lnTo>
                <a:lnTo>
                  <a:pt x="5743" y="6521"/>
                </a:lnTo>
                <a:lnTo>
                  <a:pt x="5889" y="6351"/>
                </a:lnTo>
                <a:lnTo>
                  <a:pt x="6035" y="6181"/>
                </a:lnTo>
                <a:lnTo>
                  <a:pt x="6181" y="6035"/>
                </a:lnTo>
                <a:lnTo>
                  <a:pt x="6351" y="5937"/>
                </a:lnTo>
                <a:lnTo>
                  <a:pt x="6521" y="5840"/>
                </a:lnTo>
                <a:lnTo>
                  <a:pt x="6692" y="5743"/>
                </a:lnTo>
                <a:lnTo>
                  <a:pt x="7032" y="5621"/>
                </a:lnTo>
                <a:lnTo>
                  <a:pt x="7421" y="5499"/>
                </a:lnTo>
                <a:close/>
                <a:moveTo>
                  <a:pt x="7665" y="4988"/>
                </a:moveTo>
                <a:lnTo>
                  <a:pt x="7373" y="5013"/>
                </a:lnTo>
                <a:lnTo>
                  <a:pt x="7300" y="5013"/>
                </a:lnTo>
                <a:lnTo>
                  <a:pt x="7251" y="5037"/>
                </a:lnTo>
                <a:lnTo>
                  <a:pt x="7178" y="5110"/>
                </a:lnTo>
                <a:lnTo>
                  <a:pt x="6984" y="5159"/>
                </a:lnTo>
                <a:lnTo>
                  <a:pt x="6789" y="5207"/>
                </a:lnTo>
                <a:lnTo>
                  <a:pt x="6619" y="5280"/>
                </a:lnTo>
                <a:lnTo>
                  <a:pt x="6424" y="5353"/>
                </a:lnTo>
                <a:lnTo>
                  <a:pt x="6083" y="5548"/>
                </a:lnTo>
                <a:lnTo>
                  <a:pt x="5791" y="5791"/>
                </a:lnTo>
                <a:lnTo>
                  <a:pt x="5597" y="5962"/>
                </a:lnTo>
                <a:lnTo>
                  <a:pt x="5426" y="6156"/>
                </a:lnTo>
                <a:lnTo>
                  <a:pt x="5280" y="6400"/>
                </a:lnTo>
                <a:lnTo>
                  <a:pt x="5134" y="6619"/>
                </a:lnTo>
                <a:lnTo>
                  <a:pt x="5037" y="6862"/>
                </a:lnTo>
                <a:lnTo>
                  <a:pt x="4964" y="7130"/>
                </a:lnTo>
                <a:lnTo>
                  <a:pt x="4915" y="7397"/>
                </a:lnTo>
                <a:lnTo>
                  <a:pt x="4891" y="7665"/>
                </a:lnTo>
                <a:lnTo>
                  <a:pt x="4915" y="7908"/>
                </a:lnTo>
                <a:lnTo>
                  <a:pt x="4940" y="8151"/>
                </a:lnTo>
                <a:lnTo>
                  <a:pt x="5013" y="8395"/>
                </a:lnTo>
                <a:lnTo>
                  <a:pt x="5110" y="8614"/>
                </a:lnTo>
                <a:lnTo>
                  <a:pt x="5232" y="8808"/>
                </a:lnTo>
                <a:lnTo>
                  <a:pt x="5378" y="9003"/>
                </a:lnTo>
                <a:lnTo>
                  <a:pt x="5548" y="9173"/>
                </a:lnTo>
                <a:lnTo>
                  <a:pt x="5743" y="9344"/>
                </a:lnTo>
                <a:lnTo>
                  <a:pt x="5937" y="9490"/>
                </a:lnTo>
                <a:lnTo>
                  <a:pt x="6132" y="9611"/>
                </a:lnTo>
                <a:lnTo>
                  <a:pt x="6351" y="9709"/>
                </a:lnTo>
                <a:lnTo>
                  <a:pt x="6594" y="9806"/>
                </a:lnTo>
                <a:lnTo>
                  <a:pt x="6838" y="9855"/>
                </a:lnTo>
                <a:lnTo>
                  <a:pt x="7057" y="9903"/>
                </a:lnTo>
                <a:lnTo>
                  <a:pt x="7300" y="9928"/>
                </a:lnTo>
                <a:lnTo>
                  <a:pt x="7543" y="9903"/>
                </a:lnTo>
                <a:lnTo>
                  <a:pt x="7762" y="9879"/>
                </a:lnTo>
                <a:lnTo>
                  <a:pt x="7981" y="9855"/>
                </a:lnTo>
                <a:lnTo>
                  <a:pt x="8176" y="9782"/>
                </a:lnTo>
                <a:lnTo>
                  <a:pt x="8395" y="9709"/>
                </a:lnTo>
                <a:lnTo>
                  <a:pt x="8589" y="9636"/>
                </a:lnTo>
                <a:lnTo>
                  <a:pt x="8784" y="9514"/>
                </a:lnTo>
                <a:lnTo>
                  <a:pt x="8954" y="9392"/>
                </a:lnTo>
                <a:lnTo>
                  <a:pt x="9125" y="9271"/>
                </a:lnTo>
                <a:lnTo>
                  <a:pt x="9295" y="9125"/>
                </a:lnTo>
                <a:lnTo>
                  <a:pt x="9441" y="8979"/>
                </a:lnTo>
                <a:lnTo>
                  <a:pt x="9563" y="8808"/>
                </a:lnTo>
                <a:lnTo>
                  <a:pt x="9684" y="8614"/>
                </a:lnTo>
                <a:lnTo>
                  <a:pt x="9782" y="8419"/>
                </a:lnTo>
                <a:lnTo>
                  <a:pt x="9855" y="8224"/>
                </a:lnTo>
                <a:lnTo>
                  <a:pt x="9928" y="8030"/>
                </a:lnTo>
                <a:lnTo>
                  <a:pt x="9976" y="7811"/>
                </a:lnTo>
                <a:lnTo>
                  <a:pt x="10001" y="7519"/>
                </a:lnTo>
                <a:lnTo>
                  <a:pt x="10001" y="7227"/>
                </a:lnTo>
                <a:lnTo>
                  <a:pt x="9952" y="6959"/>
                </a:lnTo>
                <a:lnTo>
                  <a:pt x="9903" y="6692"/>
                </a:lnTo>
                <a:lnTo>
                  <a:pt x="9806" y="6448"/>
                </a:lnTo>
                <a:lnTo>
                  <a:pt x="9660" y="6205"/>
                </a:lnTo>
                <a:lnTo>
                  <a:pt x="9514" y="5986"/>
                </a:lnTo>
                <a:lnTo>
                  <a:pt x="9344" y="5767"/>
                </a:lnTo>
                <a:lnTo>
                  <a:pt x="9149" y="5597"/>
                </a:lnTo>
                <a:lnTo>
                  <a:pt x="8930" y="5426"/>
                </a:lnTo>
                <a:lnTo>
                  <a:pt x="8711" y="5280"/>
                </a:lnTo>
                <a:lnTo>
                  <a:pt x="8468" y="5159"/>
                </a:lnTo>
                <a:lnTo>
                  <a:pt x="8200" y="5086"/>
                </a:lnTo>
                <a:lnTo>
                  <a:pt x="7932" y="5013"/>
                </a:lnTo>
                <a:lnTo>
                  <a:pt x="7665" y="4988"/>
                </a:lnTo>
                <a:close/>
                <a:moveTo>
                  <a:pt x="6570" y="414"/>
                </a:moveTo>
                <a:lnTo>
                  <a:pt x="6789" y="438"/>
                </a:lnTo>
                <a:lnTo>
                  <a:pt x="7032" y="438"/>
                </a:lnTo>
                <a:lnTo>
                  <a:pt x="7494" y="462"/>
                </a:lnTo>
                <a:lnTo>
                  <a:pt x="8103" y="487"/>
                </a:lnTo>
                <a:lnTo>
                  <a:pt x="8395" y="511"/>
                </a:lnTo>
                <a:lnTo>
                  <a:pt x="8687" y="511"/>
                </a:lnTo>
                <a:lnTo>
                  <a:pt x="8687" y="681"/>
                </a:lnTo>
                <a:lnTo>
                  <a:pt x="8687" y="852"/>
                </a:lnTo>
                <a:lnTo>
                  <a:pt x="8419" y="754"/>
                </a:lnTo>
                <a:lnTo>
                  <a:pt x="8273" y="730"/>
                </a:lnTo>
                <a:lnTo>
                  <a:pt x="8127" y="706"/>
                </a:lnTo>
                <a:lnTo>
                  <a:pt x="8005" y="706"/>
                </a:lnTo>
                <a:lnTo>
                  <a:pt x="7859" y="730"/>
                </a:lnTo>
                <a:lnTo>
                  <a:pt x="7738" y="779"/>
                </a:lnTo>
                <a:lnTo>
                  <a:pt x="7640" y="876"/>
                </a:lnTo>
                <a:lnTo>
                  <a:pt x="7616" y="925"/>
                </a:lnTo>
                <a:lnTo>
                  <a:pt x="7616" y="949"/>
                </a:lnTo>
                <a:lnTo>
                  <a:pt x="7640" y="998"/>
                </a:lnTo>
                <a:lnTo>
                  <a:pt x="7957" y="998"/>
                </a:lnTo>
                <a:lnTo>
                  <a:pt x="8224" y="1022"/>
                </a:lnTo>
                <a:lnTo>
                  <a:pt x="8468" y="1095"/>
                </a:lnTo>
                <a:lnTo>
                  <a:pt x="8735" y="1192"/>
                </a:lnTo>
                <a:lnTo>
                  <a:pt x="8760" y="1338"/>
                </a:lnTo>
                <a:lnTo>
                  <a:pt x="8565" y="1338"/>
                </a:lnTo>
                <a:lnTo>
                  <a:pt x="7932" y="1290"/>
                </a:lnTo>
                <a:lnTo>
                  <a:pt x="7713" y="1265"/>
                </a:lnTo>
                <a:lnTo>
                  <a:pt x="7616" y="1265"/>
                </a:lnTo>
                <a:lnTo>
                  <a:pt x="7494" y="1314"/>
                </a:lnTo>
                <a:lnTo>
                  <a:pt x="7470" y="1363"/>
                </a:lnTo>
                <a:lnTo>
                  <a:pt x="7470" y="1411"/>
                </a:lnTo>
                <a:lnTo>
                  <a:pt x="7519" y="1509"/>
                </a:lnTo>
                <a:lnTo>
                  <a:pt x="7592" y="1582"/>
                </a:lnTo>
                <a:lnTo>
                  <a:pt x="7689" y="1630"/>
                </a:lnTo>
                <a:lnTo>
                  <a:pt x="7786" y="1655"/>
                </a:lnTo>
                <a:lnTo>
                  <a:pt x="8030" y="1679"/>
                </a:lnTo>
                <a:lnTo>
                  <a:pt x="8224" y="1703"/>
                </a:lnTo>
                <a:lnTo>
                  <a:pt x="8516" y="1752"/>
                </a:lnTo>
                <a:lnTo>
                  <a:pt x="8833" y="1776"/>
                </a:lnTo>
                <a:lnTo>
                  <a:pt x="8881" y="2117"/>
                </a:lnTo>
                <a:lnTo>
                  <a:pt x="8857" y="2117"/>
                </a:lnTo>
                <a:lnTo>
                  <a:pt x="8711" y="2068"/>
                </a:lnTo>
                <a:lnTo>
                  <a:pt x="8565" y="2020"/>
                </a:lnTo>
                <a:lnTo>
                  <a:pt x="8249" y="1995"/>
                </a:lnTo>
                <a:lnTo>
                  <a:pt x="8005" y="1947"/>
                </a:lnTo>
                <a:lnTo>
                  <a:pt x="7713" y="1947"/>
                </a:lnTo>
                <a:lnTo>
                  <a:pt x="7713" y="1995"/>
                </a:lnTo>
                <a:lnTo>
                  <a:pt x="7689" y="2044"/>
                </a:lnTo>
                <a:lnTo>
                  <a:pt x="7762" y="2166"/>
                </a:lnTo>
                <a:lnTo>
                  <a:pt x="7835" y="2239"/>
                </a:lnTo>
                <a:lnTo>
                  <a:pt x="7957" y="2287"/>
                </a:lnTo>
                <a:lnTo>
                  <a:pt x="8078" y="2336"/>
                </a:lnTo>
                <a:lnTo>
                  <a:pt x="8419" y="2409"/>
                </a:lnTo>
                <a:lnTo>
                  <a:pt x="8760" y="2458"/>
                </a:lnTo>
                <a:lnTo>
                  <a:pt x="8833" y="2458"/>
                </a:lnTo>
                <a:lnTo>
                  <a:pt x="8881" y="2433"/>
                </a:lnTo>
                <a:lnTo>
                  <a:pt x="8930" y="2409"/>
                </a:lnTo>
                <a:lnTo>
                  <a:pt x="8954" y="2385"/>
                </a:lnTo>
                <a:lnTo>
                  <a:pt x="9027" y="2506"/>
                </a:lnTo>
                <a:lnTo>
                  <a:pt x="9076" y="2579"/>
                </a:lnTo>
                <a:lnTo>
                  <a:pt x="9125" y="2604"/>
                </a:lnTo>
                <a:lnTo>
                  <a:pt x="9198" y="2628"/>
                </a:lnTo>
                <a:lnTo>
                  <a:pt x="9246" y="2628"/>
                </a:lnTo>
                <a:lnTo>
                  <a:pt x="9490" y="2701"/>
                </a:lnTo>
                <a:lnTo>
                  <a:pt x="9733" y="2798"/>
                </a:lnTo>
                <a:lnTo>
                  <a:pt x="9952" y="2920"/>
                </a:lnTo>
                <a:lnTo>
                  <a:pt x="10171" y="3066"/>
                </a:lnTo>
                <a:lnTo>
                  <a:pt x="10220" y="3090"/>
                </a:lnTo>
                <a:lnTo>
                  <a:pt x="10268" y="3115"/>
                </a:lnTo>
                <a:lnTo>
                  <a:pt x="10390" y="3115"/>
                </a:lnTo>
                <a:lnTo>
                  <a:pt x="10463" y="3042"/>
                </a:lnTo>
                <a:lnTo>
                  <a:pt x="10512" y="2969"/>
                </a:lnTo>
                <a:lnTo>
                  <a:pt x="10633" y="2896"/>
                </a:lnTo>
                <a:lnTo>
                  <a:pt x="10755" y="2823"/>
                </a:lnTo>
                <a:lnTo>
                  <a:pt x="10950" y="2652"/>
                </a:lnTo>
                <a:lnTo>
                  <a:pt x="11412" y="2312"/>
                </a:lnTo>
                <a:lnTo>
                  <a:pt x="11655" y="2166"/>
                </a:lnTo>
                <a:lnTo>
                  <a:pt x="11899" y="2044"/>
                </a:lnTo>
                <a:lnTo>
                  <a:pt x="11972" y="1995"/>
                </a:lnTo>
                <a:lnTo>
                  <a:pt x="11996" y="1947"/>
                </a:lnTo>
                <a:lnTo>
                  <a:pt x="12093" y="2020"/>
                </a:lnTo>
                <a:lnTo>
                  <a:pt x="12385" y="2239"/>
                </a:lnTo>
                <a:lnTo>
                  <a:pt x="12653" y="2458"/>
                </a:lnTo>
                <a:lnTo>
                  <a:pt x="12872" y="2701"/>
                </a:lnTo>
                <a:lnTo>
                  <a:pt x="13091" y="2944"/>
                </a:lnTo>
                <a:lnTo>
                  <a:pt x="13188" y="3066"/>
                </a:lnTo>
                <a:lnTo>
                  <a:pt x="13286" y="3188"/>
                </a:lnTo>
                <a:lnTo>
                  <a:pt x="13115" y="3382"/>
                </a:lnTo>
                <a:lnTo>
                  <a:pt x="12896" y="3188"/>
                </a:lnTo>
                <a:lnTo>
                  <a:pt x="12677" y="2993"/>
                </a:lnTo>
                <a:lnTo>
                  <a:pt x="12580" y="2920"/>
                </a:lnTo>
                <a:lnTo>
                  <a:pt x="12458" y="2871"/>
                </a:lnTo>
                <a:lnTo>
                  <a:pt x="12337" y="2823"/>
                </a:lnTo>
                <a:lnTo>
                  <a:pt x="12215" y="2798"/>
                </a:lnTo>
                <a:lnTo>
                  <a:pt x="12166" y="2823"/>
                </a:lnTo>
                <a:lnTo>
                  <a:pt x="12142" y="2847"/>
                </a:lnTo>
                <a:lnTo>
                  <a:pt x="12118" y="2896"/>
                </a:lnTo>
                <a:lnTo>
                  <a:pt x="12142" y="2944"/>
                </a:lnTo>
                <a:lnTo>
                  <a:pt x="12215" y="3042"/>
                </a:lnTo>
                <a:lnTo>
                  <a:pt x="12288" y="3115"/>
                </a:lnTo>
                <a:lnTo>
                  <a:pt x="12458" y="3261"/>
                </a:lnTo>
                <a:lnTo>
                  <a:pt x="12677" y="3480"/>
                </a:lnTo>
                <a:lnTo>
                  <a:pt x="12896" y="3650"/>
                </a:lnTo>
                <a:lnTo>
                  <a:pt x="12921" y="3650"/>
                </a:lnTo>
                <a:lnTo>
                  <a:pt x="12750" y="3869"/>
                </a:lnTo>
                <a:lnTo>
                  <a:pt x="12653" y="3747"/>
                </a:lnTo>
                <a:lnTo>
                  <a:pt x="12531" y="3626"/>
                </a:lnTo>
                <a:lnTo>
                  <a:pt x="12458" y="3528"/>
                </a:lnTo>
                <a:lnTo>
                  <a:pt x="12361" y="3431"/>
                </a:lnTo>
                <a:lnTo>
                  <a:pt x="12264" y="3334"/>
                </a:lnTo>
                <a:lnTo>
                  <a:pt x="12142" y="3285"/>
                </a:lnTo>
                <a:lnTo>
                  <a:pt x="12118" y="3285"/>
                </a:lnTo>
                <a:lnTo>
                  <a:pt x="12069" y="3309"/>
                </a:lnTo>
                <a:lnTo>
                  <a:pt x="12069" y="3334"/>
                </a:lnTo>
                <a:lnTo>
                  <a:pt x="12069" y="3382"/>
                </a:lnTo>
                <a:lnTo>
                  <a:pt x="12093" y="3504"/>
                </a:lnTo>
                <a:lnTo>
                  <a:pt x="12142" y="3626"/>
                </a:lnTo>
                <a:lnTo>
                  <a:pt x="12288" y="3869"/>
                </a:lnTo>
                <a:lnTo>
                  <a:pt x="12385" y="4039"/>
                </a:lnTo>
                <a:lnTo>
                  <a:pt x="12531" y="4210"/>
                </a:lnTo>
                <a:lnTo>
                  <a:pt x="12434" y="4331"/>
                </a:lnTo>
                <a:lnTo>
                  <a:pt x="12312" y="4526"/>
                </a:lnTo>
                <a:lnTo>
                  <a:pt x="12215" y="4356"/>
                </a:lnTo>
                <a:lnTo>
                  <a:pt x="12069" y="4185"/>
                </a:lnTo>
                <a:lnTo>
                  <a:pt x="11947" y="4015"/>
                </a:lnTo>
                <a:lnTo>
                  <a:pt x="11850" y="3845"/>
                </a:lnTo>
                <a:lnTo>
                  <a:pt x="11801" y="3796"/>
                </a:lnTo>
                <a:lnTo>
                  <a:pt x="11753" y="3772"/>
                </a:lnTo>
                <a:lnTo>
                  <a:pt x="11680" y="3772"/>
                </a:lnTo>
                <a:lnTo>
                  <a:pt x="11631" y="3845"/>
                </a:lnTo>
                <a:lnTo>
                  <a:pt x="11631" y="3966"/>
                </a:lnTo>
                <a:lnTo>
                  <a:pt x="11655" y="4064"/>
                </a:lnTo>
                <a:lnTo>
                  <a:pt x="11704" y="4185"/>
                </a:lnTo>
                <a:lnTo>
                  <a:pt x="11753" y="4283"/>
                </a:lnTo>
                <a:lnTo>
                  <a:pt x="12118" y="4842"/>
                </a:lnTo>
                <a:lnTo>
                  <a:pt x="12166" y="4891"/>
                </a:lnTo>
                <a:lnTo>
                  <a:pt x="12239" y="4915"/>
                </a:lnTo>
                <a:lnTo>
                  <a:pt x="12264" y="4940"/>
                </a:lnTo>
                <a:lnTo>
                  <a:pt x="12288" y="4964"/>
                </a:lnTo>
                <a:lnTo>
                  <a:pt x="12410" y="5232"/>
                </a:lnTo>
                <a:lnTo>
                  <a:pt x="12458" y="5524"/>
                </a:lnTo>
                <a:lnTo>
                  <a:pt x="12483" y="5694"/>
                </a:lnTo>
                <a:lnTo>
                  <a:pt x="12507" y="5864"/>
                </a:lnTo>
                <a:lnTo>
                  <a:pt x="12507" y="6035"/>
                </a:lnTo>
                <a:lnTo>
                  <a:pt x="12531" y="6205"/>
                </a:lnTo>
                <a:lnTo>
                  <a:pt x="12580" y="6278"/>
                </a:lnTo>
                <a:lnTo>
                  <a:pt x="12629" y="6302"/>
                </a:lnTo>
                <a:lnTo>
                  <a:pt x="12702" y="6327"/>
                </a:lnTo>
                <a:lnTo>
                  <a:pt x="12775" y="6327"/>
                </a:lnTo>
                <a:lnTo>
                  <a:pt x="12994" y="6400"/>
                </a:lnTo>
                <a:lnTo>
                  <a:pt x="13213" y="6424"/>
                </a:lnTo>
                <a:lnTo>
                  <a:pt x="13651" y="6473"/>
                </a:lnTo>
                <a:lnTo>
                  <a:pt x="13967" y="6521"/>
                </a:lnTo>
                <a:lnTo>
                  <a:pt x="14283" y="6570"/>
                </a:lnTo>
                <a:lnTo>
                  <a:pt x="14502" y="6643"/>
                </a:lnTo>
                <a:lnTo>
                  <a:pt x="14600" y="6692"/>
                </a:lnTo>
                <a:lnTo>
                  <a:pt x="14697" y="6692"/>
                </a:lnTo>
                <a:lnTo>
                  <a:pt x="14673" y="6959"/>
                </a:lnTo>
                <a:lnTo>
                  <a:pt x="14648" y="7227"/>
                </a:lnTo>
                <a:lnTo>
                  <a:pt x="14673" y="7738"/>
                </a:lnTo>
                <a:lnTo>
                  <a:pt x="14648" y="8176"/>
                </a:lnTo>
                <a:lnTo>
                  <a:pt x="14648" y="8395"/>
                </a:lnTo>
                <a:lnTo>
                  <a:pt x="14673" y="8614"/>
                </a:lnTo>
                <a:lnTo>
                  <a:pt x="14454" y="8638"/>
                </a:lnTo>
                <a:lnTo>
                  <a:pt x="14454" y="8638"/>
                </a:lnTo>
                <a:lnTo>
                  <a:pt x="14478" y="8541"/>
                </a:lnTo>
                <a:lnTo>
                  <a:pt x="14478" y="8443"/>
                </a:lnTo>
                <a:lnTo>
                  <a:pt x="14454" y="8249"/>
                </a:lnTo>
                <a:lnTo>
                  <a:pt x="14405" y="7981"/>
                </a:lnTo>
                <a:lnTo>
                  <a:pt x="14381" y="7884"/>
                </a:lnTo>
                <a:lnTo>
                  <a:pt x="14332" y="7762"/>
                </a:lnTo>
                <a:lnTo>
                  <a:pt x="14308" y="7738"/>
                </a:lnTo>
                <a:lnTo>
                  <a:pt x="14283" y="7713"/>
                </a:lnTo>
                <a:lnTo>
                  <a:pt x="14235" y="7738"/>
                </a:lnTo>
                <a:lnTo>
                  <a:pt x="14210" y="7762"/>
                </a:lnTo>
                <a:lnTo>
                  <a:pt x="14162" y="7884"/>
                </a:lnTo>
                <a:lnTo>
                  <a:pt x="14137" y="7981"/>
                </a:lnTo>
                <a:lnTo>
                  <a:pt x="14113" y="8249"/>
                </a:lnTo>
                <a:lnTo>
                  <a:pt x="14113" y="8468"/>
                </a:lnTo>
                <a:lnTo>
                  <a:pt x="14137" y="8565"/>
                </a:lnTo>
                <a:lnTo>
                  <a:pt x="14186" y="8662"/>
                </a:lnTo>
                <a:lnTo>
                  <a:pt x="13797" y="8687"/>
                </a:lnTo>
                <a:lnTo>
                  <a:pt x="13699" y="8687"/>
                </a:lnTo>
                <a:lnTo>
                  <a:pt x="13748" y="8589"/>
                </a:lnTo>
                <a:lnTo>
                  <a:pt x="13797" y="8346"/>
                </a:lnTo>
                <a:lnTo>
                  <a:pt x="13845" y="8103"/>
                </a:lnTo>
                <a:lnTo>
                  <a:pt x="13870" y="7835"/>
                </a:lnTo>
                <a:lnTo>
                  <a:pt x="13845" y="7762"/>
                </a:lnTo>
                <a:lnTo>
                  <a:pt x="13772" y="7713"/>
                </a:lnTo>
                <a:lnTo>
                  <a:pt x="13699" y="7713"/>
                </a:lnTo>
                <a:lnTo>
                  <a:pt x="13651" y="7762"/>
                </a:lnTo>
                <a:lnTo>
                  <a:pt x="13626" y="7811"/>
                </a:lnTo>
                <a:lnTo>
                  <a:pt x="13480" y="8273"/>
                </a:lnTo>
                <a:lnTo>
                  <a:pt x="13407" y="8492"/>
                </a:lnTo>
                <a:lnTo>
                  <a:pt x="13407" y="8614"/>
                </a:lnTo>
                <a:lnTo>
                  <a:pt x="13407" y="8662"/>
                </a:lnTo>
                <a:lnTo>
                  <a:pt x="13432" y="8711"/>
                </a:lnTo>
                <a:lnTo>
                  <a:pt x="13237" y="8711"/>
                </a:lnTo>
                <a:lnTo>
                  <a:pt x="13042" y="8735"/>
                </a:lnTo>
                <a:lnTo>
                  <a:pt x="13091" y="8443"/>
                </a:lnTo>
                <a:lnTo>
                  <a:pt x="13115" y="8176"/>
                </a:lnTo>
                <a:lnTo>
                  <a:pt x="13091" y="8030"/>
                </a:lnTo>
                <a:lnTo>
                  <a:pt x="13067" y="7908"/>
                </a:lnTo>
                <a:lnTo>
                  <a:pt x="13042" y="7859"/>
                </a:lnTo>
                <a:lnTo>
                  <a:pt x="13018" y="7835"/>
                </a:lnTo>
                <a:lnTo>
                  <a:pt x="12969" y="7835"/>
                </a:lnTo>
                <a:lnTo>
                  <a:pt x="12921" y="7859"/>
                </a:lnTo>
                <a:lnTo>
                  <a:pt x="12848" y="7957"/>
                </a:lnTo>
                <a:lnTo>
                  <a:pt x="12823" y="8054"/>
                </a:lnTo>
                <a:lnTo>
                  <a:pt x="12750" y="8273"/>
                </a:lnTo>
                <a:lnTo>
                  <a:pt x="12604" y="8906"/>
                </a:lnTo>
                <a:lnTo>
                  <a:pt x="12604" y="8954"/>
                </a:lnTo>
                <a:lnTo>
                  <a:pt x="12629" y="9027"/>
                </a:lnTo>
                <a:lnTo>
                  <a:pt x="12507" y="9271"/>
                </a:lnTo>
                <a:lnTo>
                  <a:pt x="12385" y="9514"/>
                </a:lnTo>
                <a:lnTo>
                  <a:pt x="12288" y="9660"/>
                </a:lnTo>
                <a:lnTo>
                  <a:pt x="12191" y="9806"/>
                </a:lnTo>
                <a:lnTo>
                  <a:pt x="11996" y="10049"/>
                </a:lnTo>
                <a:lnTo>
                  <a:pt x="11947" y="10122"/>
                </a:lnTo>
                <a:lnTo>
                  <a:pt x="11947" y="10171"/>
                </a:lnTo>
                <a:lnTo>
                  <a:pt x="11972" y="10244"/>
                </a:lnTo>
                <a:lnTo>
                  <a:pt x="11996" y="10293"/>
                </a:lnTo>
                <a:lnTo>
                  <a:pt x="12045" y="10341"/>
                </a:lnTo>
                <a:lnTo>
                  <a:pt x="12166" y="10341"/>
                </a:lnTo>
                <a:lnTo>
                  <a:pt x="12239" y="10317"/>
                </a:lnTo>
                <a:lnTo>
                  <a:pt x="12337" y="10487"/>
                </a:lnTo>
                <a:lnTo>
                  <a:pt x="12483" y="10633"/>
                </a:lnTo>
                <a:lnTo>
                  <a:pt x="12726" y="10950"/>
                </a:lnTo>
                <a:lnTo>
                  <a:pt x="12994" y="11339"/>
                </a:lnTo>
                <a:lnTo>
                  <a:pt x="13237" y="11728"/>
                </a:lnTo>
                <a:lnTo>
                  <a:pt x="13067" y="11947"/>
                </a:lnTo>
                <a:lnTo>
                  <a:pt x="12872" y="12166"/>
                </a:lnTo>
                <a:lnTo>
                  <a:pt x="12483" y="12556"/>
                </a:lnTo>
                <a:lnTo>
                  <a:pt x="12191" y="12848"/>
                </a:lnTo>
                <a:lnTo>
                  <a:pt x="12045" y="12994"/>
                </a:lnTo>
                <a:lnTo>
                  <a:pt x="11923" y="13164"/>
                </a:lnTo>
                <a:lnTo>
                  <a:pt x="11704" y="13018"/>
                </a:lnTo>
                <a:lnTo>
                  <a:pt x="11874" y="12945"/>
                </a:lnTo>
                <a:lnTo>
                  <a:pt x="12020" y="12848"/>
                </a:lnTo>
                <a:lnTo>
                  <a:pt x="12288" y="12677"/>
                </a:lnTo>
                <a:lnTo>
                  <a:pt x="12337" y="12629"/>
                </a:lnTo>
                <a:lnTo>
                  <a:pt x="12361" y="12580"/>
                </a:lnTo>
                <a:lnTo>
                  <a:pt x="12361" y="12507"/>
                </a:lnTo>
                <a:lnTo>
                  <a:pt x="12337" y="12458"/>
                </a:lnTo>
                <a:lnTo>
                  <a:pt x="12312" y="12434"/>
                </a:lnTo>
                <a:lnTo>
                  <a:pt x="12264" y="12385"/>
                </a:lnTo>
                <a:lnTo>
                  <a:pt x="12191" y="12385"/>
                </a:lnTo>
                <a:lnTo>
                  <a:pt x="12118" y="12410"/>
                </a:lnTo>
                <a:lnTo>
                  <a:pt x="11899" y="12531"/>
                </a:lnTo>
                <a:lnTo>
                  <a:pt x="11655" y="12677"/>
                </a:lnTo>
                <a:lnTo>
                  <a:pt x="11388" y="12799"/>
                </a:lnTo>
                <a:lnTo>
                  <a:pt x="11266" y="12726"/>
                </a:lnTo>
                <a:lnTo>
                  <a:pt x="11315" y="12702"/>
                </a:lnTo>
                <a:lnTo>
                  <a:pt x="11534" y="12556"/>
                </a:lnTo>
                <a:lnTo>
                  <a:pt x="11631" y="12458"/>
                </a:lnTo>
                <a:lnTo>
                  <a:pt x="11704" y="12337"/>
                </a:lnTo>
                <a:lnTo>
                  <a:pt x="11728" y="12288"/>
                </a:lnTo>
                <a:lnTo>
                  <a:pt x="11728" y="12239"/>
                </a:lnTo>
                <a:lnTo>
                  <a:pt x="11704" y="12166"/>
                </a:lnTo>
                <a:lnTo>
                  <a:pt x="11680" y="12118"/>
                </a:lnTo>
                <a:lnTo>
                  <a:pt x="11631" y="12093"/>
                </a:lnTo>
                <a:lnTo>
                  <a:pt x="11582" y="12069"/>
                </a:lnTo>
                <a:lnTo>
                  <a:pt x="11534" y="12069"/>
                </a:lnTo>
                <a:lnTo>
                  <a:pt x="11461" y="12093"/>
                </a:lnTo>
                <a:lnTo>
                  <a:pt x="11290" y="12264"/>
                </a:lnTo>
                <a:lnTo>
                  <a:pt x="11096" y="12410"/>
                </a:lnTo>
                <a:lnTo>
                  <a:pt x="10974" y="12507"/>
                </a:lnTo>
                <a:lnTo>
                  <a:pt x="10731" y="12288"/>
                </a:lnTo>
                <a:lnTo>
                  <a:pt x="10950" y="12142"/>
                </a:lnTo>
                <a:lnTo>
                  <a:pt x="11071" y="12069"/>
                </a:lnTo>
                <a:lnTo>
                  <a:pt x="11193" y="11996"/>
                </a:lnTo>
                <a:lnTo>
                  <a:pt x="11242" y="11947"/>
                </a:lnTo>
                <a:lnTo>
                  <a:pt x="11266" y="11899"/>
                </a:lnTo>
                <a:lnTo>
                  <a:pt x="11290" y="11826"/>
                </a:lnTo>
                <a:lnTo>
                  <a:pt x="11290" y="11753"/>
                </a:lnTo>
                <a:lnTo>
                  <a:pt x="11266" y="11704"/>
                </a:lnTo>
                <a:lnTo>
                  <a:pt x="11217" y="11680"/>
                </a:lnTo>
                <a:lnTo>
                  <a:pt x="11096" y="11680"/>
                </a:lnTo>
                <a:lnTo>
                  <a:pt x="10974" y="11753"/>
                </a:lnTo>
                <a:lnTo>
                  <a:pt x="10877" y="11801"/>
                </a:lnTo>
                <a:lnTo>
                  <a:pt x="10633" y="11947"/>
                </a:lnTo>
                <a:lnTo>
                  <a:pt x="10390" y="12093"/>
                </a:lnTo>
                <a:lnTo>
                  <a:pt x="10293" y="12069"/>
                </a:lnTo>
                <a:lnTo>
                  <a:pt x="10147" y="12069"/>
                </a:lnTo>
                <a:lnTo>
                  <a:pt x="10098" y="12118"/>
                </a:lnTo>
                <a:lnTo>
                  <a:pt x="9952" y="12118"/>
                </a:lnTo>
                <a:lnTo>
                  <a:pt x="9855" y="12191"/>
                </a:lnTo>
                <a:lnTo>
                  <a:pt x="9733" y="12264"/>
                </a:lnTo>
                <a:lnTo>
                  <a:pt x="9587" y="12312"/>
                </a:lnTo>
                <a:lnTo>
                  <a:pt x="9319" y="12385"/>
                </a:lnTo>
                <a:lnTo>
                  <a:pt x="9198" y="12434"/>
                </a:lnTo>
                <a:lnTo>
                  <a:pt x="9100" y="12507"/>
                </a:lnTo>
                <a:lnTo>
                  <a:pt x="8979" y="12507"/>
                </a:lnTo>
                <a:lnTo>
                  <a:pt x="8930" y="12556"/>
                </a:lnTo>
                <a:lnTo>
                  <a:pt x="8906" y="12604"/>
                </a:lnTo>
                <a:lnTo>
                  <a:pt x="8906" y="12629"/>
                </a:lnTo>
                <a:lnTo>
                  <a:pt x="8857" y="12629"/>
                </a:lnTo>
                <a:lnTo>
                  <a:pt x="8735" y="12677"/>
                </a:lnTo>
                <a:lnTo>
                  <a:pt x="8638" y="12726"/>
                </a:lnTo>
                <a:lnTo>
                  <a:pt x="8419" y="12848"/>
                </a:lnTo>
                <a:lnTo>
                  <a:pt x="8297" y="12872"/>
                </a:lnTo>
                <a:lnTo>
                  <a:pt x="8200" y="12896"/>
                </a:lnTo>
                <a:lnTo>
                  <a:pt x="8103" y="12921"/>
                </a:lnTo>
                <a:lnTo>
                  <a:pt x="8005" y="12945"/>
                </a:lnTo>
                <a:lnTo>
                  <a:pt x="7957" y="13018"/>
                </a:lnTo>
                <a:lnTo>
                  <a:pt x="7981" y="13067"/>
                </a:lnTo>
                <a:lnTo>
                  <a:pt x="8030" y="13140"/>
                </a:lnTo>
                <a:lnTo>
                  <a:pt x="8127" y="13188"/>
                </a:lnTo>
                <a:lnTo>
                  <a:pt x="8224" y="13213"/>
                </a:lnTo>
                <a:lnTo>
                  <a:pt x="8346" y="13188"/>
                </a:lnTo>
                <a:lnTo>
                  <a:pt x="8468" y="13164"/>
                </a:lnTo>
                <a:lnTo>
                  <a:pt x="8589" y="13115"/>
                </a:lnTo>
                <a:lnTo>
                  <a:pt x="8833" y="12994"/>
                </a:lnTo>
                <a:lnTo>
                  <a:pt x="8808" y="13115"/>
                </a:lnTo>
                <a:lnTo>
                  <a:pt x="8638" y="13213"/>
                </a:lnTo>
                <a:lnTo>
                  <a:pt x="8443" y="13310"/>
                </a:lnTo>
                <a:lnTo>
                  <a:pt x="8224" y="13383"/>
                </a:lnTo>
                <a:lnTo>
                  <a:pt x="8127" y="13432"/>
                </a:lnTo>
                <a:lnTo>
                  <a:pt x="8054" y="13480"/>
                </a:lnTo>
                <a:lnTo>
                  <a:pt x="8030" y="13553"/>
                </a:lnTo>
                <a:lnTo>
                  <a:pt x="8054" y="13602"/>
                </a:lnTo>
                <a:lnTo>
                  <a:pt x="8103" y="13651"/>
                </a:lnTo>
                <a:lnTo>
                  <a:pt x="8176" y="13675"/>
                </a:lnTo>
                <a:lnTo>
                  <a:pt x="8297" y="13699"/>
                </a:lnTo>
                <a:lnTo>
                  <a:pt x="8443" y="13651"/>
                </a:lnTo>
                <a:lnTo>
                  <a:pt x="8589" y="13626"/>
                </a:lnTo>
                <a:lnTo>
                  <a:pt x="8760" y="13553"/>
                </a:lnTo>
                <a:lnTo>
                  <a:pt x="8711" y="13797"/>
                </a:lnTo>
                <a:lnTo>
                  <a:pt x="8711" y="13821"/>
                </a:lnTo>
                <a:lnTo>
                  <a:pt x="8662" y="13845"/>
                </a:lnTo>
                <a:lnTo>
                  <a:pt x="8419" y="13918"/>
                </a:lnTo>
                <a:lnTo>
                  <a:pt x="8176" y="13991"/>
                </a:lnTo>
                <a:lnTo>
                  <a:pt x="8030" y="14016"/>
                </a:lnTo>
                <a:lnTo>
                  <a:pt x="7957" y="14040"/>
                </a:lnTo>
                <a:lnTo>
                  <a:pt x="7957" y="14089"/>
                </a:lnTo>
                <a:lnTo>
                  <a:pt x="7932" y="14113"/>
                </a:lnTo>
                <a:lnTo>
                  <a:pt x="7932" y="14162"/>
                </a:lnTo>
                <a:lnTo>
                  <a:pt x="7957" y="14186"/>
                </a:lnTo>
                <a:lnTo>
                  <a:pt x="8030" y="14235"/>
                </a:lnTo>
                <a:lnTo>
                  <a:pt x="8127" y="14259"/>
                </a:lnTo>
                <a:lnTo>
                  <a:pt x="8224" y="14283"/>
                </a:lnTo>
                <a:lnTo>
                  <a:pt x="8322" y="14283"/>
                </a:lnTo>
                <a:lnTo>
                  <a:pt x="8419" y="14259"/>
                </a:lnTo>
                <a:lnTo>
                  <a:pt x="8614" y="14210"/>
                </a:lnTo>
                <a:lnTo>
                  <a:pt x="8614" y="14210"/>
                </a:lnTo>
                <a:lnTo>
                  <a:pt x="8589" y="14381"/>
                </a:lnTo>
                <a:lnTo>
                  <a:pt x="8589" y="14575"/>
                </a:lnTo>
                <a:lnTo>
                  <a:pt x="8103" y="14575"/>
                </a:lnTo>
                <a:lnTo>
                  <a:pt x="7616" y="14624"/>
                </a:lnTo>
                <a:lnTo>
                  <a:pt x="6765" y="14624"/>
                </a:lnTo>
                <a:lnTo>
                  <a:pt x="6765" y="14405"/>
                </a:lnTo>
                <a:lnTo>
                  <a:pt x="6740" y="14162"/>
                </a:lnTo>
                <a:lnTo>
                  <a:pt x="6692" y="13748"/>
                </a:lnTo>
                <a:lnTo>
                  <a:pt x="6643" y="13432"/>
                </a:lnTo>
                <a:lnTo>
                  <a:pt x="6570" y="13042"/>
                </a:lnTo>
                <a:lnTo>
                  <a:pt x="6521" y="12848"/>
                </a:lnTo>
                <a:lnTo>
                  <a:pt x="6448" y="12702"/>
                </a:lnTo>
                <a:lnTo>
                  <a:pt x="6351" y="12556"/>
                </a:lnTo>
                <a:lnTo>
                  <a:pt x="6302" y="12531"/>
                </a:lnTo>
                <a:lnTo>
                  <a:pt x="6229" y="12483"/>
                </a:lnTo>
                <a:lnTo>
                  <a:pt x="6156" y="12483"/>
                </a:lnTo>
                <a:lnTo>
                  <a:pt x="6083" y="12507"/>
                </a:lnTo>
                <a:lnTo>
                  <a:pt x="5864" y="12434"/>
                </a:lnTo>
                <a:lnTo>
                  <a:pt x="5670" y="12385"/>
                </a:lnTo>
                <a:lnTo>
                  <a:pt x="5524" y="12312"/>
                </a:lnTo>
                <a:lnTo>
                  <a:pt x="5378" y="12239"/>
                </a:lnTo>
                <a:lnTo>
                  <a:pt x="5232" y="12166"/>
                </a:lnTo>
                <a:lnTo>
                  <a:pt x="5086" y="12118"/>
                </a:lnTo>
                <a:lnTo>
                  <a:pt x="5013" y="12045"/>
                </a:lnTo>
                <a:lnTo>
                  <a:pt x="4940" y="11996"/>
                </a:lnTo>
                <a:lnTo>
                  <a:pt x="4842" y="11996"/>
                </a:lnTo>
                <a:lnTo>
                  <a:pt x="4794" y="12020"/>
                </a:lnTo>
                <a:lnTo>
                  <a:pt x="4745" y="12069"/>
                </a:lnTo>
                <a:lnTo>
                  <a:pt x="4429" y="11923"/>
                </a:lnTo>
                <a:lnTo>
                  <a:pt x="4210" y="11826"/>
                </a:lnTo>
                <a:lnTo>
                  <a:pt x="4112" y="11801"/>
                </a:lnTo>
                <a:lnTo>
                  <a:pt x="4064" y="11801"/>
                </a:lnTo>
                <a:lnTo>
                  <a:pt x="4015" y="11826"/>
                </a:lnTo>
                <a:lnTo>
                  <a:pt x="3966" y="11850"/>
                </a:lnTo>
                <a:lnTo>
                  <a:pt x="3966" y="11899"/>
                </a:lnTo>
                <a:lnTo>
                  <a:pt x="3966" y="11947"/>
                </a:lnTo>
                <a:lnTo>
                  <a:pt x="3991" y="12020"/>
                </a:lnTo>
                <a:lnTo>
                  <a:pt x="4088" y="12093"/>
                </a:lnTo>
                <a:lnTo>
                  <a:pt x="4307" y="12239"/>
                </a:lnTo>
                <a:lnTo>
                  <a:pt x="4477" y="12361"/>
                </a:lnTo>
                <a:lnTo>
                  <a:pt x="4356" y="12507"/>
                </a:lnTo>
                <a:lnTo>
                  <a:pt x="4331" y="12434"/>
                </a:lnTo>
                <a:lnTo>
                  <a:pt x="4283" y="12385"/>
                </a:lnTo>
                <a:lnTo>
                  <a:pt x="4185" y="12337"/>
                </a:lnTo>
                <a:lnTo>
                  <a:pt x="4088" y="12337"/>
                </a:lnTo>
                <a:lnTo>
                  <a:pt x="3942" y="12312"/>
                </a:lnTo>
                <a:lnTo>
                  <a:pt x="3820" y="12264"/>
                </a:lnTo>
                <a:lnTo>
                  <a:pt x="3723" y="12191"/>
                </a:lnTo>
                <a:lnTo>
                  <a:pt x="3601" y="12118"/>
                </a:lnTo>
                <a:lnTo>
                  <a:pt x="3504" y="12045"/>
                </a:lnTo>
                <a:lnTo>
                  <a:pt x="3382" y="11996"/>
                </a:lnTo>
                <a:lnTo>
                  <a:pt x="3334" y="11996"/>
                </a:lnTo>
                <a:lnTo>
                  <a:pt x="3309" y="12020"/>
                </a:lnTo>
                <a:lnTo>
                  <a:pt x="3285" y="12045"/>
                </a:lnTo>
                <a:lnTo>
                  <a:pt x="3285" y="12142"/>
                </a:lnTo>
                <a:lnTo>
                  <a:pt x="3309" y="12215"/>
                </a:lnTo>
                <a:lnTo>
                  <a:pt x="3334" y="12288"/>
                </a:lnTo>
                <a:lnTo>
                  <a:pt x="3382" y="12337"/>
                </a:lnTo>
                <a:lnTo>
                  <a:pt x="3504" y="12458"/>
                </a:lnTo>
                <a:lnTo>
                  <a:pt x="3650" y="12556"/>
                </a:lnTo>
                <a:lnTo>
                  <a:pt x="3747" y="12629"/>
                </a:lnTo>
                <a:lnTo>
                  <a:pt x="3869" y="12677"/>
                </a:lnTo>
                <a:lnTo>
                  <a:pt x="4015" y="12702"/>
                </a:lnTo>
                <a:lnTo>
                  <a:pt x="4137" y="12702"/>
                </a:lnTo>
                <a:lnTo>
                  <a:pt x="3820" y="12969"/>
                </a:lnTo>
                <a:lnTo>
                  <a:pt x="3796" y="12921"/>
                </a:lnTo>
                <a:lnTo>
                  <a:pt x="3772" y="12872"/>
                </a:lnTo>
                <a:lnTo>
                  <a:pt x="3723" y="12848"/>
                </a:lnTo>
                <a:lnTo>
                  <a:pt x="3650" y="12823"/>
                </a:lnTo>
                <a:lnTo>
                  <a:pt x="3553" y="12823"/>
                </a:lnTo>
                <a:lnTo>
                  <a:pt x="3480" y="12799"/>
                </a:lnTo>
                <a:lnTo>
                  <a:pt x="3334" y="12702"/>
                </a:lnTo>
                <a:lnTo>
                  <a:pt x="3188" y="12580"/>
                </a:lnTo>
                <a:lnTo>
                  <a:pt x="3163" y="12556"/>
                </a:lnTo>
                <a:lnTo>
                  <a:pt x="3115" y="12531"/>
                </a:lnTo>
                <a:lnTo>
                  <a:pt x="3066" y="12507"/>
                </a:lnTo>
                <a:lnTo>
                  <a:pt x="3017" y="12483"/>
                </a:lnTo>
                <a:lnTo>
                  <a:pt x="2993" y="12483"/>
                </a:lnTo>
                <a:lnTo>
                  <a:pt x="2969" y="12507"/>
                </a:lnTo>
                <a:lnTo>
                  <a:pt x="2944" y="12604"/>
                </a:lnTo>
                <a:lnTo>
                  <a:pt x="2944" y="12677"/>
                </a:lnTo>
                <a:lnTo>
                  <a:pt x="2944" y="12726"/>
                </a:lnTo>
                <a:lnTo>
                  <a:pt x="2969" y="12799"/>
                </a:lnTo>
                <a:lnTo>
                  <a:pt x="3017" y="12872"/>
                </a:lnTo>
                <a:lnTo>
                  <a:pt x="3115" y="12969"/>
                </a:lnTo>
                <a:lnTo>
                  <a:pt x="3285" y="13115"/>
                </a:lnTo>
                <a:lnTo>
                  <a:pt x="3382" y="13164"/>
                </a:lnTo>
                <a:lnTo>
                  <a:pt x="3504" y="13213"/>
                </a:lnTo>
                <a:lnTo>
                  <a:pt x="3309" y="13310"/>
                </a:lnTo>
                <a:lnTo>
                  <a:pt x="3261" y="13286"/>
                </a:lnTo>
                <a:lnTo>
                  <a:pt x="2896" y="12969"/>
                </a:lnTo>
                <a:lnTo>
                  <a:pt x="2531" y="12629"/>
                </a:lnTo>
                <a:lnTo>
                  <a:pt x="2214" y="12312"/>
                </a:lnTo>
                <a:lnTo>
                  <a:pt x="2068" y="12118"/>
                </a:lnTo>
                <a:lnTo>
                  <a:pt x="1947" y="11947"/>
                </a:lnTo>
                <a:lnTo>
                  <a:pt x="2093" y="11777"/>
                </a:lnTo>
                <a:lnTo>
                  <a:pt x="2214" y="11607"/>
                </a:lnTo>
                <a:lnTo>
                  <a:pt x="2433" y="11242"/>
                </a:lnTo>
                <a:lnTo>
                  <a:pt x="2798" y="10779"/>
                </a:lnTo>
                <a:lnTo>
                  <a:pt x="3139" y="10317"/>
                </a:lnTo>
                <a:lnTo>
                  <a:pt x="3163" y="10293"/>
                </a:lnTo>
                <a:lnTo>
                  <a:pt x="3236" y="10244"/>
                </a:lnTo>
                <a:lnTo>
                  <a:pt x="3285" y="10147"/>
                </a:lnTo>
                <a:lnTo>
                  <a:pt x="3285" y="10074"/>
                </a:lnTo>
                <a:lnTo>
                  <a:pt x="3261" y="10025"/>
                </a:lnTo>
                <a:lnTo>
                  <a:pt x="3212" y="9976"/>
                </a:lnTo>
                <a:lnTo>
                  <a:pt x="3090" y="9855"/>
                </a:lnTo>
                <a:lnTo>
                  <a:pt x="2969" y="9709"/>
                </a:lnTo>
                <a:lnTo>
                  <a:pt x="2750" y="9441"/>
                </a:lnTo>
                <a:lnTo>
                  <a:pt x="2628" y="9246"/>
                </a:lnTo>
                <a:lnTo>
                  <a:pt x="2628" y="9222"/>
                </a:lnTo>
                <a:lnTo>
                  <a:pt x="2628" y="9149"/>
                </a:lnTo>
                <a:lnTo>
                  <a:pt x="2604" y="9076"/>
                </a:lnTo>
                <a:lnTo>
                  <a:pt x="2579" y="9003"/>
                </a:lnTo>
                <a:lnTo>
                  <a:pt x="2506" y="8954"/>
                </a:lnTo>
                <a:lnTo>
                  <a:pt x="2409" y="8930"/>
                </a:lnTo>
                <a:lnTo>
                  <a:pt x="1460" y="8881"/>
                </a:lnTo>
                <a:lnTo>
                  <a:pt x="998" y="8808"/>
                </a:lnTo>
                <a:lnTo>
                  <a:pt x="754" y="8784"/>
                </a:lnTo>
                <a:lnTo>
                  <a:pt x="535" y="8711"/>
                </a:lnTo>
                <a:lnTo>
                  <a:pt x="535" y="8614"/>
                </a:lnTo>
                <a:lnTo>
                  <a:pt x="511" y="8492"/>
                </a:lnTo>
                <a:lnTo>
                  <a:pt x="462" y="8273"/>
                </a:lnTo>
                <a:lnTo>
                  <a:pt x="462" y="7908"/>
                </a:lnTo>
                <a:lnTo>
                  <a:pt x="462" y="7567"/>
                </a:lnTo>
                <a:lnTo>
                  <a:pt x="511" y="7105"/>
                </a:lnTo>
                <a:lnTo>
                  <a:pt x="535" y="6862"/>
                </a:lnTo>
                <a:lnTo>
                  <a:pt x="535" y="6740"/>
                </a:lnTo>
                <a:lnTo>
                  <a:pt x="511" y="6619"/>
                </a:lnTo>
                <a:lnTo>
                  <a:pt x="681" y="6570"/>
                </a:lnTo>
                <a:lnTo>
                  <a:pt x="1046" y="6497"/>
                </a:lnTo>
                <a:lnTo>
                  <a:pt x="949" y="6643"/>
                </a:lnTo>
                <a:lnTo>
                  <a:pt x="876" y="6789"/>
                </a:lnTo>
                <a:lnTo>
                  <a:pt x="754" y="7105"/>
                </a:lnTo>
                <a:lnTo>
                  <a:pt x="754" y="7203"/>
                </a:lnTo>
                <a:lnTo>
                  <a:pt x="779" y="7227"/>
                </a:lnTo>
                <a:lnTo>
                  <a:pt x="803" y="7276"/>
                </a:lnTo>
                <a:lnTo>
                  <a:pt x="876" y="7324"/>
                </a:lnTo>
                <a:lnTo>
                  <a:pt x="973" y="7324"/>
                </a:lnTo>
                <a:lnTo>
                  <a:pt x="1022" y="7300"/>
                </a:lnTo>
                <a:lnTo>
                  <a:pt x="1046" y="7276"/>
                </a:lnTo>
                <a:lnTo>
                  <a:pt x="1095" y="7203"/>
                </a:lnTo>
                <a:lnTo>
                  <a:pt x="1168" y="6984"/>
                </a:lnTo>
                <a:lnTo>
                  <a:pt x="1265" y="6765"/>
                </a:lnTo>
                <a:lnTo>
                  <a:pt x="1338" y="6619"/>
                </a:lnTo>
                <a:lnTo>
                  <a:pt x="1436" y="6448"/>
                </a:lnTo>
                <a:lnTo>
                  <a:pt x="1606" y="6424"/>
                </a:lnTo>
                <a:lnTo>
                  <a:pt x="1509" y="6570"/>
                </a:lnTo>
                <a:lnTo>
                  <a:pt x="1436" y="6740"/>
                </a:lnTo>
                <a:lnTo>
                  <a:pt x="1387" y="6911"/>
                </a:lnTo>
                <a:lnTo>
                  <a:pt x="1338" y="7057"/>
                </a:lnTo>
                <a:lnTo>
                  <a:pt x="1338" y="7105"/>
                </a:lnTo>
                <a:lnTo>
                  <a:pt x="1363" y="7154"/>
                </a:lnTo>
                <a:lnTo>
                  <a:pt x="1387" y="7203"/>
                </a:lnTo>
                <a:lnTo>
                  <a:pt x="1436" y="7251"/>
                </a:lnTo>
                <a:lnTo>
                  <a:pt x="1484" y="7276"/>
                </a:lnTo>
                <a:lnTo>
                  <a:pt x="1557" y="7276"/>
                </a:lnTo>
                <a:lnTo>
                  <a:pt x="1630" y="7227"/>
                </a:lnTo>
                <a:lnTo>
                  <a:pt x="1679" y="7178"/>
                </a:lnTo>
                <a:lnTo>
                  <a:pt x="1679" y="7154"/>
                </a:lnTo>
                <a:lnTo>
                  <a:pt x="1728" y="6935"/>
                </a:lnTo>
                <a:lnTo>
                  <a:pt x="1801" y="6716"/>
                </a:lnTo>
                <a:lnTo>
                  <a:pt x="1898" y="6570"/>
                </a:lnTo>
                <a:lnTo>
                  <a:pt x="1947" y="6424"/>
                </a:lnTo>
                <a:lnTo>
                  <a:pt x="2093" y="6424"/>
                </a:lnTo>
                <a:lnTo>
                  <a:pt x="2044" y="6546"/>
                </a:lnTo>
                <a:lnTo>
                  <a:pt x="1947" y="6813"/>
                </a:lnTo>
                <a:lnTo>
                  <a:pt x="1922" y="6935"/>
                </a:lnTo>
                <a:lnTo>
                  <a:pt x="1898" y="7057"/>
                </a:lnTo>
                <a:lnTo>
                  <a:pt x="1922" y="7105"/>
                </a:lnTo>
                <a:lnTo>
                  <a:pt x="1947" y="7154"/>
                </a:lnTo>
                <a:lnTo>
                  <a:pt x="2020" y="7203"/>
                </a:lnTo>
                <a:lnTo>
                  <a:pt x="2117" y="7203"/>
                </a:lnTo>
                <a:lnTo>
                  <a:pt x="2166" y="7178"/>
                </a:lnTo>
                <a:lnTo>
                  <a:pt x="2190" y="7130"/>
                </a:lnTo>
                <a:lnTo>
                  <a:pt x="2239" y="6935"/>
                </a:lnTo>
                <a:lnTo>
                  <a:pt x="2287" y="6716"/>
                </a:lnTo>
                <a:lnTo>
                  <a:pt x="2336" y="6546"/>
                </a:lnTo>
                <a:lnTo>
                  <a:pt x="2360" y="6400"/>
                </a:lnTo>
                <a:lnTo>
                  <a:pt x="2482" y="6375"/>
                </a:lnTo>
                <a:lnTo>
                  <a:pt x="2531" y="6351"/>
                </a:lnTo>
                <a:lnTo>
                  <a:pt x="2579" y="6302"/>
                </a:lnTo>
                <a:lnTo>
                  <a:pt x="2604" y="6254"/>
                </a:lnTo>
                <a:lnTo>
                  <a:pt x="2604" y="6205"/>
                </a:lnTo>
                <a:lnTo>
                  <a:pt x="2652" y="6132"/>
                </a:lnTo>
                <a:lnTo>
                  <a:pt x="2677" y="6059"/>
                </a:lnTo>
                <a:lnTo>
                  <a:pt x="2677" y="5913"/>
                </a:lnTo>
                <a:lnTo>
                  <a:pt x="2701" y="5767"/>
                </a:lnTo>
                <a:lnTo>
                  <a:pt x="2798" y="5499"/>
                </a:lnTo>
                <a:lnTo>
                  <a:pt x="2993" y="4964"/>
                </a:lnTo>
                <a:lnTo>
                  <a:pt x="3090" y="4891"/>
                </a:lnTo>
                <a:lnTo>
                  <a:pt x="3139" y="4794"/>
                </a:lnTo>
                <a:lnTo>
                  <a:pt x="3139" y="4745"/>
                </a:lnTo>
                <a:lnTo>
                  <a:pt x="3139" y="4696"/>
                </a:lnTo>
                <a:lnTo>
                  <a:pt x="3115" y="4648"/>
                </a:lnTo>
                <a:lnTo>
                  <a:pt x="3066" y="4575"/>
                </a:lnTo>
                <a:lnTo>
                  <a:pt x="2750" y="4234"/>
                </a:lnTo>
                <a:lnTo>
                  <a:pt x="2433" y="3893"/>
                </a:lnTo>
                <a:lnTo>
                  <a:pt x="2117" y="3528"/>
                </a:lnTo>
                <a:lnTo>
                  <a:pt x="1801" y="3188"/>
                </a:lnTo>
                <a:lnTo>
                  <a:pt x="1971" y="3042"/>
                </a:lnTo>
                <a:lnTo>
                  <a:pt x="2141" y="2871"/>
                </a:lnTo>
                <a:lnTo>
                  <a:pt x="2433" y="2506"/>
                </a:lnTo>
                <a:lnTo>
                  <a:pt x="2604" y="2336"/>
                </a:lnTo>
                <a:lnTo>
                  <a:pt x="2774" y="2166"/>
                </a:lnTo>
                <a:lnTo>
                  <a:pt x="2944" y="2044"/>
                </a:lnTo>
                <a:lnTo>
                  <a:pt x="3163" y="1947"/>
                </a:lnTo>
                <a:lnTo>
                  <a:pt x="3236" y="1922"/>
                </a:lnTo>
                <a:lnTo>
                  <a:pt x="3261" y="1922"/>
                </a:lnTo>
                <a:lnTo>
                  <a:pt x="3115" y="2020"/>
                </a:lnTo>
                <a:lnTo>
                  <a:pt x="2993" y="2117"/>
                </a:lnTo>
                <a:lnTo>
                  <a:pt x="2847" y="2263"/>
                </a:lnTo>
                <a:lnTo>
                  <a:pt x="2725" y="2409"/>
                </a:lnTo>
                <a:lnTo>
                  <a:pt x="2701" y="2506"/>
                </a:lnTo>
                <a:lnTo>
                  <a:pt x="2701" y="2579"/>
                </a:lnTo>
                <a:lnTo>
                  <a:pt x="2701" y="2652"/>
                </a:lnTo>
                <a:lnTo>
                  <a:pt x="2750" y="2701"/>
                </a:lnTo>
                <a:lnTo>
                  <a:pt x="2798" y="2725"/>
                </a:lnTo>
                <a:lnTo>
                  <a:pt x="2871" y="2725"/>
                </a:lnTo>
                <a:lnTo>
                  <a:pt x="2944" y="2677"/>
                </a:lnTo>
                <a:lnTo>
                  <a:pt x="2993" y="2628"/>
                </a:lnTo>
                <a:lnTo>
                  <a:pt x="3090" y="2506"/>
                </a:lnTo>
                <a:lnTo>
                  <a:pt x="3212" y="2360"/>
                </a:lnTo>
                <a:lnTo>
                  <a:pt x="3358" y="2239"/>
                </a:lnTo>
                <a:lnTo>
                  <a:pt x="3553" y="2117"/>
                </a:lnTo>
                <a:lnTo>
                  <a:pt x="3626" y="2166"/>
                </a:lnTo>
                <a:lnTo>
                  <a:pt x="3504" y="2263"/>
                </a:lnTo>
                <a:lnTo>
                  <a:pt x="3407" y="2336"/>
                </a:lnTo>
                <a:lnTo>
                  <a:pt x="3285" y="2458"/>
                </a:lnTo>
                <a:lnTo>
                  <a:pt x="3188" y="2579"/>
                </a:lnTo>
                <a:lnTo>
                  <a:pt x="3115" y="2725"/>
                </a:lnTo>
                <a:lnTo>
                  <a:pt x="3090" y="2798"/>
                </a:lnTo>
                <a:lnTo>
                  <a:pt x="3090" y="2871"/>
                </a:lnTo>
                <a:lnTo>
                  <a:pt x="3115" y="2920"/>
                </a:lnTo>
                <a:lnTo>
                  <a:pt x="3139" y="2944"/>
                </a:lnTo>
                <a:lnTo>
                  <a:pt x="3212" y="2969"/>
                </a:lnTo>
                <a:lnTo>
                  <a:pt x="3285" y="2969"/>
                </a:lnTo>
                <a:lnTo>
                  <a:pt x="3358" y="2944"/>
                </a:lnTo>
                <a:lnTo>
                  <a:pt x="3431" y="2847"/>
                </a:lnTo>
                <a:lnTo>
                  <a:pt x="3480" y="2750"/>
                </a:lnTo>
                <a:lnTo>
                  <a:pt x="3577" y="2652"/>
                </a:lnTo>
                <a:lnTo>
                  <a:pt x="3674" y="2555"/>
                </a:lnTo>
                <a:lnTo>
                  <a:pt x="3869" y="2360"/>
                </a:lnTo>
                <a:lnTo>
                  <a:pt x="3966" y="2433"/>
                </a:lnTo>
                <a:lnTo>
                  <a:pt x="4112" y="2506"/>
                </a:lnTo>
                <a:lnTo>
                  <a:pt x="3893" y="2628"/>
                </a:lnTo>
                <a:lnTo>
                  <a:pt x="3699" y="2750"/>
                </a:lnTo>
                <a:lnTo>
                  <a:pt x="3553" y="2871"/>
                </a:lnTo>
                <a:lnTo>
                  <a:pt x="3407" y="3017"/>
                </a:lnTo>
                <a:lnTo>
                  <a:pt x="3334" y="3115"/>
                </a:lnTo>
                <a:lnTo>
                  <a:pt x="3309" y="3188"/>
                </a:lnTo>
                <a:lnTo>
                  <a:pt x="3309" y="3285"/>
                </a:lnTo>
                <a:lnTo>
                  <a:pt x="3334" y="3382"/>
                </a:lnTo>
                <a:lnTo>
                  <a:pt x="3382" y="3431"/>
                </a:lnTo>
                <a:lnTo>
                  <a:pt x="3455" y="3455"/>
                </a:lnTo>
                <a:lnTo>
                  <a:pt x="3528" y="3431"/>
                </a:lnTo>
                <a:lnTo>
                  <a:pt x="3577" y="3382"/>
                </a:lnTo>
                <a:lnTo>
                  <a:pt x="3674" y="3261"/>
                </a:lnTo>
                <a:lnTo>
                  <a:pt x="3747" y="3139"/>
                </a:lnTo>
                <a:lnTo>
                  <a:pt x="3869" y="3042"/>
                </a:lnTo>
                <a:lnTo>
                  <a:pt x="3991" y="2969"/>
                </a:lnTo>
                <a:lnTo>
                  <a:pt x="4185" y="2847"/>
                </a:lnTo>
                <a:lnTo>
                  <a:pt x="4380" y="2701"/>
                </a:lnTo>
                <a:lnTo>
                  <a:pt x="4623" y="2871"/>
                </a:lnTo>
                <a:lnTo>
                  <a:pt x="4356" y="3066"/>
                </a:lnTo>
                <a:lnTo>
                  <a:pt x="4234" y="3139"/>
                </a:lnTo>
                <a:lnTo>
                  <a:pt x="4088" y="3261"/>
                </a:lnTo>
                <a:lnTo>
                  <a:pt x="3966" y="3382"/>
                </a:lnTo>
                <a:lnTo>
                  <a:pt x="3942" y="3455"/>
                </a:lnTo>
                <a:lnTo>
                  <a:pt x="3918" y="3528"/>
                </a:lnTo>
                <a:lnTo>
                  <a:pt x="3942" y="3577"/>
                </a:lnTo>
                <a:lnTo>
                  <a:pt x="3966" y="3601"/>
                </a:lnTo>
                <a:lnTo>
                  <a:pt x="4015" y="3626"/>
                </a:lnTo>
                <a:lnTo>
                  <a:pt x="4064" y="3626"/>
                </a:lnTo>
                <a:lnTo>
                  <a:pt x="4112" y="3601"/>
                </a:lnTo>
                <a:lnTo>
                  <a:pt x="4161" y="3553"/>
                </a:lnTo>
                <a:lnTo>
                  <a:pt x="4258" y="3480"/>
                </a:lnTo>
                <a:lnTo>
                  <a:pt x="4380" y="3358"/>
                </a:lnTo>
                <a:lnTo>
                  <a:pt x="4526" y="3261"/>
                </a:lnTo>
                <a:lnTo>
                  <a:pt x="4842" y="3042"/>
                </a:lnTo>
                <a:lnTo>
                  <a:pt x="4891" y="3066"/>
                </a:lnTo>
                <a:lnTo>
                  <a:pt x="4964" y="3090"/>
                </a:lnTo>
                <a:lnTo>
                  <a:pt x="5037" y="3090"/>
                </a:lnTo>
                <a:lnTo>
                  <a:pt x="5110" y="3042"/>
                </a:lnTo>
                <a:lnTo>
                  <a:pt x="5159" y="2993"/>
                </a:lnTo>
                <a:lnTo>
                  <a:pt x="5378" y="2896"/>
                </a:lnTo>
                <a:lnTo>
                  <a:pt x="5645" y="2798"/>
                </a:lnTo>
                <a:lnTo>
                  <a:pt x="6156" y="2652"/>
                </a:lnTo>
                <a:lnTo>
                  <a:pt x="6229" y="2604"/>
                </a:lnTo>
                <a:lnTo>
                  <a:pt x="6278" y="2531"/>
                </a:lnTo>
                <a:lnTo>
                  <a:pt x="6302" y="2506"/>
                </a:lnTo>
                <a:lnTo>
                  <a:pt x="6351" y="2360"/>
                </a:lnTo>
                <a:lnTo>
                  <a:pt x="6400" y="2214"/>
                </a:lnTo>
                <a:lnTo>
                  <a:pt x="6424" y="1922"/>
                </a:lnTo>
                <a:lnTo>
                  <a:pt x="6473" y="1314"/>
                </a:lnTo>
                <a:lnTo>
                  <a:pt x="6546" y="876"/>
                </a:lnTo>
                <a:lnTo>
                  <a:pt x="6570" y="633"/>
                </a:lnTo>
                <a:lnTo>
                  <a:pt x="6570" y="535"/>
                </a:lnTo>
                <a:lnTo>
                  <a:pt x="6570" y="414"/>
                </a:lnTo>
                <a:close/>
                <a:moveTo>
                  <a:pt x="17519" y="12093"/>
                </a:moveTo>
                <a:lnTo>
                  <a:pt x="17544" y="12142"/>
                </a:lnTo>
                <a:lnTo>
                  <a:pt x="17592" y="12191"/>
                </a:lnTo>
                <a:lnTo>
                  <a:pt x="17665" y="12215"/>
                </a:lnTo>
                <a:lnTo>
                  <a:pt x="17738" y="12215"/>
                </a:lnTo>
                <a:lnTo>
                  <a:pt x="18030" y="12239"/>
                </a:lnTo>
                <a:lnTo>
                  <a:pt x="18322" y="12312"/>
                </a:lnTo>
                <a:lnTo>
                  <a:pt x="18590" y="12434"/>
                </a:lnTo>
                <a:lnTo>
                  <a:pt x="18712" y="12507"/>
                </a:lnTo>
                <a:lnTo>
                  <a:pt x="18809" y="12604"/>
                </a:lnTo>
                <a:lnTo>
                  <a:pt x="18906" y="12702"/>
                </a:lnTo>
                <a:lnTo>
                  <a:pt x="18979" y="12799"/>
                </a:lnTo>
                <a:lnTo>
                  <a:pt x="19052" y="12921"/>
                </a:lnTo>
                <a:lnTo>
                  <a:pt x="19101" y="13042"/>
                </a:lnTo>
                <a:lnTo>
                  <a:pt x="19125" y="13188"/>
                </a:lnTo>
                <a:lnTo>
                  <a:pt x="19150" y="13334"/>
                </a:lnTo>
                <a:lnTo>
                  <a:pt x="19150" y="13480"/>
                </a:lnTo>
                <a:lnTo>
                  <a:pt x="19125" y="13651"/>
                </a:lnTo>
                <a:lnTo>
                  <a:pt x="19052" y="13870"/>
                </a:lnTo>
                <a:lnTo>
                  <a:pt x="18955" y="14089"/>
                </a:lnTo>
                <a:lnTo>
                  <a:pt x="18809" y="14283"/>
                </a:lnTo>
                <a:lnTo>
                  <a:pt x="18663" y="14454"/>
                </a:lnTo>
                <a:lnTo>
                  <a:pt x="18493" y="14624"/>
                </a:lnTo>
                <a:lnTo>
                  <a:pt x="18298" y="14770"/>
                </a:lnTo>
                <a:lnTo>
                  <a:pt x="18103" y="14867"/>
                </a:lnTo>
                <a:lnTo>
                  <a:pt x="17884" y="14965"/>
                </a:lnTo>
                <a:lnTo>
                  <a:pt x="17738" y="14989"/>
                </a:lnTo>
                <a:lnTo>
                  <a:pt x="17446" y="14989"/>
                </a:lnTo>
                <a:lnTo>
                  <a:pt x="17300" y="14965"/>
                </a:lnTo>
                <a:lnTo>
                  <a:pt x="17154" y="14916"/>
                </a:lnTo>
                <a:lnTo>
                  <a:pt x="17033" y="14843"/>
                </a:lnTo>
                <a:lnTo>
                  <a:pt x="16911" y="14746"/>
                </a:lnTo>
                <a:lnTo>
                  <a:pt x="16814" y="14648"/>
                </a:lnTo>
                <a:lnTo>
                  <a:pt x="16619" y="14429"/>
                </a:lnTo>
                <a:lnTo>
                  <a:pt x="16449" y="14186"/>
                </a:lnTo>
                <a:lnTo>
                  <a:pt x="16351" y="13894"/>
                </a:lnTo>
                <a:lnTo>
                  <a:pt x="16303" y="13626"/>
                </a:lnTo>
                <a:lnTo>
                  <a:pt x="16303" y="13456"/>
                </a:lnTo>
                <a:lnTo>
                  <a:pt x="16303" y="13286"/>
                </a:lnTo>
                <a:lnTo>
                  <a:pt x="16351" y="13115"/>
                </a:lnTo>
                <a:lnTo>
                  <a:pt x="16424" y="12969"/>
                </a:lnTo>
                <a:lnTo>
                  <a:pt x="16497" y="12823"/>
                </a:lnTo>
                <a:lnTo>
                  <a:pt x="16595" y="12677"/>
                </a:lnTo>
                <a:lnTo>
                  <a:pt x="16692" y="12556"/>
                </a:lnTo>
                <a:lnTo>
                  <a:pt x="16814" y="12434"/>
                </a:lnTo>
                <a:lnTo>
                  <a:pt x="16960" y="12312"/>
                </a:lnTo>
                <a:lnTo>
                  <a:pt x="17130" y="12215"/>
                </a:lnTo>
                <a:lnTo>
                  <a:pt x="17300" y="12142"/>
                </a:lnTo>
                <a:lnTo>
                  <a:pt x="17495" y="12093"/>
                </a:lnTo>
                <a:close/>
                <a:moveTo>
                  <a:pt x="7008" y="0"/>
                </a:moveTo>
                <a:lnTo>
                  <a:pt x="6692" y="24"/>
                </a:lnTo>
                <a:lnTo>
                  <a:pt x="6521" y="73"/>
                </a:lnTo>
                <a:lnTo>
                  <a:pt x="6375" y="122"/>
                </a:lnTo>
                <a:lnTo>
                  <a:pt x="6327" y="146"/>
                </a:lnTo>
                <a:lnTo>
                  <a:pt x="6302" y="170"/>
                </a:lnTo>
                <a:lnTo>
                  <a:pt x="6278" y="219"/>
                </a:lnTo>
                <a:lnTo>
                  <a:pt x="6278" y="268"/>
                </a:lnTo>
                <a:lnTo>
                  <a:pt x="6205" y="365"/>
                </a:lnTo>
                <a:lnTo>
                  <a:pt x="6156" y="462"/>
                </a:lnTo>
                <a:lnTo>
                  <a:pt x="6108" y="608"/>
                </a:lnTo>
                <a:lnTo>
                  <a:pt x="6083" y="730"/>
                </a:lnTo>
                <a:lnTo>
                  <a:pt x="6035" y="1265"/>
                </a:lnTo>
                <a:lnTo>
                  <a:pt x="5937" y="1776"/>
                </a:lnTo>
                <a:lnTo>
                  <a:pt x="5913" y="2020"/>
                </a:lnTo>
                <a:lnTo>
                  <a:pt x="5913" y="2287"/>
                </a:lnTo>
                <a:lnTo>
                  <a:pt x="5670" y="2360"/>
                </a:lnTo>
                <a:lnTo>
                  <a:pt x="5451" y="2458"/>
                </a:lnTo>
                <a:lnTo>
                  <a:pt x="4988" y="2677"/>
                </a:lnTo>
                <a:lnTo>
                  <a:pt x="4161" y="2093"/>
                </a:lnTo>
                <a:lnTo>
                  <a:pt x="3966" y="1947"/>
                </a:lnTo>
                <a:lnTo>
                  <a:pt x="3723" y="1776"/>
                </a:lnTo>
                <a:lnTo>
                  <a:pt x="3601" y="1703"/>
                </a:lnTo>
                <a:lnTo>
                  <a:pt x="3480" y="1630"/>
                </a:lnTo>
                <a:lnTo>
                  <a:pt x="3334" y="1606"/>
                </a:lnTo>
                <a:lnTo>
                  <a:pt x="3236" y="1606"/>
                </a:lnTo>
                <a:lnTo>
                  <a:pt x="3163" y="1557"/>
                </a:lnTo>
                <a:lnTo>
                  <a:pt x="3042" y="1557"/>
                </a:lnTo>
                <a:lnTo>
                  <a:pt x="2944" y="1606"/>
                </a:lnTo>
                <a:lnTo>
                  <a:pt x="2823" y="1679"/>
                </a:lnTo>
                <a:lnTo>
                  <a:pt x="2604" y="1825"/>
                </a:lnTo>
                <a:lnTo>
                  <a:pt x="2409" y="1995"/>
                </a:lnTo>
                <a:lnTo>
                  <a:pt x="2239" y="2190"/>
                </a:lnTo>
                <a:lnTo>
                  <a:pt x="1849" y="2604"/>
                </a:lnTo>
                <a:lnTo>
                  <a:pt x="1655" y="2798"/>
                </a:lnTo>
                <a:lnTo>
                  <a:pt x="1484" y="3042"/>
                </a:lnTo>
                <a:lnTo>
                  <a:pt x="1436" y="3066"/>
                </a:lnTo>
                <a:lnTo>
                  <a:pt x="1387" y="3115"/>
                </a:lnTo>
                <a:lnTo>
                  <a:pt x="1363" y="3163"/>
                </a:lnTo>
                <a:lnTo>
                  <a:pt x="1387" y="3236"/>
                </a:lnTo>
                <a:lnTo>
                  <a:pt x="1509" y="3455"/>
                </a:lnTo>
                <a:lnTo>
                  <a:pt x="1655" y="3650"/>
                </a:lnTo>
                <a:lnTo>
                  <a:pt x="1971" y="4039"/>
                </a:lnTo>
                <a:lnTo>
                  <a:pt x="2287" y="4477"/>
                </a:lnTo>
                <a:lnTo>
                  <a:pt x="2482" y="4672"/>
                </a:lnTo>
                <a:lnTo>
                  <a:pt x="2652" y="4867"/>
                </a:lnTo>
                <a:lnTo>
                  <a:pt x="2531" y="5061"/>
                </a:lnTo>
                <a:lnTo>
                  <a:pt x="2433" y="5280"/>
                </a:lnTo>
                <a:lnTo>
                  <a:pt x="2312" y="5597"/>
                </a:lnTo>
                <a:lnTo>
                  <a:pt x="2263" y="5791"/>
                </a:lnTo>
                <a:lnTo>
                  <a:pt x="2263" y="5962"/>
                </a:lnTo>
                <a:lnTo>
                  <a:pt x="1995" y="5962"/>
                </a:lnTo>
                <a:lnTo>
                  <a:pt x="1703" y="5986"/>
                </a:lnTo>
                <a:lnTo>
                  <a:pt x="1192" y="6083"/>
                </a:lnTo>
                <a:lnTo>
                  <a:pt x="973" y="6108"/>
                </a:lnTo>
                <a:lnTo>
                  <a:pt x="706" y="6181"/>
                </a:lnTo>
                <a:lnTo>
                  <a:pt x="584" y="6229"/>
                </a:lnTo>
                <a:lnTo>
                  <a:pt x="462" y="6278"/>
                </a:lnTo>
                <a:lnTo>
                  <a:pt x="365" y="6351"/>
                </a:lnTo>
                <a:lnTo>
                  <a:pt x="292" y="6424"/>
                </a:lnTo>
                <a:lnTo>
                  <a:pt x="243" y="6448"/>
                </a:lnTo>
                <a:lnTo>
                  <a:pt x="195" y="6473"/>
                </a:lnTo>
                <a:lnTo>
                  <a:pt x="146" y="6570"/>
                </a:lnTo>
                <a:lnTo>
                  <a:pt x="97" y="6692"/>
                </a:lnTo>
                <a:lnTo>
                  <a:pt x="73" y="6935"/>
                </a:lnTo>
                <a:lnTo>
                  <a:pt x="0" y="7738"/>
                </a:lnTo>
                <a:lnTo>
                  <a:pt x="0" y="8005"/>
                </a:lnTo>
                <a:lnTo>
                  <a:pt x="0" y="8346"/>
                </a:lnTo>
                <a:lnTo>
                  <a:pt x="24" y="8492"/>
                </a:lnTo>
                <a:lnTo>
                  <a:pt x="73" y="8638"/>
                </a:lnTo>
                <a:lnTo>
                  <a:pt x="122" y="8760"/>
                </a:lnTo>
                <a:lnTo>
                  <a:pt x="243" y="8833"/>
                </a:lnTo>
                <a:lnTo>
                  <a:pt x="219" y="8906"/>
                </a:lnTo>
                <a:lnTo>
                  <a:pt x="243" y="8954"/>
                </a:lnTo>
                <a:lnTo>
                  <a:pt x="268" y="9003"/>
                </a:lnTo>
                <a:lnTo>
                  <a:pt x="316" y="9027"/>
                </a:lnTo>
                <a:lnTo>
                  <a:pt x="560" y="9125"/>
                </a:lnTo>
                <a:lnTo>
                  <a:pt x="779" y="9198"/>
                </a:lnTo>
                <a:lnTo>
                  <a:pt x="1046" y="9246"/>
                </a:lnTo>
                <a:lnTo>
                  <a:pt x="1290" y="9271"/>
                </a:lnTo>
                <a:lnTo>
                  <a:pt x="1801" y="9344"/>
                </a:lnTo>
                <a:lnTo>
                  <a:pt x="2312" y="9368"/>
                </a:lnTo>
                <a:lnTo>
                  <a:pt x="2385" y="9538"/>
                </a:lnTo>
                <a:lnTo>
                  <a:pt x="2458" y="9660"/>
                </a:lnTo>
                <a:lnTo>
                  <a:pt x="2628" y="9952"/>
                </a:lnTo>
                <a:lnTo>
                  <a:pt x="2847" y="10195"/>
                </a:lnTo>
                <a:lnTo>
                  <a:pt x="2652" y="10366"/>
                </a:lnTo>
                <a:lnTo>
                  <a:pt x="2506" y="10560"/>
                </a:lnTo>
                <a:lnTo>
                  <a:pt x="2190" y="10925"/>
                </a:lnTo>
                <a:lnTo>
                  <a:pt x="1849" y="11363"/>
                </a:lnTo>
                <a:lnTo>
                  <a:pt x="1679" y="11558"/>
                </a:lnTo>
                <a:lnTo>
                  <a:pt x="1630" y="11680"/>
                </a:lnTo>
                <a:lnTo>
                  <a:pt x="1582" y="11777"/>
                </a:lnTo>
                <a:lnTo>
                  <a:pt x="1582" y="11850"/>
                </a:lnTo>
                <a:lnTo>
                  <a:pt x="1606" y="11923"/>
                </a:lnTo>
                <a:lnTo>
                  <a:pt x="1606" y="12045"/>
                </a:lnTo>
                <a:lnTo>
                  <a:pt x="1630" y="12166"/>
                </a:lnTo>
                <a:lnTo>
                  <a:pt x="1679" y="12264"/>
                </a:lnTo>
                <a:lnTo>
                  <a:pt x="1752" y="12385"/>
                </a:lnTo>
                <a:lnTo>
                  <a:pt x="1922" y="12604"/>
                </a:lnTo>
                <a:lnTo>
                  <a:pt x="2093" y="12775"/>
                </a:lnTo>
                <a:lnTo>
                  <a:pt x="2312" y="13018"/>
                </a:lnTo>
                <a:lnTo>
                  <a:pt x="2531" y="13237"/>
                </a:lnTo>
                <a:lnTo>
                  <a:pt x="2798" y="13456"/>
                </a:lnTo>
                <a:lnTo>
                  <a:pt x="3042" y="13651"/>
                </a:lnTo>
                <a:lnTo>
                  <a:pt x="3090" y="13699"/>
                </a:lnTo>
                <a:lnTo>
                  <a:pt x="3139" y="13699"/>
                </a:lnTo>
                <a:lnTo>
                  <a:pt x="3236" y="13675"/>
                </a:lnTo>
                <a:lnTo>
                  <a:pt x="3358" y="13699"/>
                </a:lnTo>
                <a:lnTo>
                  <a:pt x="3455" y="13675"/>
                </a:lnTo>
                <a:lnTo>
                  <a:pt x="3577" y="13651"/>
                </a:lnTo>
                <a:lnTo>
                  <a:pt x="3699" y="13602"/>
                </a:lnTo>
                <a:lnTo>
                  <a:pt x="3918" y="13456"/>
                </a:lnTo>
                <a:lnTo>
                  <a:pt x="4088" y="13334"/>
                </a:lnTo>
                <a:lnTo>
                  <a:pt x="4331" y="13140"/>
                </a:lnTo>
                <a:lnTo>
                  <a:pt x="4575" y="12921"/>
                </a:lnTo>
                <a:lnTo>
                  <a:pt x="5013" y="12434"/>
                </a:lnTo>
                <a:lnTo>
                  <a:pt x="5110" y="12531"/>
                </a:lnTo>
                <a:lnTo>
                  <a:pt x="5232" y="12580"/>
                </a:lnTo>
                <a:lnTo>
                  <a:pt x="5451" y="12677"/>
                </a:lnTo>
                <a:lnTo>
                  <a:pt x="5767" y="12823"/>
                </a:lnTo>
                <a:lnTo>
                  <a:pt x="5937" y="12872"/>
                </a:lnTo>
                <a:lnTo>
                  <a:pt x="6108" y="12896"/>
                </a:lnTo>
                <a:lnTo>
                  <a:pt x="6156" y="13091"/>
                </a:lnTo>
                <a:lnTo>
                  <a:pt x="6181" y="13261"/>
                </a:lnTo>
                <a:lnTo>
                  <a:pt x="6254" y="13651"/>
                </a:lnTo>
                <a:lnTo>
                  <a:pt x="6302" y="14040"/>
                </a:lnTo>
                <a:lnTo>
                  <a:pt x="6302" y="14259"/>
                </a:lnTo>
                <a:lnTo>
                  <a:pt x="6302" y="14502"/>
                </a:lnTo>
                <a:lnTo>
                  <a:pt x="6327" y="14600"/>
                </a:lnTo>
                <a:lnTo>
                  <a:pt x="6351" y="14721"/>
                </a:lnTo>
                <a:lnTo>
                  <a:pt x="6400" y="14794"/>
                </a:lnTo>
                <a:lnTo>
                  <a:pt x="6473" y="14867"/>
                </a:lnTo>
                <a:lnTo>
                  <a:pt x="6497" y="14892"/>
                </a:lnTo>
                <a:lnTo>
                  <a:pt x="6521" y="14940"/>
                </a:lnTo>
                <a:lnTo>
                  <a:pt x="6619" y="14989"/>
                </a:lnTo>
                <a:lnTo>
                  <a:pt x="6716" y="15038"/>
                </a:lnTo>
                <a:lnTo>
                  <a:pt x="6838" y="15062"/>
                </a:lnTo>
                <a:lnTo>
                  <a:pt x="6959" y="15086"/>
                </a:lnTo>
                <a:lnTo>
                  <a:pt x="7203" y="15086"/>
                </a:lnTo>
                <a:lnTo>
                  <a:pt x="7421" y="15062"/>
                </a:lnTo>
                <a:lnTo>
                  <a:pt x="8030" y="15038"/>
                </a:lnTo>
                <a:lnTo>
                  <a:pt x="8638" y="15038"/>
                </a:lnTo>
                <a:lnTo>
                  <a:pt x="8735" y="15013"/>
                </a:lnTo>
                <a:lnTo>
                  <a:pt x="8808" y="14965"/>
                </a:lnTo>
                <a:lnTo>
                  <a:pt x="8857" y="14867"/>
                </a:lnTo>
                <a:lnTo>
                  <a:pt x="8881" y="14794"/>
                </a:lnTo>
                <a:lnTo>
                  <a:pt x="8906" y="14770"/>
                </a:lnTo>
                <a:lnTo>
                  <a:pt x="8979" y="14673"/>
                </a:lnTo>
                <a:lnTo>
                  <a:pt x="9027" y="14551"/>
                </a:lnTo>
                <a:lnTo>
                  <a:pt x="9100" y="14283"/>
                </a:lnTo>
                <a:lnTo>
                  <a:pt x="9149" y="13772"/>
                </a:lnTo>
                <a:lnTo>
                  <a:pt x="9222" y="13286"/>
                </a:lnTo>
                <a:lnTo>
                  <a:pt x="9246" y="13042"/>
                </a:lnTo>
                <a:lnTo>
                  <a:pt x="9246" y="12799"/>
                </a:lnTo>
                <a:lnTo>
                  <a:pt x="9514" y="12799"/>
                </a:lnTo>
                <a:lnTo>
                  <a:pt x="9757" y="12726"/>
                </a:lnTo>
                <a:lnTo>
                  <a:pt x="10001" y="12629"/>
                </a:lnTo>
                <a:lnTo>
                  <a:pt x="10122" y="12556"/>
                </a:lnTo>
                <a:lnTo>
                  <a:pt x="10220" y="12483"/>
                </a:lnTo>
                <a:lnTo>
                  <a:pt x="10341" y="12604"/>
                </a:lnTo>
                <a:lnTo>
                  <a:pt x="10487" y="12726"/>
                </a:lnTo>
                <a:lnTo>
                  <a:pt x="10779" y="12945"/>
                </a:lnTo>
                <a:lnTo>
                  <a:pt x="11290" y="13310"/>
                </a:lnTo>
                <a:lnTo>
                  <a:pt x="11826" y="13675"/>
                </a:lnTo>
                <a:lnTo>
                  <a:pt x="11874" y="13699"/>
                </a:lnTo>
                <a:lnTo>
                  <a:pt x="11947" y="13724"/>
                </a:lnTo>
                <a:lnTo>
                  <a:pt x="11996" y="13699"/>
                </a:lnTo>
                <a:lnTo>
                  <a:pt x="12045" y="13675"/>
                </a:lnTo>
                <a:lnTo>
                  <a:pt x="12142" y="13602"/>
                </a:lnTo>
                <a:lnTo>
                  <a:pt x="12166" y="13480"/>
                </a:lnTo>
                <a:lnTo>
                  <a:pt x="12361" y="13334"/>
                </a:lnTo>
                <a:lnTo>
                  <a:pt x="12531" y="13164"/>
                </a:lnTo>
                <a:lnTo>
                  <a:pt x="12872" y="12799"/>
                </a:lnTo>
                <a:lnTo>
                  <a:pt x="13286" y="12385"/>
                </a:lnTo>
                <a:lnTo>
                  <a:pt x="13480" y="12166"/>
                </a:lnTo>
                <a:lnTo>
                  <a:pt x="13675" y="11947"/>
                </a:lnTo>
                <a:lnTo>
                  <a:pt x="13699" y="11874"/>
                </a:lnTo>
                <a:lnTo>
                  <a:pt x="13699" y="11801"/>
                </a:lnTo>
                <a:lnTo>
                  <a:pt x="13724" y="11704"/>
                </a:lnTo>
                <a:lnTo>
                  <a:pt x="13699" y="11607"/>
                </a:lnTo>
                <a:lnTo>
                  <a:pt x="13553" y="11363"/>
                </a:lnTo>
                <a:lnTo>
                  <a:pt x="13407" y="11120"/>
                </a:lnTo>
                <a:lnTo>
                  <a:pt x="13067" y="10682"/>
                </a:lnTo>
                <a:lnTo>
                  <a:pt x="12945" y="10512"/>
                </a:lnTo>
                <a:lnTo>
                  <a:pt x="12799" y="10341"/>
                </a:lnTo>
                <a:lnTo>
                  <a:pt x="12629" y="10195"/>
                </a:lnTo>
                <a:lnTo>
                  <a:pt x="12458" y="10074"/>
                </a:lnTo>
                <a:lnTo>
                  <a:pt x="12604" y="9855"/>
                </a:lnTo>
                <a:lnTo>
                  <a:pt x="12750" y="9611"/>
                </a:lnTo>
                <a:lnTo>
                  <a:pt x="12823" y="9368"/>
                </a:lnTo>
                <a:lnTo>
                  <a:pt x="12872" y="9125"/>
                </a:lnTo>
                <a:lnTo>
                  <a:pt x="12994" y="9149"/>
                </a:lnTo>
                <a:lnTo>
                  <a:pt x="13091" y="9173"/>
                </a:lnTo>
                <a:lnTo>
                  <a:pt x="13334" y="9173"/>
                </a:lnTo>
                <a:lnTo>
                  <a:pt x="13797" y="9149"/>
                </a:lnTo>
                <a:lnTo>
                  <a:pt x="14283" y="9125"/>
                </a:lnTo>
                <a:lnTo>
                  <a:pt x="14794" y="9076"/>
                </a:lnTo>
                <a:lnTo>
                  <a:pt x="14867" y="9052"/>
                </a:lnTo>
                <a:lnTo>
                  <a:pt x="14916" y="9003"/>
                </a:lnTo>
                <a:lnTo>
                  <a:pt x="14940" y="8954"/>
                </a:lnTo>
                <a:lnTo>
                  <a:pt x="14965" y="8906"/>
                </a:lnTo>
                <a:lnTo>
                  <a:pt x="15038" y="8881"/>
                </a:lnTo>
                <a:lnTo>
                  <a:pt x="15086" y="8833"/>
                </a:lnTo>
                <a:lnTo>
                  <a:pt x="15135" y="8760"/>
                </a:lnTo>
                <a:lnTo>
                  <a:pt x="15135" y="8687"/>
                </a:lnTo>
                <a:lnTo>
                  <a:pt x="15135" y="7689"/>
                </a:lnTo>
                <a:lnTo>
                  <a:pt x="15135" y="7203"/>
                </a:lnTo>
                <a:lnTo>
                  <a:pt x="15086" y="6716"/>
                </a:lnTo>
                <a:lnTo>
                  <a:pt x="15062" y="6643"/>
                </a:lnTo>
                <a:lnTo>
                  <a:pt x="15013" y="6570"/>
                </a:lnTo>
                <a:lnTo>
                  <a:pt x="14940" y="6546"/>
                </a:lnTo>
                <a:lnTo>
                  <a:pt x="14867" y="6521"/>
                </a:lnTo>
                <a:lnTo>
                  <a:pt x="14819" y="6400"/>
                </a:lnTo>
                <a:lnTo>
                  <a:pt x="14746" y="6302"/>
                </a:lnTo>
                <a:lnTo>
                  <a:pt x="14648" y="6229"/>
                </a:lnTo>
                <a:lnTo>
                  <a:pt x="14527" y="6181"/>
                </a:lnTo>
                <a:lnTo>
                  <a:pt x="14259" y="6108"/>
                </a:lnTo>
                <a:lnTo>
                  <a:pt x="14016" y="6083"/>
                </a:lnTo>
                <a:lnTo>
                  <a:pt x="13480" y="6010"/>
                </a:lnTo>
                <a:lnTo>
                  <a:pt x="13213" y="5986"/>
                </a:lnTo>
                <a:lnTo>
                  <a:pt x="12921" y="5986"/>
                </a:lnTo>
                <a:lnTo>
                  <a:pt x="12896" y="5694"/>
                </a:lnTo>
                <a:lnTo>
                  <a:pt x="12848" y="5426"/>
                </a:lnTo>
                <a:lnTo>
                  <a:pt x="12823" y="5256"/>
                </a:lnTo>
                <a:lnTo>
                  <a:pt x="12775" y="5086"/>
                </a:lnTo>
                <a:lnTo>
                  <a:pt x="12702" y="4915"/>
                </a:lnTo>
                <a:lnTo>
                  <a:pt x="12629" y="4769"/>
                </a:lnTo>
                <a:lnTo>
                  <a:pt x="12750" y="4599"/>
                </a:lnTo>
                <a:lnTo>
                  <a:pt x="12848" y="4453"/>
                </a:lnTo>
                <a:lnTo>
                  <a:pt x="13213" y="3918"/>
                </a:lnTo>
                <a:lnTo>
                  <a:pt x="13432" y="3650"/>
                </a:lnTo>
                <a:lnTo>
                  <a:pt x="13651" y="3407"/>
                </a:lnTo>
                <a:lnTo>
                  <a:pt x="13699" y="3309"/>
                </a:lnTo>
                <a:lnTo>
                  <a:pt x="13699" y="3261"/>
                </a:lnTo>
                <a:lnTo>
                  <a:pt x="13699" y="3212"/>
                </a:lnTo>
                <a:lnTo>
                  <a:pt x="13675" y="3139"/>
                </a:lnTo>
                <a:lnTo>
                  <a:pt x="13699" y="3090"/>
                </a:lnTo>
                <a:lnTo>
                  <a:pt x="13675" y="3017"/>
                </a:lnTo>
                <a:lnTo>
                  <a:pt x="13675" y="2944"/>
                </a:lnTo>
                <a:lnTo>
                  <a:pt x="13602" y="2847"/>
                </a:lnTo>
                <a:lnTo>
                  <a:pt x="13407" y="2628"/>
                </a:lnTo>
                <a:lnTo>
                  <a:pt x="13164" y="2360"/>
                </a:lnTo>
                <a:lnTo>
                  <a:pt x="12896" y="2093"/>
                </a:lnTo>
                <a:lnTo>
                  <a:pt x="12702" y="1922"/>
                </a:lnTo>
                <a:lnTo>
                  <a:pt x="12434" y="1728"/>
                </a:lnTo>
                <a:lnTo>
                  <a:pt x="12312" y="1655"/>
                </a:lnTo>
                <a:lnTo>
                  <a:pt x="12166" y="1582"/>
                </a:lnTo>
                <a:lnTo>
                  <a:pt x="12020" y="1557"/>
                </a:lnTo>
                <a:lnTo>
                  <a:pt x="11899" y="1582"/>
                </a:lnTo>
                <a:lnTo>
                  <a:pt x="11850" y="1582"/>
                </a:lnTo>
                <a:lnTo>
                  <a:pt x="11777" y="1606"/>
                </a:lnTo>
                <a:lnTo>
                  <a:pt x="11534" y="1728"/>
                </a:lnTo>
                <a:lnTo>
                  <a:pt x="11290" y="1874"/>
                </a:lnTo>
                <a:lnTo>
                  <a:pt x="10828" y="2190"/>
                </a:lnTo>
                <a:lnTo>
                  <a:pt x="10560" y="2385"/>
                </a:lnTo>
                <a:lnTo>
                  <a:pt x="10414" y="2506"/>
                </a:lnTo>
                <a:lnTo>
                  <a:pt x="10293" y="2628"/>
                </a:lnTo>
                <a:lnTo>
                  <a:pt x="10098" y="2506"/>
                </a:lnTo>
                <a:lnTo>
                  <a:pt x="9879" y="2409"/>
                </a:lnTo>
                <a:lnTo>
                  <a:pt x="9636" y="2336"/>
                </a:lnTo>
                <a:lnTo>
                  <a:pt x="9417" y="2312"/>
                </a:lnTo>
                <a:lnTo>
                  <a:pt x="9392" y="2287"/>
                </a:lnTo>
                <a:lnTo>
                  <a:pt x="9295" y="1995"/>
                </a:lnTo>
                <a:lnTo>
                  <a:pt x="9246" y="1703"/>
                </a:lnTo>
                <a:lnTo>
                  <a:pt x="9246" y="1679"/>
                </a:lnTo>
                <a:lnTo>
                  <a:pt x="9271" y="1630"/>
                </a:lnTo>
                <a:lnTo>
                  <a:pt x="9271" y="1606"/>
                </a:lnTo>
                <a:lnTo>
                  <a:pt x="9198" y="1484"/>
                </a:lnTo>
                <a:lnTo>
                  <a:pt x="9149" y="949"/>
                </a:lnTo>
                <a:lnTo>
                  <a:pt x="9125" y="681"/>
                </a:lnTo>
                <a:lnTo>
                  <a:pt x="9052" y="438"/>
                </a:lnTo>
                <a:lnTo>
                  <a:pt x="9100" y="389"/>
                </a:lnTo>
                <a:lnTo>
                  <a:pt x="9100" y="341"/>
                </a:lnTo>
                <a:lnTo>
                  <a:pt x="9125" y="292"/>
                </a:lnTo>
                <a:lnTo>
                  <a:pt x="9100" y="243"/>
                </a:lnTo>
                <a:lnTo>
                  <a:pt x="9076" y="170"/>
                </a:lnTo>
                <a:lnTo>
                  <a:pt x="9052" y="146"/>
                </a:lnTo>
                <a:lnTo>
                  <a:pt x="9003" y="97"/>
                </a:lnTo>
                <a:lnTo>
                  <a:pt x="8930" y="97"/>
                </a:lnTo>
                <a:lnTo>
                  <a:pt x="8614" y="49"/>
                </a:lnTo>
                <a:lnTo>
                  <a:pt x="8297" y="49"/>
                </a:lnTo>
                <a:lnTo>
                  <a:pt x="7665" y="24"/>
                </a:lnTo>
                <a:lnTo>
                  <a:pt x="7348" y="24"/>
                </a:lnTo>
                <a:lnTo>
                  <a:pt x="7008" y="0"/>
                </a:lnTo>
                <a:close/>
                <a:moveTo>
                  <a:pt x="17471" y="11655"/>
                </a:moveTo>
                <a:lnTo>
                  <a:pt x="17300" y="11704"/>
                </a:lnTo>
                <a:lnTo>
                  <a:pt x="16960" y="11801"/>
                </a:lnTo>
                <a:lnTo>
                  <a:pt x="16692" y="11923"/>
                </a:lnTo>
                <a:lnTo>
                  <a:pt x="16522" y="12045"/>
                </a:lnTo>
                <a:lnTo>
                  <a:pt x="16351" y="12191"/>
                </a:lnTo>
                <a:lnTo>
                  <a:pt x="16205" y="12385"/>
                </a:lnTo>
                <a:lnTo>
                  <a:pt x="16084" y="12556"/>
                </a:lnTo>
                <a:lnTo>
                  <a:pt x="15986" y="12750"/>
                </a:lnTo>
                <a:lnTo>
                  <a:pt x="15913" y="12969"/>
                </a:lnTo>
                <a:lnTo>
                  <a:pt x="15865" y="13188"/>
                </a:lnTo>
                <a:lnTo>
                  <a:pt x="15816" y="13407"/>
                </a:lnTo>
                <a:lnTo>
                  <a:pt x="15816" y="13602"/>
                </a:lnTo>
                <a:lnTo>
                  <a:pt x="15816" y="13797"/>
                </a:lnTo>
                <a:lnTo>
                  <a:pt x="15865" y="13991"/>
                </a:lnTo>
                <a:lnTo>
                  <a:pt x="15913" y="14186"/>
                </a:lnTo>
                <a:lnTo>
                  <a:pt x="16011" y="14381"/>
                </a:lnTo>
                <a:lnTo>
                  <a:pt x="16108" y="14551"/>
                </a:lnTo>
                <a:lnTo>
                  <a:pt x="16230" y="14721"/>
                </a:lnTo>
                <a:lnTo>
                  <a:pt x="16351" y="14892"/>
                </a:lnTo>
                <a:lnTo>
                  <a:pt x="16497" y="15038"/>
                </a:lnTo>
                <a:lnTo>
                  <a:pt x="16668" y="15159"/>
                </a:lnTo>
                <a:lnTo>
                  <a:pt x="16838" y="15257"/>
                </a:lnTo>
                <a:lnTo>
                  <a:pt x="17008" y="15354"/>
                </a:lnTo>
                <a:lnTo>
                  <a:pt x="17203" y="15427"/>
                </a:lnTo>
                <a:lnTo>
                  <a:pt x="17398" y="15476"/>
                </a:lnTo>
                <a:lnTo>
                  <a:pt x="17787" y="15476"/>
                </a:lnTo>
                <a:lnTo>
                  <a:pt x="17957" y="15427"/>
                </a:lnTo>
                <a:lnTo>
                  <a:pt x="18128" y="15403"/>
                </a:lnTo>
                <a:lnTo>
                  <a:pt x="18420" y="15257"/>
                </a:lnTo>
                <a:lnTo>
                  <a:pt x="18712" y="15086"/>
                </a:lnTo>
                <a:lnTo>
                  <a:pt x="18955" y="14867"/>
                </a:lnTo>
                <a:lnTo>
                  <a:pt x="19174" y="14600"/>
                </a:lnTo>
                <a:lnTo>
                  <a:pt x="19369" y="14308"/>
                </a:lnTo>
                <a:lnTo>
                  <a:pt x="19515" y="14016"/>
                </a:lnTo>
                <a:lnTo>
                  <a:pt x="19612" y="13699"/>
                </a:lnTo>
                <a:lnTo>
                  <a:pt x="19636" y="13505"/>
                </a:lnTo>
                <a:lnTo>
                  <a:pt x="19661" y="13286"/>
                </a:lnTo>
                <a:lnTo>
                  <a:pt x="19636" y="13115"/>
                </a:lnTo>
                <a:lnTo>
                  <a:pt x="19588" y="12921"/>
                </a:lnTo>
                <a:lnTo>
                  <a:pt x="19539" y="12775"/>
                </a:lnTo>
                <a:lnTo>
                  <a:pt x="19466" y="12604"/>
                </a:lnTo>
                <a:lnTo>
                  <a:pt x="19344" y="12458"/>
                </a:lnTo>
                <a:lnTo>
                  <a:pt x="19247" y="12337"/>
                </a:lnTo>
                <a:lnTo>
                  <a:pt x="19101" y="12215"/>
                </a:lnTo>
                <a:lnTo>
                  <a:pt x="18979" y="12093"/>
                </a:lnTo>
                <a:lnTo>
                  <a:pt x="18809" y="11996"/>
                </a:lnTo>
                <a:lnTo>
                  <a:pt x="18639" y="11923"/>
                </a:lnTo>
                <a:lnTo>
                  <a:pt x="18468" y="11850"/>
                </a:lnTo>
                <a:lnTo>
                  <a:pt x="18298" y="11801"/>
                </a:lnTo>
                <a:lnTo>
                  <a:pt x="18103" y="11753"/>
                </a:lnTo>
                <a:lnTo>
                  <a:pt x="17933" y="11728"/>
                </a:lnTo>
                <a:lnTo>
                  <a:pt x="17787" y="11680"/>
                </a:lnTo>
                <a:lnTo>
                  <a:pt x="17617" y="11655"/>
                </a:lnTo>
                <a:close/>
                <a:moveTo>
                  <a:pt x="17957" y="9417"/>
                </a:moveTo>
                <a:lnTo>
                  <a:pt x="17860" y="9490"/>
                </a:lnTo>
                <a:lnTo>
                  <a:pt x="17860" y="9514"/>
                </a:lnTo>
                <a:lnTo>
                  <a:pt x="17811" y="9587"/>
                </a:lnTo>
                <a:lnTo>
                  <a:pt x="17836" y="9660"/>
                </a:lnTo>
                <a:lnTo>
                  <a:pt x="17884" y="9709"/>
                </a:lnTo>
                <a:lnTo>
                  <a:pt x="17811" y="9757"/>
                </a:lnTo>
                <a:lnTo>
                  <a:pt x="17763" y="9782"/>
                </a:lnTo>
                <a:lnTo>
                  <a:pt x="17738" y="9830"/>
                </a:lnTo>
                <a:lnTo>
                  <a:pt x="17738" y="9879"/>
                </a:lnTo>
                <a:lnTo>
                  <a:pt x="17738" y="9928"/>
                </a:lnTo>
                <a:lnTo>
                  <a:pt x="17787" y="10001"/>
                </a:lnTo>
                <a:lnTo>
                  <a:pt x="17836" y="10049"/>
                </a:lnTo>
                <a:lnTo>
                  <a:pt x="17884" y="10098"/>
                </a:lnTo>
                <a:lnTo>
                  <a:pt x="17957" y="10122"/>
                </a:lnTo>
                <a:lnTo>
                  <a:pt x="17933" y="10147"/>
                </a:lnTo>
                <a:lnTo>
                  <a:pt x="17884" y="10195"/>
                </a:lnTo>
                <a:lnTo>
                  <a:pt x="17860" y="10244"/>
                </a:lnTo>
                <a:lnTo>
                  <a:pt x="17884" y="10317"/>
                </a:lnTo>
                <a:lnTo>
                  <a:pt x="17933" y="10414"/>
                </a:lnTo>
                <a:lnTo>
                  <a:pt x="18006" y="10487"/>
                </a:lnTo>
                <a:lnTo>
                  <a:pt x="18103" y="10512"/>
                </a:lnTo>
                <a:lnTo>
                  <a:pt x="18176" y="10536"/>
                </a:lnTo>
                <a:lnTo>
                  <a:pt x="18444" y="10585"/>
                </a:lnTo>
                <a:lnTo>
                  <a:pt x="18590" y="10609"/>
                </a:lnTo>
                <a:lnTo>
                  <a:pt x="18639" y="10633"/>
                </a:lnTo>
                <a:lnTo>
                  <a:pt x="18687" y="10609"/>
                </a:lnTo>
                <a:lnTo>
                  <a:pt x="18760" y="10682"/>
                </a:lnTo>
                <a:lnTo>
                  <a:pt x="18858" y="10731"/>
                </a:lnTo>
                <a:lnTo>
                  <a:pt x="18906" y="10731"/>
                </a:lnTo>
                <a:lnTo>
                  <a:pt x="19174" y="10828"/>
                </a:lnTo>
                <a:lnTo>
                  <a:pt x="19296" y="10877"/>
                </a:lnTo>
                <a:lnTo>
                  <a:pt x="19393" y="10950"/>
                </a:lnTo>
                <a:lnTo>
                  <a:pt x="19466" y="10998"/>
                </a:lnTo>
                <a:lnTo>
                  <a:pt x="19539" y="11023"/>
                </a:lnTo>
                <a:lnTo>
                  <a:pt x="19612" y="10998"/>
                </a:lnTo>
                <a:lnTo>
                  <a:pt x="19661" y="10974"/>
                </a:lnTo>
                <a:lnTo>
                  <a:pt x="19709" y="10950"/>
                </a:lnTo>
                <a:lnTo>
                  <a:pt x="19734" y="10901"/>
                </a:lnTo>
                <a:lnTo>
                  <a:pt x="19904" y="10779"/>
                </a:lnTo>
                <a:lnTo>
                  <a:pt x="19977" y="10706"/>
                </a:lnTo>
                <a:lnTo>
                  <a:pt x="20074" y="10658"/>
                </a:lnTo>
                <a:lnTo>
                  <a:pt x="20293" y="10487"/>
                </a:lnTo>
                <a:lnTo>
                  <a:pt x="20537" y="10366"/>
                </a:lnTo>
                <a:lnTo>
                  <a:pt x="20561" y="10341"/>
                </a:lnTo>
                <a:lnTo>
                  <a:pt x="20707" y="10463"/>
                </a:lnTo>
                <a:lnTo>
                  <a:pt x="20877" y="10609"/>
                </a:lnTo>
                <a:lnTo>
                  <a:pt x="21096" y="10828"/>
                </a:lnTo>
                <a:lnTo>
                  <a:pt x="21096" y="10828"/>
                </a:lnTo>
                <a:lnTo>
                  <a:pt x="21023" y="10779"/>
                </a:lnTo>
                <a:lnTo>
                  <a:pt x="20877" y="10682"/>
                </a:lnTo>
                <a:lnTo>
                  <a:pt x="20804" y="10658"/>
                </a:lnTo>
                <a:lnTo>
                  <a:pt x="20707" y="10633"/>
                </a:lnTo>
                <a:lnTo>
                  <a:pt x="20683" y="10633"/>
                </a:lnTo>
                <a:lnTo>
                  <a:pt x="20610" y="10658"/>
                </a:lnTo>
                <a:lnTo>
                  <a:pt x="20561" y="10731"/>
                </a:lnTo>
                <a:lnTo>
                  <a:pt x="20537" y="10779"/>
                </a:lnTo>
                <a:lnTo>
                  <a:pt x="20561" y="10852"/>
                </a:lnTo>
                <a:lnTo>
                  <a:pt x="20610" y="10925"/>
                </a:lnTo>
                <a:lnTo>
                  <a:pt x="20537" y="10974"/>
                </a:lnTo>
                <a:lnTo>
                  <a:pt x="20488" y="11023"/>
                </a:lnTo>
                <a:lnTo>
                  <a:pt x="20488" y="11096"/>
                </a:lnTo>
                <a:lnTo>
                  <a:pt x="20561" y="11266"/>
                </a:lnTo>
                <a:lnTo>
                  <a:pt x="20634" y="11436"/>
                </a:lnTo>
                <a:lnTo>
                  <a:pt x="20756" y="11582"/>
                </a:lnTo>
                <a:lnTo>
                  <a:pt x="20707" y="11534"/>
                </a:lnTo>
                <a:lnTo>
                  <a:pt x="20610" y="11412"/>
                </a:lnTo>
                <a:lnTo>
                  <a:pt x="20561" y="11315"/>
                </a:lnTo>
                <a:lnTo>
                  <a:pt x="20537" y="11266"/>
                </a:lnTo>
                <a:lnTo>
                  <a:pt x="20488" y="11242"/>
                </a:lnTo>
                <a:lnTo>
                  <a:pt x="20439" y="11217"/>
                </a:lnTo>
                <a:lnTo>
                  <a:pt x="20342" y="11217"/>
                </a:lnTo>
                <a:lnTo>
                  <a:pt x="20293" y="11242"/>
                </a:lnTo>
                <a:lnTo>
                  <a:pt x="20269" y="11290"/>
                </a:lnTo>
                <a:lnTo>
                  <a:pt x="20245" y="11339"/>
                </a:lnTo>
                <a:lnTo>
                  <a:pt x="20245" y="11436"/>
                </a:lnTo>
                <a:lnTo>
                  <a:pt x="20245" y="11509"/>
                </a:lnTo>
                <a:lnTo>
                  <a:pt x="20318" y="11680"/>
                </a:lnTo>
                <a:lnTo>
                  <a:pt x="20537" y="12020"/>
                </a:lnTo>
                <a:lnTo>
                  <a:pt x="20585" y="12069"/>
                </a:lnTo>
                <a:lnTo>
                  <a:pt x="20658" y="12093"/>
                </a:lnTo>
                <a:lnTo>
                  <a:pt x="20707" y="12239"/>
                </a:lnTo>
                <a:lnTo>
                  <a:pt x="20731" y="12385"/>
                </a:lnTo>
                <a:lnTo>
                  <a:pt x="20756" y="12556"/>
                </a:lnTo>
                <a:lnTo>
                  <a:pt x="20756" y="12677"/>
                </a:lnTo>
                <a:lnTo>
                  <a:pt x="20780" y="12799"/>
                </a:lnTo>
                <a:lnTo>
                  <a:pt x="20804" y="12872"/>
                </a:lnTo>
                <a:lnTo>
                  <a:pt x="20853" y="12921"/>
                </a:lnTo>
                <a:lnTo>
                  <a:pt x="20926" y="12945"/>
                </a:lnTo>
                <a:lnTo>
                  <a:pt x="21023" y="12945"/>
                </a:lnTo>
                <a:lnTo>
                  <a:pt x="21218" y="12994"/>
                </a:lnTo>
                <a:lnTo>
                  <a:pt x="21413" y="13018"/>
                </a:lnTo>
                <a:lnTo>
                  <a:pt x="21534" y="13042"/>
                </a:lnTo>
                <a:lnTo>
                  <a:pt x="21705" y="13067"/>
                </a:lnTo>
                <a:lnTo>
                  <a:pt x="21899" y="13091"/>
                </a:lnTo>
                <a:lnTo>
                  <a:pt x="21997" y="13115"/>
                </a:lnTo>
                <a:lnTo>
                  <a:pt x="22070" y="13164"/>
                </a:lnTo>
                <a:lnTo>
                  <a:pt x="22070" y="13359"/>
                </a:lnTo>
                <a:lnTo>
                  <a:pt x="22070" y="13578"/>
                </a:lnTo>
                <a:lnTo>
                  <a:pt x="22070" y="13699"/>
                </a:lnTo>
                <a:lnTo>
                  <a:pt x="22045" y="13675"/>
                </a:lnTo>
                <a:lnTo>
                  <a:pt x="21997" y="13626"/>
                </a:lnTo>
                <a:lnTo>
                  <a:pt x="21924" y="13602"/>
                </a:lnTo>
                <a:lnTo>
                  <a:pt x="21851" y="13626"/>
                </a:lnTo>
                <a:lnTo>
                  <a:pt x="21802" y="13675"/>
                </a:lnTo>
                <a:lnTo>
                  <a:pt x="21778" y="13724"/>
                </a:lnTo>
                <a:lnTo>
                  <a:pt x="21729" y="13651"/>
                </a:lnTo>
                <a:lnTo>
                  <a:pt x="21680" y="13602"/>
                </a:lnTo>
                <a:lnTo>
                  <a:pt x="21656" y="13602"/>
                </a:lnTo>
                <a:lnTo>
                  <a:pt x="21607" y="13578"/>
                </a:lnTo>
                <a:lnTo>
                  <a:pt x="21534" y="13602"/>
                </a:lnTo>
                <a:lnTo>
                  <a:pt x="21486" y="13651"/>
                </a:lnTo>
                <a:lnTo>
                  <a:pt x="21437" y="13699"/>
                </a:lnTo>
                <a:lnTo>
                  <a:pt x="21388" y="13894"/>
                </a:lnTo>
                <a:lnTo>
                  <a:pt x="21364" y="13991"/>
                </a:lnTo>
                <a:lnTo>
                  <a:pt x="21315" y="14137"/>
                </a:lnTo>
                <a:lnTo>
                  <a:pt x="21315" y="14089"/>
                </a:lnTo>
                <a:lnTo>
                  <a:pt x="21315" y="13918"/>
                </a:lnTo>
                <a:lnTo>
                  <a:pt x="21291" y="13772"/>
                </a:lnTo>
                <a:lnTo>
                  <a:pt x="21267" y="13724"/>
                </a:lnTo>
                <a:lnTo>
                  <a:pt x="21242" y="13699"/>
                </a:lnTo>
                <a:lnTo>
                  <a:pt x="21194" y="13675"/>
                </a:lnTo>
                <a:lnTo>
                  <a:pt x="21145" y="13651"/>
                </a:lnTo>
                <a:lnTo>
                  <a:pt x="21072" y="13675"/>
                </a:lnTo>
                <a:lnTo>
                  <a:pt x="21023" y="13724"/>
                </a:lnTo>
                <a:lnTo>
                  <a:pt x="20999" y="13772"/>
                </a:lnTo>
                <a:lnTo>
                  <a:pt x="20975" y="13845"/>
                </a:lnTo>
                <a:lnTo>
                  <a:pt x="20926" y="13967"/>
                </a:lnTo>
                <a:lnTo>
                  <a:pt x="20926" y="14016"/>
                </a:lnTo>
                <a:lnTo>
                  <a:pt x="20829" y="14381"/>
                </a:lnTo>
                <a:lnTo>
                  <a:pt x="20829" y="14454"/>
                </a:lnTo>
                <a:lnTo>
                  <a:pt x="20756" y="14600"/>
                </a:lnTo>
                <a:lnTo>
                  <a:pt x="20707" y="14721"/>
                </a:lnTo>
                <a:lnTo>
                  <a:pt x="20610" y="14867"/>
                </a:lnTo>
                <a:lnTo>
                  <a:pt x="20512" y="14989"/>
                </a:lnTo>
                <a:lnTo>
                  <a:pt x="20488" y="15038"/>
                </a:lnTo>
                <a:lnTo>
                  <a:pt x="20439" y="15086"/>
                </a:lnTo>
                <a:lnTo>
                  <a:pt x="20439" y="15135"/>
                </a:lnTo>
                <a:lnTo>
                  <a:pt x="20439" y="15184"/>
                </a:lnTo>
                <a:lnTo>
                  <a:pt x="20439" y="15257"/>
                </a:lnTo>
                <a:lnTo>
                  <a:pt x="20488" y="15305"/>
                </a:lnTo>
                <a:lnTo>
                  <a:pt x="20512" y="15330"/>
                </a:lnTo>
                <a:lnTo>
                  <a:pt x="20585" y="15354"/>
                </a:lnTo>
                <a:lnTo>
                  <a:pt x="20634" y="15378"/>
                </a:lnTo>
                <a:lnTo>
                  <a:pt x="20658" y="15378"/>
                </a:lnTo>
                <a:lnTo>
                  <a:pt x="20804" y="15548"/>
                </a:lnTo>
                <a:lnTo>
                  <a:pt x="20926" y="15694"/>
                </a:lnTo>
                <a:lnTo>
                  <a:pt x="21048" y="15889"/>
                </a:lnTo>
                <a:lnTo>
                  <a:pt x="21194" y="16108"/>
                </a:lnTo>
                <a:lnTo>
                  <a:pt x="21048" y="16254"/>
                </a:lnTo>
                <a:lnTo>
                  <a:pt x="20902" y="16424"/>
                </a:lnTo>
                <a:lnTo>
                  <a:pt x="20829" y="16473"/>
                </a:lnTo>
                <a:lnTo>
                  <a:pt x="20756" y="16424"/>
                </a:lnTo>
                <a:lnTo>
                  <a:pt x="20683" y="16400"/>
                </a:lnTo>
                <a:lnTo>
                  <a:pt x="20585" y="16424"/>
                </a:lnTo>
                <a:lnTo>
                  <a:pt x="20488" y="16473"/>
                </a:lnTo>
                <a:lnTo>
                  <a:pt x="20488" y="16376"/>
                </a:lnTo>
                <a:lnTo>
                  <a:pt x="20464" y="16303"/>
                </a:lnTo>
                <a:lnTo>
                  <a:pt x="20391" y="16230"/>
                </a:lnTo>
                <a:lnTo>
                  <a:pt x="20293" y="16205"/>
                </a:lnTo>
                <a:lnTo>
                  <a:pt x="20220" y="16230"/>
                </a:lnTo>
                <a:lnTo>
                  <a:pt x="20220" y="16157"/>
                </a:lnTo>
                <a:lnTo>
                  <a:pt x="20220" y="16108"/>
                </a:lnTo>
                <a:lnTo>
                  <a:pt x="20196" y="16035"/>
                </a:lnTo>
                <a:lnTo>
                  <a:pt x="20172" y="16011"/>
                </a:lnTo>
                <a:lnTo>
                  <a:pt x="20123" y="15986"/>
                </a:lnTo>
                <a:lnTo>
                  <a:pt x="20074" y="15962"/>
                </a:lnTo>
                <a:lnTo>
                  <a:pt x="20001" y="15986"/>
                </a:lnTo>
                <a:lnTo>
                  <a:pt x="19928" y="16011"/>
                </a:lnTo>
                <a:lnTo>
                  <a:pt x="19831" y="16059"/>
                </a:lnTo>
                <a:lnTo>
                  <a:pt x="19636" y="16181"/>
                </a:lnTo>
                <a:lnTo>
                  <a:pt x="19588" y="16230"/>
                </a:lnTo>
                <a:lnTo>
                  <a:pt x="19466" y="16205"/>
                </a:lnTo>
                <a:lnTo>
                  <a:pt x="19417" y="16205"/>
                </a:lnTo>
                <a:lnTo>
                  <a:pt x="19369" y="16230"/>
                </a:lnTo>
                <a:lnTo>
                  <a:pt x="19271" y="16254"/>
                </a:lnTo>
                <a:lnTo>
                  <a:pt x="19198" y="16303"/>
                </a:lnTo>
                <a:lnTo>
                  <a:pt x="19077" y="16376"/>
                </a:lnTo>
                <a:lnTo>
                  <a:pt x="18979" y="16400"/>
                </a:lnTo>
                <a:lnTo>
                  <a:pt x="18882" y="16424"/>
                </a:lnTo>
                <a:lnTo>
                  <a:pt x="18785" y="16473"/>
                </a:lnTo>
                <a:lnTo>
                  <a:pt x="18687" y="16497"/>
                </a:lnTo>
                <a:lnTo>
                  <a:pt x="18614" y="16546"/>
                </a:lnTo>
                <a:lnTo>
                  <a:pt x="18517" y="16595"/>
                </a:lnTo>
                <a:lnTo>
                  <a:pt x="18444" y="16619"/>
                </a:lnTo>
                <a:lnTo>
                  <a:pt x="18371" y="16668"/>
                </a:lnTo>
                <a:lnTo>
                  <a:pt x="18274" y="16692"/>
                </a:lnTo>
                <a:lnTo>
                  <a:pt x="18176" y="16716"/>
                </a:lnTo>
                <a:lnTo>
                  <a:pt x="18079" y="16765"/>
                </a:lnTo>
                <a:lnTo>
                  <a:pt x="18055" y="16814"/>
                </a:lnTo>
                <a:lnTo>
                  <a:pt x="18030" y="16838"/>
                </a:lnTo>
                <a:lnTo>
                  <a:pt x="18030" y="16911"/>
                </a:lnTo>
                <a:lnTo>
                  <a:pt x="18055" y="16960"/>
                </a:lnTo>
                <a:lnTo>
                  <a:pt x="18079" y="17008"/>
                </a:lnTo>
                <a:lnTo>
                  <a:pt x="18152" y="17057"/>
                </a:lnTo>
                <a:lnTo>
                  <a:pt x="18103" y="17106"/>
                </a:lnTo>
                <a:lnTo>
                  <a:pt x="18079" y="17154"/>
                </a:lnTo>
                <a:lnTo>
                  <a:pt x="18055" y="17203"/>
                </a:lnTo>
                <a:lnTo>
                  <a:pt x="18079" y="17252"/>
                </a:lnTo>
                <a:lnTo>
                  <a:pt x="18103" y="17300"/>
                </a:lnTo>
                <a:lnTo>
                  <a:pt x="18152" y="17349"/>
                </a:lnTo>
                <a:lnTo>
                  <a:pt x="18225" y="17373"/>
                </a:lnTo>
                <a:lnTo>
                  <a:pt x="18201" y="17373"/>
                </a:lnTo>
                <a:lnTo>
                  <a:pt x="18103" y="17398"/>
                </a:lnTo>
                <a:lnTo>
                  <a:pt x="18055" y="17446"/>
                </a:lnTo>
                <a:lnTo>
                  <a:pt x="18006" y="17519"/>
                </a:lnTo>
                <a:lnTo>
                  <a:pt x="18030" y="17592"/>
                </a:lnTo>
                <a:lnTo>
                  <a:pt x="18055" y="17641"/>
                </a:lnTo>
                <a:lnTo>
                  <a:pt x="18128" y="17690"/>
                </a:lnTo>
                <a:lnTo>
                  <a:pt x="18225" y="17714"/>
                </a:lnTo>
                <a:lnTo>
                  <a:pt x="17909" y="17738"/>
                </a:lnTo>
                <a:lnTo>
                  <a:pt x="17519" y="17738"/>
                </a:lnTo>
                <a:lnTo>
                  <a:pt x="17495" y="17568"/>
                </a:lnTo>
                <a:lnTo>
                  <a:pt x="17471" y="17398"/>
                </a:lnTo>
                <a:lnTo>
                  <a:pt x="17446" y="17300"/>
                </a:lnTo>
                <a:lnTo>
                  <a:pt x="17446" y="17203"/>
                </a:lnTo>
                <a:lnTo>
                  <a:pt x="17422" y="16984"/>
                </a:lnTo>
                <a:lnTo>
                  <a:pt x="17373" y="16765"/>
                </a:lnTo>
                <a:lnTo>
                  <a:pt x="17325" y="16668"/>
                </a:lnTo>
                <a:lnTo>
                  <a:pt x="17276" y="16595"/>
                </a:lnTo>
                <a:lnTo>
                  <a:pt x="17203" y="16522"/>
                </a:lnTo>
                <a:lnTo>
                  <a:pt x="17106" y="16473"/>
                </a:lnTo>
                <a:lnTo>
                  <a:pt x="17057" y="16449"/>
                </a:lnTo>
                <a:lnTo>
                  <a:pt x="17008" y="16449"/>
                </a:lnTo>
                <a:lnTo>
                  <a:pt x="16862" y="16424"/>
                </a:lnTo>
                <a:lnTo>
                  <a:pt x="16789" y="16400"/>
                </a:lnTo>
                <a:lnTo>
                  <a:pt x="16643" y="16327"/>
                </a:lnTo>
                <a:lnTo>
                  <a:pt x="16449" y="16254"/>
                </a:lnTo>
                <a:lnTo>
                  <a:pt x="16376" y="16181"/>
                </a:lnTo>
                <a:lnTo>
                  <a:pt x="16278" y="16157"/>
                </a:lnTo>
                <a:lnTo>
                  <a:pt x="16181" y="16181"/>
                </a:lnTo>
                <a:lnTo>
                  <a:pt x="16157" y="16181"/>
                </a:lnTo>
                <a:lnTo>
                  <a:pt x="16035" y="16132"/>
                </a:lnTo>
                <a:lnTo>
                  <a:pt x="16011" y="16108"/>
                </a:lnTo>
                <a:lnTo>
                  <a:pt x="15913" y="16059"/>
                </a:lnTo>
                <a:lnTo>
                  <a:pt x="15792" y="16035"/>
                </a:lnTo>
                <a:lnTo>
                  <a:pt x="15694" y="16059"/>
                </a:lnTo>
                <a:lnTo>
                  <a:pt x="15646" y="16132"/>
                </a:lnTo>
                <a:lnTo>
                  <a:pt x="15621" y="16205"/>
                </a:lnTo>
                <a:lnTo>
                  <a:pt x="15646" y="16303"/>
                </a:lnTo>
                <a:lnTo>
                  <a:pt x="15646" y="16303"/>
                </a:lnTo>
                <a:lnTo>
                  <a:pt x="15597" y="16278"/>
                </a:lnTo>
                <a:lnTo>
                  <a:pt x="15500" y="16205"/>
                </a:lnTo>
                <a:lnTo>
                  <a:pt x="15402" y="16157"/>
                </a:lnTo>
                <a:lnTo>
                  <a:pt x="15354" y="16157"/>
                </a:lnTo>
                <a:lnTo>
                  <a:pt x="15305" y="16181"/>
                </a:lnTo>
                <a:lnTo>
                  <a:pt x="15256" y="16205"/>
                </a:lnTo>
                <a:lnTo>
                  <a:pt x="15232" y="16230"/>
                </a:lnTo>
                <a:lnTo>
                  <a:pt x="15208" y="16278"/>
                </a:lnTo>
                <a:lnTo>
                  <a:pt x="15232" y="16400"/>
                </a:lnTo>
                <a:lnTo>
                  <a:pt x="15281" y="16497"/>
                </a:lnTo>
                <a:lnTo>
                  <a:pt x="15232" y="16497"/>
                </a:lnTo>
                <a:lnTo>
                  <a:pt x="15183" y="16473"/>
                </a:lnTo>
                <a:lnTo>
                  <a:pt x="15135" y="16449"/>
                </a:lnTo>
                <a:lnTo>
                  <a:pt x="15062" y="16473"/>
                </a:lnTo>
                <a:lnTo>
                  <a:pt x="15038" y="16546"/>
                </a:lnTo>
                <a:lnTo>
                  <a:pt x="15013" y="16570"/>
                </a:lnTo>
                <a:lnTo>
                  <a:pt x="15013" y="16643"/>
                </a:lnTo>
                <a:lnTo>
                  <a:pt x="14916" y="16570"/>
                </a:lnTo>
                <a:lnTo>
                  <a:pt x="14770" y="16424"/>
                </a:lnTo>
                <a:lnTo>
                  <a:pt x="14624" y="16254"/>
                </a:lnTo>
                <a:lnTo>
                  <a:pt x="14721" y="16132"/>
                </a:lnTo>
                <a:lnTo>
                  <a:pt x="14794" y="15986"/>
                </a:lnTo>
                <a:lnTo>
                  <a:pt x="14892" y="15865"/>
                </a:lnTo>
                <a:lnTo>
                  <a:pt x="15062" y="15621"/>
                </a:lnTo>
                <a:lnTo>
                  <a:pt x="15305" y="15305"/>
                </a:lnTo>
                <a:lnTo>
                  <a:pt x="15378" y="15232"/>
                </a:lnTo>
                <a:lnTo>
                  <a:pt x="15402" y="15159"/>
                </a:lnTo>
                <a:lnTo>
                  <a:pt x="15402" y="15062"/>
                </a:lnTo>
                <a:lnTo>
                  <a:pt x="15329" y="14965"/>
                </a:lnTo>
                <a:lnTo>
                  <a:pt x="15183" y="14819"/>
                </a:lnTo>
                <a:lnTo>
                  <a:pt x="15086" y="14673"/>
                </a:lnTo>
                <a:lnTo>
                  <a:pt x="15038" y="14624"/>
                </a:lnTo>
                <a:lnTo>
                  <a:pt x="15013" y="14575"/>
                </a:lnTo>
                <a:lnTo>
                  <a:pt x="15013" y="14551"/>
                </a:lnTo>
                <a:lnTo>
                  <a:pt x="14989" y="14454"/>
                </a:lnTo>
                <a:lnTo>
                  <a:pt x="14940" y="14405"/>
                </a:lnTo>
                <a:lnTo>
                  <a:pt x="14892" y="14356"/>
                </a:lnTo>
                <a:lnTo>
                  <a:pt x="14794" y="14332"/>
                </a:lnTo>
                <a:lnTo>
                  <a:pt x="14478" y="14308"/>
                </a:lnTo>
                <a:lnTo>
                  <a:pt x="14113" y="14283"/>
                </a:lnTo>
                <a:lnTo>
                  <a:pt x="13748" y="14210"/>
                </a:lnTo>
                <a:lnTo>
                  <a:pt x="13724" y="14089"/>
                </a:lnTo>
                <a:lnTo>
                  <a:pt x="13724" y="14016"/>
                </a:lnTo>
                <a:lnTo>
                  <a:pt x="13699" y="13821"/>
                </a:lnTo>
                <a:lnTo>
                  <a:pt x="13724" y="13602"/>
                </a:lnTo>
                <a:lnTo>
                  <a:pt x="13724" y="13456"/>
                </a:lnTo>
                <a:lnTo>
                  <a:pt x="13748" y="13505"/>
                </a:lnTo>
                <a:lnTo>
                  <a:pt x="13821" y="13529"/>
                </a:lnTo>
                <a:lnTo>
                  <a:pt x="13894" y="13553"/>
                </a:lnTo>
                <a:lnTo>
                  <a:pt x="13943" y="13553"/>
                </a:lnTo>
                <a:lnTo>
                  <a:pt x="13991" y="13529"/>
                </a:lnTo>
                <a:lnTo>
                  <a:pt x="14016" y="13505"/>
                </a:lnTo>
                <a:lnTo>
                  <a:pt x="14089" y="13432"/>
                </a:lnTo>
                <a:lnTo>
                  <a:pt x="14137" y="13480"/>
                </a:lnTo>
                <a:lnTo>
                  <a:pt x="14186" y="13505"/>
                </a:lnTo>
                <a:lnTo>
                  <a:pt x="14235" y="13529"/>
                </a:lnTo>
                <a:lnTo>
                  <a:pt x="14308" y="13505"/>
                </a:lnTo>
                <a:lnTo>
                  <a:pt x="14381" y="13480"/>
                </a:lnTo>
                <a:lnTo>
                  <a:pt x="14429" y="13407"/>
                </a:lnTo>
                <a:lnTo>
                  <a:pt x="14502" y="13456"/>
                </a:lnTo>
                <a:lnTo>
                  <a:pt x="14575" y="13480"/>
                </a:lnTo>
                <a:lnTo>
                  <a:pt x="14624" y="13480"/>
                </a:lnTo>
                <a:lnTo>
                  <a:pt x="14673" y="13456"/>
                </a:lnTo>
                <a:lnTo>
                  <a:pt x="14721" y="13432"/>
                </a:lnTo>
                <a:lnTo>
                  <a:pt x="14746" y="13383"/>
                </a:lnTo>
                <a:lnTo>
                  <a:pt x="14770" y="13261"/>
                </a:lnTo>
                <a:lnTo>
                  <a:pt x="14794" y="13164"/>
                </a:lnTo>
                <a:lnTo>
                  <a:pt x="14819" y="13115"/>
                </a:lnTo>
                <a:lnTo>
                  <a:pt x="14819" y="13042"/>
                </a:lnTo>
                <a:lnTo>
                  <a:pt x="14843" y="12969"/>
                </a:lnTo>
                <a:lnTo>
                  <a:pt x="14916" y="12945"/>
                </a:lnTo>
                <a:lnTo>
                  <a:pt x="14965" y="12921"/>
                </a:lnTo>
                <a:lnTo>
                  <a:pt x="14989" y="12872"/>
                </a:lnTo>
                <a:lnTo>
                  <a:pt x="15013" y="12799"/>
                </a:lnTo>
                <a:lnTo>
                  <a:pt x="15038" y="12750"/>
                </a:lnTo>
                <a:lnTo>
                  <a:pt x="15038" y="12702"/>
                </a:lnTo>
                <a:lnTo>
                  <a:pt x="15062" y="12580"/>
                </a:lnTo>
                <a:lnTo>
                  <a:pt x="15086" y="12458"/>
                </a:lnTo>
                <a:lnTo>
                  <a:pt x="15159" y="12239"/>
                </a:lnTo>
                <a:lnTo>
                  <a:pt x="15232" y="12093"/>
                </a:lnTo>
                <a:lnTo>
                  <a:pt x="15281" y="12020"/>
                </a:lnTo>
                <a:lnTo>
                  <a:pt x="15329" y="11923"/>
                </a:lnTo>
                <a:lnTo>
                  <a:pt x="15305" y="11826"/>
                </a:lnTo>
                <a:lnTo>
                  <a:pt x="15256" y="11728"/>
                </a:lnTo>
                <a:lnTo>
                  <a:pt x="15062" y="11534"/>
                </a:lnTo>
                <a:lnTo>
                  <a:pt x="14867" y="11315"/>
                </a:lnTo>
                <a:lnTo>
                  <a:pt x="14575" y="10974"/>
                </a:lnTo>
                <a:lnTo>
                  <a:pt x="14697" y="10828"/>
                </a:lnTo>
                <a:lnTo>
                  <a:pt x="14819" y="10682"/>
                </a:lnTo>
                <a:lnTo>
                  <a:pt x="14867" y="10633"/>
                </a:lnTo>
                <a:lnTo>
                  <a:pt x="14892" y="10706"/>
                </a:lnTo>
                <a:lnTo>
                  <a:pt x="14940" y="10731"/>
                </a:lnTo>
                <a:lnTo>
                  <a:pt x="14989" y="10779"/>
                </a:lnTo>
                <a:lnTo>
                  <a:pt x="15111" y="10779"/>
                </a:lnTo>
                <a:lnTo>
                  <a:pt x="15111" y="10828"/>
                </a:lnTo>
                <a:lnTo>
                  <a:pt x="15159" y="10877"/>
                </a:lnTo>
                <a:lnTo>
                  <a:pt x="15232" y="10925"/>
                </a:lnTo>
                <a:lnTo>
                  <a:pt x="15232" y="11023"/>
                </a:lnTo>
                <a:lnTo>
                  <a:pt x="15256" y="11120"/>
                </a:lnTo>
                <a:lnTo>
                  <a:pt x="15329" y="11193"/>
                </a:lnTo>
                <a:lnTo>
                  <a:pt x="15427" y="11217"/>
                </a:lnTo>
                <a:lnTo>
                  <a:pt x="15524" y="11193"/>
                </a:lnTo>
                <a:lnTo>
                  <a:pt x="15573" y="11120"/>
                </a:lnTo>
                <a:lnTo>
                  <a:pt x="15646" y="11023"/>
                </a:lnTo>
                <a:lnTo>
                  <a:pt x="15621" y="11096"/>
                </a:lnTo>
                <a:lnTo>
                  <a:pt x="15597" y="11169"/>
                </a:lnTo>
                <a:lnTo>
                  <a:pt x="15621" y="11217"/>
                </a:lnTo>
                <a:lnTo>
                  <a:pt x="15646" y="11290"/>
                </a:lnTo>
                <a:lnTo>
                  <a:pt x="15694" y="11315"/>
                </a:lnTo>
                <a:lnTo>
                  <a:pt x="15816" y="11315"/>
                </a:lnTo>
                <a:lnTo>
                  <a:pt x="15889" y="11266"/>
                </a:lnTo>
                <a:lnTo>
                  <a:pt x="15938" y="11217"/>
                </a:lnTo>
                <a:lnTo>
                  <a:pt x="15962" y="11217"/>
                </a:lnTo>
                <a:lnTo>
                  <a:pt x="16108" y="11071"/>
                </a:lnTo>
                <a:lnTo>
                  <a:pt x="16181" y="11047"/>
                </a:lnTo>
                <a:lnTo>
                  <a:pt x="16254" y="10998"/>
                </a:lnTo>
                <a:lnTo>
                  <a:pt x="16327" y="10998"/>
                </a:lnTo>
                <a:lnTo>
                  <a:pt x="16424" y="10974"/>
                </a:lnTo>
                <a:lnTo>
                  <a:pt x="16497" y="10925"/>
                </a:lnTo>
                <a:lnTo>
                  <a:pt x="16765" y="10828"/>
                </a:lnTo>
                <a:lnTo>
                  <a:pt x="17057" y="10731"/>
                </a:lnTo>
                <a:lnTo>
                  <a:pt x="17154" y="10682"/>
                </a:lnTo>
                <a:lnTo>
                  <a:pt x="17203" y="10609"/>
                </a:lnTo>
                <a:lnTo>
                  <a:pt x="17227" y="10585"/>
                </a:lnTo>
                <a:lnTo>
                  <a:pt x="17252" y="10463"/>
                </a:lnTo>
                <a:lnTo>
                  <a:pt x="17300" y="10317"/>
                </a:lnTo>
                <a:lnTo>
                  <a:pt x="17300" y="10049"/>
                </a:lnTo>
                <a:lnTo>
                  <a:pt x="17325" y="9855"/>
                </a:lnTo>
                <a:lnTo>
                  <a:pt x="17349" y="9709"/>
                </a:lnTo>
                <a:lnTo>
                  <a:pt x="17373" y="9563"/>
                </a:lnTo>
                <a:lnTo>
                  <a:pt x="17398" y="9417"/>
                </a:lnTo>
                <a:close/>
                <a:moveTo>
                  <a:pt x="17568" y="8954"/>
                </a:moveTo>
                <a:lnTo>
                  <a:pt x="17325" y="8979"/>
                </a:lnTo>
                <a:lnTo>
                  <a:pt x="17130" y="9027"/>
                </a:lnTo>
                <a:lnTo>
                  <a:pt x="17057" y="9076"/>
                </a:lnTo>
                <a:lnTo>
                  <a:pt x="17008" y="9173"/>
                </a:lnTo>
                <a:lnTo>
                  <a:pt x="16960" y="9271"/>
                </a:lnTo>
                <a:lnTo>
                  <a:pt x="16911" y="9392"/>
                </a:lnTo>
                <a:lnTo>
                  <a:pt x="16887" y="9660"/>
                </a:lnTo>
                <a:lnTo>
                  <a:pt x="16862" y="9782"/>
                </a:lnTo>
                <a:lnTo>
                  <a:pt x="16838" y="9928"/>
                </a:lnTo>
                <a:lnTo>
                  <a:pt x="16814" y="10147"/>
                </a:lnTo>
                <a:lnTo>
                  <a:pt x="16789" y="10341"/>
                </a:lnTo>
                <a:lnTo>
                  <a:pt x="16570" y="10439"/>
                </a:lnTo>
                <a:lnTo>
                  <a:pt x="16351" y="10536"/>
                </a:lnTo>
                <a:lnTo>
                  <a:pt x="16157" y="10414"/>
                </a:lnTo>
                <a:lnTo>
                  <a:pt x="15889" y="10220"/>
                </a:lnTo>
                <a:lnTo>
                  <a:pt x="15792" y="10147"/>
                </a:lnTo>
                <a:lnTo>
                  <a:pt x="15573" y="10001"/>
                </a:lnTo>
                <a:lnTo>
                  <a:pt x="15451" y="9928"/>
                </a:lnTo>
                <a:lnTo>
                  <a:pt x="15305" y="9903"/>
                </a:lnTo>
                <a:lnTo>
                  <a:pt x="15208" y="9879"/>
                </a:lnTo>
                <a:lnTo>
                  <a:pt x="15135" y="9903"/>
                </a:lnTo>
                <a:lnTo>
                  <a:pt x="14989" y="9976"/>
                </a:lnTo>
                <a:lnTo>
                  <a:pt x="14843" y="10074"/>
                </a:lnTo>
                <a:lnTo>
                  <a:pt x="14624" y="10293"/>
                </a:lnTo>
                <a:lnTo>
                  <a:pt x="14502" y="10414"/>
                </a:lnTo>
                <a:lnTo>
                  <a:pt x="14332" y="10609"/>
                </a:lnTo>
                <a:lnTo>
                  <a:pt x="14162" y="10779"/>
                </a:lnTo>
                <a:lnTo>
                  <a:pt x="14113" y="10828"/>
                </a:lnTo>
                <a:lnTo>
                  <a:pt x="14089" y="10877"/>
                </a:lnTo>
                <a:lnTo>
                  <a:pt x="14064" y="10950"/>
                </a:lnTo>
                <a:lnTo>
                  <a:pt x="14089" y="11023"/>
                </a:lnTo>
                <a:lnTo>
                  <a:pt x="14137" y="11120"/>
                </a:lnTo>
                <a:lnTo>
                  <a:pt x="14186" y="11217"/>
                </a:lnTo>
                <a:lnTo>
                  <a:pt x="14332" y="11412"/>
                </a:lnTo>
                <a:lnTo>
                  <a:pt x="14454" y="11534"/>
                </a:lnTo>
                <a:lnTo>
                  <a:pt x="14478" y="11607"/>
                </a:lnTo>
                <a:lnTo>
                  <a:pt x="14648" y="11801"/>
                </a:lnTo>
                <a:lnTo>
                  <a:pt x="14819" y="11996"/>
                </a:lnTo>
                <a:lnTo>
                  <a:pt x="14721" y="12166"/>
                </a:lnTo>
                <a:lnTo>
                  <a:pt x="14721" y="12191"/>
                </a:lnTo>
                <a:lnTo>
                  <a:pt x="14648" y="12361"/>
                </a:lnTo>
                <a:lnTo>
                  <a:pt x="14600" y="12531"/>
                </a:lnTo>
                <a:lnTo>
                  <a:pt x="14381" y="12556"/>
                </a:lnTo>
                <a:lnTo>
                  <a:pt x="14162" y="12580"/>
                </a:lnTo>
                <a:lnTo>
                  <a:pt x="14040" y="12604"/>
                </a:lnTo>
                <a:lnTo>
                  <a:pt x="13991" y="12604"/>
                </a:lnTo>
                <a:lnTo>
                  <a:pt x="13845" y="12653"/>
                </a:lnTo>
                <a:lnTo>
                  <a:pt x="13675" y="12677"/>
                </a:lnTo>
                <a:lnTo>
                  <a:pt x="13553" y="12750"/>
                </a:lnTo>
                <a:lnTo>
                  <a:pt x="13456" y="12823"/>
                </a:lnTo>
                <a:lnTo>
                  <a:pt x="13407" y="12872"/>
                </a:lnTo>
                <a:lnTo>
                  <a:pt x="13334" y="12945"/>
                </a:lnTo>
                <a:lnTo>
                  <a:pt x="13310" y="13018"/>
                </a:lnTo>
                <a:lnTo>
                  <a:pt x="13286" y="13164"/>
                </a:lnTo>
                <a:lnTo>
                  <a:pt x="13286" y="13213"/>
                </a:lnTo>
                <a:lnTo>
                  <a:pt x="13237" y="13699"/>
                </a:lnTo>
                <a:lnTo>
                  <a:pt x="13237" y="13748"/>
                </a:lnTo>
                <a:lnTo>
                  <a:pt x="13237" y="13918"/>
                </a:lnTo>
                <a:lnTo>
                  <a:pt x="13237" y="14113"/>
                </a:lnTo>
                <a:lnTo>
                  <a:pt x="13286" y="14283"/>
                </a:lnTo>
                <a:lnTo>
                  <a:pt x="13310" y="14356"/>
                </a:lnTo>
                <a:lnTo>
                  <a:pt x="13383" y="14405"/>
                </a:lnTo>
                <a:lnTo>
                  <a:pt x="13407" y="14502"/>
                </a:lnTo>
                <a:lnTo>
                  <a:pt x="13480" y="14551"/>
                </a:lnTo>
                <a:lnTo>
                  <a:pt x="13724" y="14648"/>
                </a:lnTo>
                <a:lnTo>
                  <a:pt x="13991" y="14697"/>
                </a:lnTo>
                <a:lnTo>
                  <a:pt x="14259" y="14746"/>
                </a:lnTo>
                <a:lnTo>
                  <a:pt x="14527" y="14770"/>
                </a:lnTo>
                <a:lnTo>
                  <a:pt x="14673" y="14770"/>
                </a:lnTo>
                <a:lnTo>
                  <a:pt x="14697" y="14867"/>
                </a:lnTo>
                <a:lnTo>
                  <a:pt x="14721" y="14916"/>
                </a:lnTo>
                <a:lnTo>
                  <a:pt x="14819" y="15038"/>
                </a:lnTo>
                <a:lnTo>
                  <a:pt x="14916" y="15184"/>
                </a:lnTo>
                <a:lnTo>
                  <a:pt x="14746" y="15330"/>
                </a:lnTo>
                <a:lnTo>
                  <a:pt x="14624" y="15500"/>
                </a:lnTo>
                <a:lnTo>
                  <a:pt x="14575" y="15573"/>
                </a:lnTo>
                <a:lnTo>
                  <a:pt x="14381" y="15816"/>
                </a:lnTo>
                <a:lnTo>
                  <a:pt x="14332" y="15865"/>
                </a:lnTo>
                <a:lnTo>
                  <a:pt x="14235" y="15986"/>
                </a:lnTo>
                <a:lnTo>
                  <a:pt x="14210" y="16059"/>
                </a:lnTo>
                <a:lnTo>
                  <a:pt x="14186" y="16108"/>
                </a:lnTo>
                <a:lnTo>
                  <a:pt x="14210" y="16230"/>
                </a:lnTo>
                <a:lnTo>
                  <a:pt x="14210" y="16303"/>
                </a:lnTo>
                <a:lnTo>
                  <a:pt x="14235" y="16376"/>
                </a:lnTo>
                <a:lnTo>
                  <a:pt x="14283" y="16522"/>
                </a:lnTo>
                <a:lnTo>
                  <a:pt x="14381" y="16643"/>
                </a:lnTo>
                <a:lnTo>
                  <a:pt x="14478" y="16765"/>
                </a:lnTo>
                <a:lnTo>
                  <a:pt x="14527" y="16789"/>
                </a:lnTo>
                <a:lnTo>
                  <a:pt x="14794" y="17081"/>
                </a:lnTo>
                <a:lnTo>
                  <a:pt x="15111" y="17349"/>
                </a:lnTo>
                <a:lnTo>
                  <a:pt x="15183" y="17373"/>
                </a:lnTo>
                <a:lnTo>
                  <a:pt x="15232" y="17398"/>
                </a:lnTo>
                <a:lnTo>
                  <a:pt x="15305" y="17373"/>
                </a:lnTo>
                <a:lnTo>
                  <a:pt x="15354" y="17373"/>
                </a:lnTo>
                <a:lnTo>
                  <a:pt x="15475" y="17349"/>
                </a:lnTo>
                <a:lnTo>
                  <a:pt x="15621" y="17300"/>
                </a:lnTo>
                <a:lnTo>
                  <a:pt x="15840" y="17154"/>
                </a:lnTo>
                <a:lnTo>
                  <a:pt x="15865" y="17130"/>
                </a:lnTo>
                <a:lnTo>
                  <a:pt x="16132" y="16911"/>
                </a:lnTo>
                <a:lnTo>
                  <a:pt x="16376" y="16668"/>
                </a:lnTo>
                <a:lnTo>
                  <a:pt x="16546" y="16741"/>
                </a:lnTo>
                <a:lnTo>
                  <a:pt x="16570" y="16765"/>
                </a:lnTo>
                <a:lnTo>
                  <a:pt x="16619" y="16789"/>
                </a:lnTo>
                <a:lnTo>
                  <a:pt x="16765" y="16862"/>
                </a:lnTo>
                <a:lnTo>
                  <a:pt x="16935" y="16887"/>
                </a:lnTo>
                <a:lnTo>
                  <a:pt x="16935" y="16960"/>
                </a:lnTo>
                <a:lnTo>
                  <a:pt x="16960" y="17033"/>
                </a:lnTo>
                <a:lnTo>
                  <a:pt x="17008" y="17276"/>
                </a:lnTo>
                <a:lnTo>
                  <a:pt x="17033" y="17495"/>
                </a:lnTo>
                <a:lnTo>
                  <a:pt x="17033" y="17617"/>
                </a:lnTo>
                <a:lnTo>
                  <a:pt x="17033" y="17738"/>
                </a:lnTo>
                <a:lnTo>
                  <a:pt x="17033" y="17860"/>
                </a:lnTo>
                <a:lnTo>
                  <a:pt x="17081" y="17982"/>
                </a:lnTo>
                <a:lnTo>
                  <a:pt x="17179" y="18079"/>
                </a:lnTo>
                <a:lnTo>
                  <a:pt x="17203" y="18103"/>
                </a:lnTo>
                <a:lnTo>
                  <a:pt x="17276" y="18152"/>
                </a:lnTo>
                <a:lnTo>
                  <a:pt x="17398" y="18201"/>
                </a:lnTo>
                <a:lnTo>
                  <a:pt x="17592" y="18225"/>
                </a:lnTo>
                <a:lnTo>
                  <a:pt x="17714" y="18201"/>
                </a:lnTo>
                <a:lnTo>
                  <a:pt x="18152" y="18201"/>
                </a:lnTo>
                <a:lnTo>
                  <a:pt x="18541" y="18176"/>
                </a:lnTo>
                <a:lnTo>
                  <a:pt x="18614" y="18176"/>
                </a:lnTo>
                <a:lnTo>
                  <a:pt x="18687" y="18128"/>
                </a:lnTo>
                <a:lnTo>
                  <a:pt x="18736" y="18055"/>
                </a:lnTo>
                <a:lnTo>
                  <a:pt x="18760" y="17982"/>
                </a:lnTo>
                <a:lnTo>
                  <a:pt x="18833" y="17860"/>
                </a:lnTo>
                <a:lnTo>
                  <a:pt x="18882" y="17738"/>
                </a:lnTo>
                <a:lnTo>
                  <a:pt x="18931" y="17471"/>
                </a:lnTo>
                <a:lnTo>
                  <a:pt x="18931" y="17349"/>
                </a:lnTo>
                <a:lnTo>
                  <a:pt x="18931" y="17325"/>
                </a:lnTo>
                <a:lnTo>
                  <a:pt x="18979" y="17081"/>
                </a:lnTo>
                <a:lnTo>
                  <a:pt x="19004" y="16838"/>
                </a:lnTo>
                <a:lnTo>
                  <a:pt x="19125" y="16814"/>
                </a:lnTo>
                <a:lnTo>
                  <a:pt x="19223" y="16789"/>
                </a:lnTo>
                <a:lnTo>
                  <a:pt x="19369" y="16741"/>
                </a:lnTo>
                <a:lnTo>
                  <a:pt x="19466" y="16692"/>
                </a:lnTo>
                <a:lnTo>
                  <a:pt x="19661" y="16838"/>
                </a:lnTo>
                <a:lnTo>
                  <a:pt x="19758" y="16911"/>
                </a:lnTo>
                <a:lnTo>
                  <a:pt x="20074" y="17130"/>
                </a:lnTo>
                <a:lnTo>
                  <a:pt x="20391" y="17349"/>
                </a:lnTo>
                <a:lnTo>
                  <a:pt x="20464" y="17398"/>
                </a:lnTo>
                <a:lnTo>
                  <a:pt x="20512" y="17398"/>
                </a:lnTo>
                <a:lnTo>
                  <a:pt x="20585" y="17373"/>
                </a:lnTo>
                <a:lnTo>
                  <a:pt x="20658" y="17349"/>
                </a:lnTo>
                <a:lnTo>
                  <a:pt x="20707" y="17276"/>
                </a:lnTo>
                <a:lnTo>
                  <a:pt x="20756" y="17203"/>
                </a:lnTo>
                <a:lnTo>
                  <a:pt x="20999" y="16984"/>
                </a:lnTo>
                <a:lnTo>
                  <a:pt x="21145" y="16814"/>
                </a:lnTo>
                <a:lnTo>
                  <a:pt x="21413" y="16570"/>
                </a:lnTo>
                <a:lnTo>
                  <a:pt x="21632" y="16278"/>
                </a:lnTo>
                <a:lnTo>
                  <a:pt x="21680" y="16230"/>
                </a:lnTo>
                <a:lnTo>
                  <a:pt x="21680" y="16157"/>
                </a:lnTo>
                <a:lnTo>
                  <a:pt x="21680" y="16084"/>
                </a:lnTo>
                <a:lnTo>
                  <a:pt x="21656" y="15986"/>
                </a:lnTo>
                <a:lnTo>
                  <a:pt x="21486" y="15670"/>
                </a:lnTo>
                <a:lnTo>
                  <a:pt x="21267" y="15403"/>
                </a:lnTo>
                <a:lnTo>
                  <a:pt x="21145" y="15232"/>
                </a:lnTo>
                <a:lnTo>
                  <a:pt x="20975" y="15086"/>
                </a:lnTo>
                <a:lnTo>
                  <a:pt x="21096" y="14867"/>
                </a:lnTo>
                <a:lnTo>
                  <a:pt x="21169" y="14648"/>
                </a:lnTo>
                <a:lnTo>
                  <a:pt x="21291" y="14673"/>
                </a:lnTo>
                <a:lnTo>
                  <a:pt x="21510" y="14648"/>
                </a:lnTo>
                <a:lnTo>
                  <a:pt x="21753" y="14648"/>
                </a:lnTo>
                <a:lnTo>
                  <a:pt x="21997" y="14624"/>
                </a:lnTo>
                <a:lnTo>
                  <a:pt x="22264" y="14600"/>
                </a:lnTo>
                <a:lnTo>
                  <a:pt x="22362" y="14551"/>
                </a:lnTo>
                <a:lnTo>
                  <a:pt x="22410" y="14478"/>
                </a:lnTo>
                <a:lnTo>
                  <a:pt x="22459" y="14429"/>
                </a:lnTo>
                <a:lnTo>
                  <a:pt x="22508" y="14381"/>
                </a:lnTo>
                <a:lnTo>
                  <a:pt x="22532" y="14332"/>
                </a:lnTo>
                <a:lnTo>
                  <a:pt x="22532" y="14259"/>
                </a:lnTo>
                <a:lnTo>
                  <a:pt x="22532" y="13845"/>
                </a:lnTo>
                <a:lnTo>
                  <a:pt x="22532" y="13456"/>
                </a:lnTo>
                <a:lnTo>
                  <a:pt x="22508" y="13067"/>
                </a:lnTo>
                <a:lnTo>
                  <a:pt x="22508" y="13018"/>
                </a:lnTo>
                <a:lnTo>
                  <a:pt x="22459" y="12945"/>
                </a:lnTo>
                <a:lnTo>
                  <a:pt x="22410" y="12921"/>
                </a:lnTo>
                <a:lnTo>
                  <a:pt x="22362" y="12896"/>
                </a:lnTo>
                <a:lnTo>
                  <a:pt x="22313" y="12823"/>
                </a:lnTo>
                <a:lnTo>
                  <a:pt x="22264" y="12750"/>
                </a:lnTo>
                <a:lnTo>
                  <a:pt x="22118" y="12677"/>
                </a:lnTo>
                <a:lnTo>
                  <a:pt x="21948" y="12629"/>
                </a:lnTo>
                <a:lnTo>
                  <a:pt x="21802" y="12604"/>
                </a:lnTo>
                <a:lnTo>
                  <a:pt x="21778" y="12604"/>
                </a:lnTo>
                <a:lnTo>
                  <a:pt x="21510" y="12556"/>
                </a:lnTo>
                <a:lnTo>
                  <a:pt x="21218" y="12556"/>
                </a:lnTo>
                <a:lnTo>
                  <a:pt x="21169" y="12337"/>
                </a:lnTo>
                <a:lnTo>
                  <a:pt x="21169" y="12288"/>
                </a:lnTo>
                <a:lnTo>
                  <a:pt x="21121" y="12093"/>
                </a:lnTo>
                <a:lnTo>
                  <a:pt x="21048" y="11923"/>
                </a:lnTo>
                <a:lnTo>
                  <a:pt x="21121" y="11826"/>
                </a:lnTo>
                <a:lnTo>
                  <a:pt x="21145" y="11777"/>
                </a:lnTo>
                <a:lnTo>
                  <a:pt x="21242" y="11655"/>
                </a:lnTo>
                <a:lnTo>
                  <a:pt x="21413" y="11412"/>
                </a:lnTo>
                <a:lnTo>
                  <a:pt x="21607" y="11169"/>
                </a:lnTo>
                <a:lnTo>
                  <a:pt x="21656" y="11120"/>
                </a:lnTo>
                <a:lnTo>
                  <a:pt x="21680" y="11071"/>
                </a:lnTo>
                <a:lnTo>
                  <a:pt x="21680" y="10998"/>
                </a:lnTo>
                <a:lnTo>
                  <a:pt x="21680" y="10950"/>
                </a:lnTo>
                <a:lnTo>
                  <a:pt x="21656" y="10925"/>
                </a:lnTo>
                <a:lnTo>
                  <a:pt x="21680" y="10901"/>
                </a:lnTo>
                <a:lnTo>
                  <a:pt x="21656" y="10804"/>
                </a:lnTo>
                <a:lnTo>
                  <a:pt x="21632" y="10731"/>
                </a:lnTo>
                <a:lnTo>
                  <a:pt x="21510" y="10609"/>
                </a:lnTo>
                <a:lnTo>
                  <a:pt x="21486" y="10560"/>
                </a:lnTo>
                <a:lnTo>
                  <a:pt x="21315" y="10390"/>
                </a:lnTo>
                <a:lnTo>
                  <a:pt x="21145" y="10244"/>
                </a:lnTo>
                <a:lnTo>
                  <a:pt x="21145" y="10220"/>
                </a:lnTo>
                <a:lnTo>
                  <a:pt x="21023" y="10122"/>
                </a:lnTo>
                <a:lnTo>
                  <a:pt x="20877" y="10001"/>
                </a:lnTo>
                <a:lnTo>
                  <a:pt x="20731" y="9928"/>
                </a:lnTo>
                <a:lnTo>
                  <a:pt x="20634" y="9903"/>
                </a:lnTo>
                <a:lnTo>
                  <a:pt x="20561" y="9879"/>
                </a:lnTo>
                <a:lnTo>
                  <a:pt x="20488" y="9903"/>
                </a:lnTo>
                <a:lnTo>
                  <a:pt x="20464" y="9903"/>
                </a:lnTo>
                <a:lnTo>
                  <a:pt x="20391" y="9928"/>
                </a:lnTo>
                <a:lnTo>
                  <a:pt x="20220" y="10001"/>
                </a:lnTo>
                <a:lnTo>
                  <a:pt x="20074" y="10098"/>
                </a:lnTo>
                <a:lnTo>
                  <a:pt x="19807" y="10293"/>
                </a:lnTo>
                <a:lnTo>
                  <a:pt x="19709" y="10341"/>
                </a:lnTo>
                <a:lnTo>
                  <a:pt x="19515" y="10487"/>
                </a:lnTo>
                <a:lnTo>
                  <a:pt x="19296" y="10390"/>
                </a:lnTo>
                <a:lnTo>
                  <a:pt x="19052" y="10341"/>
                </a:lnTo>
                <a:lnTo>
                  <a:pt x="19004" y="10098"/>
                </a:lnTo>
                <a:lnTo>
                  <a:pt x="19028" y="10025"/>
                </a:lnTo>
                <a:lnTo>
                  <a:pt x="19004" y="9976"/>
                </a:lnTo>
                <a:lnTo>
                  <a:pt x="18979" y="9903"/>
                </a:lnTo>
                <a:lnTo>
                  <a:pt x="18955" y="9782"/>
                </a:lnTo>
                <a:lnTo>
                  <a:pt x="18931" y="9563"/>
                </a:lnTo>
                <a:lnTo>
                  <a:pt x="18882" y="9319"/>
                </a:lnTo>
                <a:lnTo>
                  <a:pt x="18906" y="9246"/>
                </a:lnTo>
                <a:lnTo>
                  <a:pt x="18906" y="9149"/>
                </a:lnTo>
                <a:lnTo>
                  <a:pt x="18882" y="9100"/>
                </a:lnTo>
                <a:lnTo>
                  <a:pt x="18833" y="9052"/>
                </a:lnTo>
                <a:lnTo>
                  <a:pt x="18785" y="9027"/>
                </a:lnTo>
                <a:lnTo>
                  <a:pt x="18712" y="9003"/>
                </a:lnTo>
                <a:lnTo>
                  <a:pt x="18444" y="8979"/>
                </a:lnTo>
                <a:lnTo>
                  <a:pt x="17957" y="8979"/>
                </a:lnTo>
                <a:lnTo>
                  <a:pt x="17836" y="895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bg1"/>
              </a:solidFill>
            </a:endParaRPr>
          </a:p>
        </p:txBody>
      </p:sp>
      <p:sp>
        <p:nvSpPr>
          <p:cNvPr id="25" name="Shape 398"/>
          <p:cNvSpPr/>
          <p:nvPr/>
        </p:nvSpPr>
        <p:spPr>
          <a:xfrm>
            <a:off x="539553" y="161592"/>
            <a:ext cx="7484872" cy="1256839"/>
          </a:xfrm>
          <a:custGeom>
            <a:avLst/>
            <a:gdLst/>
            <a:ahLst/>
            <a:cxnLst/>
            <a:rect l="0" t="0" r="0" b="0"/>
            <a:pathLst>
              <a:path w="71886" h="68584" extrusionOk="0">
                <a:moveTo>
                  <a:pt x="48962" y="1604"/>
                </a:moveTo>
                <a:lnTo>
                  <a:pt x="48679" y="1698"/>
                </a:lnTo>
                <a:lnTo>
                  <a:pt x="49811" y="1698"/>
                </a:lnTo>
                <a:lnTo>
                  <a:pt x="48962" y="1793"/>
                </a:lnTo>
                <a:lnTo>
                  <a:pt x="47924" y="1698"/>
                </a:lnTo>
                <a:lnTo>
                  <a:pt x="46980" y="1698"/>
                </a:lnTo>
                <a:lnTo>
                  <a:pt x="47452" y="1604"/>
                </a:lnTo>
                <a:close/>
                <a:moveTo>
                  <a:pt x="23773" y="1793"/>
                </a:moveTo>
                <a:lnTo>
                  <a:pt x="22547" y="1887"/>
                </a:lnTo>
                <a:lnTo>
                  <a:pt x="23113" y="1793"/>
                </a:lnTo>
                <a:close/>
                <a:moveTo>
                  <a:pt x="50471" y="1793"/>
                </a:moveTo>
                <a:lnTo>
                  <a:pt x="50660" y="1887"/>
                </a:lnTo>
                <a:lnTo>
                  <a:pt x="48301" y="1981"/>
                </a:lnTo>
                <a:lnTo>
                  <a:pt x="50471" y="1793"/>
                </a:lnTo>
                <a:close/>
                <a:moveTo>
                  <a:pt x="41603" y="1887"/>
                </a:moveTo>
                <a:lnTo>
                  <a:pt x="41698" y="1981"/>
                </a:lnTo>
                <a:lnTo>
                  <a:pt x="39811" y="2076"/>
                </a:lnTo>
                <a:lnTo>
                  <a:pt x="41320" y="1887"/>
                </a:lnTo>
                <a:lnTo>
                  <a:pt x="41320" y="1887"/>
                </a:lnTo>
                <a:lnTo>
                  <a:pt x="40943" y="1981"/>
                </a:lnTo>
                <a:lnTo>
                  <a:pt x="41603" y="1887"/>
                </a:lnTo>
                <a:close/>
                <a:moveTo>
                  <a:pt x="61409" y="2301"/>
                </a:moveTo>
                <a:lnTo>
                  <a:pt x="60659" y="2359"/>
                </a:lnTo>
                <a:lnTo>
                  <a:pt x="59527" y="2453"/>
                </a:lnTo>
                <a:lnTo>
                  <a:pt x="61886" y="2453"/>
                </a:lnTo>
                <a:lnTo>
                  <a:pt x="61773" y="2378"/>
                </a:lnTo>
                <a:lnTo>
                  <a:pt x="61697" y="2359"/>
                </a:lnTo>
                <a:lnTo>
                  <a:pt x="61409" y="2301"/>
                </a:lnTo>
                <a:close/>
                <a:moveTo>
                  <a:pt x="4245" y="3113"/>
                </a:moveTo>
                <a:lnTo>
                  <a:pt x="4245" y="3113"/>
                </a:lnTo>
                <a:lnTo>
                  <a:pt x="4245" y="3113"/>
                </a:lnTo>
                <a:close/>
                <a:moveTo>
                  <a:pt x="15189" y="4151"/>
                </a:moveTo>
                <a:lnTo>
                  <a:pt x="14074" y="4337"/>
                </a:lnTo>
                <a:lnTo>
                  <a:pt x="15189" y="4151"/>
                </a:lnTo>
                <a:close/>
                <a:moveTo>
                  <a:pt x="67074" y="19245"/>
                </a:moveTo>
                <a:lnTo>
                  <a:pt x="67067" y="19277"/>
                </a:lnTo>
                <a:lnTo>
                  <a:pt x="67093" y="19490"/>
                </a:lnTo>
                <a:lnTo>
                  <a:pt x="67074" y="19245"/>
                </a:lnTo>
                <a:close/>
                <a:moveTo>
                  <a:pt x="67093" y="19490"/>
                </a:moveTo>
                <a:lnTo>
                  <a:pt x="67169" y="20472"/>
                </a:lnTo>
                <a:lnTo>
                  <a:pt x="67357" y="21604"/>
                </a:lnTo>
                <a:lnTo>
                  <a:pt x="67093" y="19490"/>
                </a:lnTo>
                <a:close/>
                <a:moveTo>
                  <a:pt x="71558" y="26891"/>
                </a:moveTo>
                <a:lnTo>
                  <a:pt x="71603" y="27358"/>
                </a:lnTo>
                <a:lnTo>
                  <a:pt x="71603" y="26981"/>
                </a:lnTo>
                <a:lnTo>
                  <a:pt x="71558" y="26891"/>
                </a:lnTo>
                <a:close/>
                <a:moveTo>
                  <a:pt x="64339" y="3113"/>
                </a:moveTo>
                <a:lnTo>
                  <a:pt x="64905" y="3396"/>
                </a:lnTo>
                <a:lnTo>
                  <a:pt x="65282" y="3774"/>
                </a:lnTo>
                <a:lnTo>
                  <a:pt x="65659" y="4245"/>
                </a:lnTo>
                <a:lnTo>
                  <a:pt x="65942" y="4717"/>
                </a:lnTo>
                <a:lnTo>
                  <a:pt x="66414" y="6132"/>
                </a:lnTo>
                <a:lnTo>
                  <a:pt x="67074" y="8208"/>
                </a:lnTo>
                <a:lnTo>
                  <a:pt x="66791" y="7547"/>
                </a:lnTo>
                <a:lnTo>
                  <a:pt x="66791" y="7830"/>
                </a:lnTo>
                <a:lnTo>
                  <a:pt x="66508" y="7642"/>
                </a:lnTo>
                <a:lnTo>
                  <a:pt x="66225" y="7547"/>
                </a:lnTo>
                <a:lnTo>
                  <a:pt x="66791" y="9717"/>
                </a:lnTo>
                <a:lnTo>
                  <a:pt x="67074" y="10943"/>
                </a:lnTo>
                <a:lnTo>
                  <a:pt x="67452" y="11981"/>
                </a:lnTo>
                <a:lnTo>
                  <a:pt x="67357" y="11981"/>
                </a:lnTo>
                <a:lnTo>
                  <a:pt x="67924" y="14623"/>
                </a:lnTo>
                <a:lnTo>
                  <a:pt x="68395" y="17264"/>
                </a:lnTo>
                <a:lnTo>
                  <a:pt x="68867" y="19905"/>
                </a:lnTo>
                <a:lnTo>
                  <a:pt x="69527" y="22736"/>
                </a:lnTo>
                <a:lnTo>
                  <a:pt x="69433" y="22170"/>
                </a:lnTo>
                <a:lnTo>
                  <a:pt x="69527" y="21698"/>
                </a:lnTo>
                <a:lnTo>
                  <a:pt x="69810" y="23868"/>
                </a:lnTo>
                <a:lnTo>
                  <a:pt x="69999" y="26037"/>
                </a:lnTo>
                <a:lnTo>
                  <a:pt x="69810" y="24056"/>
                </a:lnTo>
                <a:lnTo>
                  <a:pt x="69905" y="25754"/>
                </a:lnTo>
                <a:lnTo>
                  <a:pt x="70093" y="28773"/>
                </a:lnTo>
                <a:lnTo>
                  <a:pt x="70188" y="30754"/>
                </a:lnTo>
                <a:lnTo>
                  <a:pt x="70093" y="29811"/>
                </a:lnTo>
                <a:lnTo>
                  <a:pt x="69999" y="29151"/>
                </a:lnTo>
                <a:lnTo>
                  <a:pt x="69999" y="30566"/>
                </a:lnTo>
                <a:lnTo>
                  <a:pt x="70093" y="31226"/>
                </a:lnTo>
                <a:lnTo>
                  <a:pt x="70093" y="32452"/>
                </a:lnTo>
                <a:lnTo>
                  <a:pt x="69999" y="33962"/>
                </a:lnTo>
                <a:lnTo>
                  <a:pt x="69716" y="36981"/>
                </a:lnTo>
                <a:lnTo>
                  <a:pt x="69244" y="39999"/>
                </a:lnTo>
                <a:lnTo>
                  <a:pt x="68678" y="43018"/>
                </a:lnTo>
                <a:lnTo>
                  <a:pt x="68678" y="41226"/>
                </a:lnTo>
                <a:lnTo>
                  <a:pt x="68678" y="39433"/>
                </a:lnTo>
                <a:lnTo>
                  <a:pt x="68207" y="32452"/>
                </a:lnTo>
                <a:lnTo>
                  <a:pt x="67735" y="25754"/>
                </a:lnTo>
                <a:lnTo>
                  <a:pt x="67641" y="26320"/>
                </a:lnTo>
                <a:lnTo>
                  <a:pt x="67452" y="25000"/>
                </a:lnTo>
                <a:lnTo>
                  <a:pt x="67263" y="23679"/>
                </a:lnTo>
                <a:lnTo>
                  <a:pt x="67169" y="22264"/>
                </a:lnTo>
                <a:lnTo>
                  <a:pt x="67169" y="21038"/>
                </a:lnTo>
                <a:lnTo>
                  <a:pt x="67074" y="19905"/>
                </a:lnTo>
                <a:lnTo>
                  <a:pt x="66980" y="19622"/>
                </a:lnTo>
                <a:lnTo>
                  <a:pt x="67067" y="19277"/>
                </a:lnTo>
                <a:lnTo>
                  <a:pt x="66886" y="17830"/>
                </a:lnTo>
                <a:lnTo>
                  <a:pt x="66980" y="18962"/>
                </a:lnTo>
                <a:lnTo>
                  <a:pt x="66414" y="14434"/>
                </a:lnTo>
                <a:lnTo>
                  <a:pt x="66603" y="14811"/>
                </a:lnTo>
                <a:lnTo>
                  <a:pt x="66603" y="14623"/>
                </a:lnTo>
                <a:lnTo>
                  <a:pt x="66414" y="13113"/>
                </a:lnTo>
                <a:lnTo>
                  <a:pt x="66131" y="11321"/>
                </a:lnTo>
                <a:lnTo>
                  <a:pt x="66037" y="10849"/>
                </a:lnTo>
                <a:lnTo>
                  <a:pt x="65565" y="7264"/>
                </a:lnTo>
                <a:lnTo>
                  <a:pt x="64999" y="4811"/>
                </a:lnTo>
                <a:lnTo>
                  <a:pt x="64339" y="3113"/>
                </a:lnTo>
                <a:close/>
                <a:moveTo>
                  <a:pt x="69433" y="56131"/>
                </a:moveTo>
                <a:lnTo>
                  <a:pt x="69433" y="57169"/>
                </a:lnTo>
                <a:lnTo>
                  <a:pt x="69339" y="58112"/>
                </a:lnTo>
                <a:lnTo>
                  <a:pt x="69056" y="58867"/>
                </a:lnTo>
                <a:lnTo>
                  <a:pt x="68773" y="59527"/>
                </a:lnTo>
                <a:lnTo>
                  <a:pt x="68678" y="59622"/>
                </a:lnTo>
                <a:lnTo>
                  <a:pt x="68773" y="58773"/>
                </a:lnTo>
                <a:lnTo>
                  <a:pt x="69150" y="57452"/>
                </a:lnTo>
                <a:lnTo>
                  <a:pt x="69433" y="56131"/>
                </a:lnTo>
                <a:close/>
                <a:moveTo>
                  <a:pt x="62169" y="61508"/>
                </a:moveTo>
                <a:lnTo>
                  <a:pt x="61320" y="61697"/>
                </a:lnTo>
                <a:lnTo>
                  <a:pt x="61886" y="61508"/>
                </a:lnTo>
                <a:close/>
                <a:moveTo>
                  <a:pt x="56320" y="62357"/>
                </a:moveTo>
                <a:lnTo>
                  <a:pt x="54418" y="62578"/>
                </a:lnTo>
                <a:lnTo>
                  <a:pt x="54418" y="62578"/>
                </a:lnTo>
                <a:lnTo>
                  <a:pt x="54905" y="62546"/>
                </a:lnTo>
                <a:lnTo>
                  <a:pt x="56320" y="62357"/>
                </a:lnTo>
                <a:close/>
                <a:moveTo>
                  <a:pt x="54418" y="62578"/>
                </a:moveTo>
                <a:lnTo>
                  <a:pt x="53490" y="62640"/>
                </a:lnTo>
                <a:lnTo>
                  <a:pt x="52924" y="62735"/>
                </a:lnTo>
                <a:lnTo>
                  <a:pt x="52263" y="62829"/>
                </a:lnTo>
                <a:lnTo>
                  <a:pt x="54418" y="62578"/>
                </a:lnTo>
                <a:close/>
                <a:moveTo>
                  <a:pt x="48867" y="1793"/>
                </a:moveTo>
                <a:lnTo>
                  <a:pt x="48207" y="1981"/>
                </a:lnTo>
                <a:lnTo>
                  <a:pt x="46886" y="1981"/>
                </a:lnTo>
                <a:lnTo>
                  <a:pt x="49528" y="2076"/>
                </a:lnTo>
                <a:lnTo>
                  <a:pt x="52169" y="2076"/>
                </a:lnTo>
                <a:lnTo>
                  <a:pt x="48490" y="2264"/>
                </a:lnTo>
                <a:lnTo>
                  <a:pt x="48490" y="2264"/>
                </a:lnTo>
                <a:lnTo>
                  <a:pt x="53395" y="2170"/>
                </a:lnTo>
                <a:lnTo>
                  <a:pt x="52263" y="2264"/>
                </a:lnTo>
                <a:lnTo>
                  <a:pt x="51037" y="2359"/>
                </a:lnTo>
                <a:lnTo>
                  <a:pt x="52546" y="2453"/>
                </a:lnTo>
                <a:lnTo>
                  <a:pt x="50754" y="2453"/>
                </a:lnTo>
                <a:lnTo>
                  <a:pt x="50754" y="2547"/>
                </a:lnTo>
                <a:lnTo>
                  <a:pt x="51037" y="2547"/>
                </a:lnTo>
                <a:lnTo>
                  <a:pt x="51509" y="2642"/>
                </a:lnTo>
                <a:lnTo>
                  <a:pt x="50377" y="2736"/>
                </a:lnTo>
                <a:lnTo>
                  <a:pt x="54056" y="2642"/>
                </a:lnTo>
                <a:lnTo>
                  <a:pt x="53490" y="2642"/>
                </a:lnTo>
                <a:lnTo>
                  <a:pt x="53018" y="2453"/>
                </a:lnTo>
                <a:lnTo>
                  <a:pt x="53112" y="2359"/>
                </a:lnTo>
                <a:lnTo>
                  <a:pt x="54339" y="2359"/>
                </a:lnTo>
                <a:lnTo>
                  <a:pt x="55848" y="2453"/>
                </a:lnTo>
                <a:lnTo>
                  <a:pt x="55565" y="2547"/>
                </a:lnTo>
                <a:lnTo>
                  <a:pt x="57169" y="2642"/>
                </a:lnTo>
                <a:lnTo>
                  <a:pt x="57169" y="2642"/>
                </a:lnTo>
                <a:lnTo>
                  <a:pt x="57075" y="2547"/>
                </a:lnTo>
                <a:lnTo>
                  <a:pt x="57358" y="2359"/>
                </a:lnTo>
                <a:lnTo>
                  <a:pt x="58490" y="2264"/>
                </a:lnTo>
                <a:lnTo>
                  <a:pt x="60093" y="2170"/>
                </a:lnTo>
                <a:lnTo>
                  <a:pt x="61603" y="2264"/>
                </a:lnTo>
                <a:lnTo>
                  <a:pt x="61226" y="2264"/>
                </a:lnTo>
                <a:lnTo>
                  <a:pt x="61409" y="2301"/>
                </a:lnTo>
                <a:lnTo>
                  <a:pt x="61632" y="2284"/>
                </a:lnTo>
                <a:lnTo>
                  <a:pt x="61632" y="2284"/>
                </a:lnTo>
                <a:lnTo>
                  <a:pt x="61773" y="2378"/>
                </a:lnTo>
                <a:lnTo>
                  <a:pt x="62075" y="2453"/>
                </a:lnTo>
                <a:lnTo>
                  <a:pt x="62358" y="2736"/>
                </a:lnTo>
                <a:lnTo>
                  <a:pt x="62735" y="3208"/>
                </a:lnTo>
                <a:lnTo>
                  <a:pt x="63207" y="3774"/>
                </a:lnTo>
                <a:lnTo>
                  <a:pt x="63961" y="5189"/>
                </a:lnTo>
                <a:lnTo>
                  <a:pt x="64339" y="5944"/>
                </a:lnTo>
                <a:lnTo>
                  <a:pt x="64622" y="6698"/>
                </a:lnTo>
                <a:lnTo>
                  <a:pt x="65093" y="8491"/>
                </a:lnTo>
                <a:lnTo>
                  <a:pt x="65471" y="10472"/>
                </a:lnTo>
                <a:lnTo>
                  <a:pt x="65754" y="12547"/>
                </a:lnTo>
                <a:lnTo>
                  <a:pt x="65848" y="14623"/>
                </a:lnTo>
                <a:lnTo>
                  <a:pt x="65942" y="16792"/>
                </a:lnTo>
                <a:lnTo>
                  <a:pt x="66131" y="20660"/>
                </a:lnTo>
                <a:lnTo>
                  <a:pt x="66225" y="20283"/>
                </a:lnTo>
                <a:lnTo>
                  <a:pt x="66603" y="23019"/>
                </a:lnTo>
                <a:lnTo>
                  <a:pt x="66791" y="25000"/>
                </a:lnTo>
                <a:lnTo>
                  <a:pt x="66791" y="25660"/>
                </a:lnTo>
                <a:lnTo>
                  <a:pt x="66791" y="25849"/>
                </a:lnTo>
                <a:lnTo>
                  <a:pt x="66697" y="25943"/>
                </a:lnTo>
                <a:lnTo>
                  <a:pt x="66508" y="24905"/>
                </a:lnTo>
                <a:lnTo>
                  <a:pt x="66508" y="25566"/>
                </a:lnTo>
                <a:lnTo>
                  <a:pt x="66508" y="26792"/>
                </a:lnTo>
                <a:lnTo>
                  <a:pt x="67169" y="33490"/>
                </a:lnTo>
                <a:lnTo>
                  <a:pt x="67546" y="36698"/>
                </a:lnTo>
                <a:lnTo>
                  <a:pt x="67735" y="40188"/>
                </a:lnTo>
                <a:lnTo>
                  <a:pt x="67357" y="38867"/>
                </a:lnTo>
                <a:lnTo>
                  <a:pt x="67263" y="38584"/>
                </a:lnTo>
                <a:lnTo>
                  <a:pt x="67263" y="38679"/>
                </a:lnTo>
                <a:lnTo>
                  <a:pt x="67263" y="39339"/>
                </a:lnTo>
                <a:lnTo>
                  <a:pt x="67357" y="40660"/>
                </a:lnTo>
                <a:lnTo>
                  <a:pt x="67641" y="43962"/>
                </a:lnTo>
                <a:lnTo>
                  <a:pt x="67829" y="46226"/>
                </a:lnTo>
                <a:lnTo>
                  <a:pt x="67924" y="46980"/>
                </a:lnTo>
                <a:lnTo>
                  <a:pt x="67169" y="50943"/>
                </a:lnTo>
                <a:lnTo>
                  <a:pt x="66886" y="52829"/>
                </a:lnTo>
                <a:lnTo>
                  <a:pt x="66791" y="54716"/>
                </a:lnTo>
                <a:lnTo>
                  <a:pt x="66791" y="54810"/>
                </a:lnTo>
                <a:lnTo>
                  <a:pt x="66980" y="55376"/>
                </a:lnTo>
                <a:lnTo>
                  <a:pt x="67169" y="56980"/>
                </a:lnTo>
                <a:lnTo>
                  <a:pt x="67263" y="58395"/>
                </a:lnTo>
                <a:lnTo>
                  <a:pt x="66980" y="58867"/>
                </a:lnTo>
                <a:lnTo>
                  <a:pt x="66697" y="59150"/>
                </a:lnTo>
                <a:lnTo>
                  <a:pt x="66414" y="59339"/>
                </a:lnTo>
                <a:lnTo>
                  <a:pt x="66037" y="59433"/>
                </a:lnTo>
                <a:lnTo>
                  <a:pt x="64999" y="59622"/>
                </a:lnTo>
                <a:lnTo>
                  <a:pt x="63207" y="59905"/>
                </a:lnTo>
                <a:lnTo>
                  <a:pt x="59999" y="60565"/>
                </a:lnTo>
                <a:lnTo>
                  <a:pt x="56697" y="60942"/>
                </a:lnTo>
                <a:lnTo>
                  <a:pt x="53301" y="61225"/>
                </a:lnTo>
                <a:lnTo>
                  <a:pt x="49905" y="61508"/>
                </a:lnTo>
                <a:lnTo>
                  <a:pt x="43113" y="61791"/>
                </a:lnTo>
                <a:lnTo>
                  <a:pt x="39716" y="61980"/>
                </a:lnTo>
                <a:lnTo>
                  <a:pt x="36509" y="62169"/>
                </a:lnTo>
                <a:lnTo>
                  <a:pt x="36698" y="62074"/>
                </a:lnTo>
                <a:lnTo>
                  <a:pt x="36886" y="61886"/>
                </a:lnTo>
                <a:lnTo>
                  <a:pt x="36320" y="61886"/>
                </a:lnTo>
                <a:lnTo>
                  <a:pt x="35566" y="61980"/>
                </a:lnTo>
                <a:lnTo>
                  <a:pt x="34811" y="62074"/>
                </a:lnTo>
                <a:lnTo>
                  <a:pt x="34150" y="62169"/>
                </a:lnTo>
                <a:lnTo>
                  <a:pt x="32924" y="62074"/>
                </a:lnTo>
                <a:lnTo>
                  <a:pt x="31132" y="62263"/>
                </a:lnTo>
                <a:lnTo>
                  <a:pt x="26886" y="62640"/>
                </a:lnTo>
                <a:lnTo>
                  <a:pt x="24528" y="62923"/>
                </a:lnTo>
                <a:lnTo>
                  <a:pt x="22264" y="63112"/>
                </a:lnTo>
                <a:lnTo>
                  <a:pt x="19151" y="63112"/>
                </a:lnTo>
                <a:lnTo>
                  <a:pt x="18302" y="63018"/>
                </a:lnTo>
                <a:lnTo>
                  <a:pt x="19056" y="63018"/>
                </a:lnTo>
                <a:lnTo>
                  <a:pt x="19905" y="62923"/>
                </a:lnTo>
                <a:lnTo>
                  <a:pt x="21604" y="62546"/>
                </a:lnTo>
                <a:lnTo>
                  <a:pt x="21604" y="62546"/>
                </a:lnTo>
                <a:lnTo>
                  <a:pt x="19905" y="62640"/>
                </a:lnTo>
                <a:lnTo>
                  <a:pt x="18207" y="62640"/>
                </a:lnTo>
                <a:lnTo>
                  <a:pt x="14811" y="62735"/>
                </a:lnTo>
                <a:lnTo>
                  <a:pt x="14528" y="62829"/>
                </a:lnTo>
                <a:lnTo>
                  <a:pt x="6509" y="62735"/>
                </a:lnTo>
                <a:lnTo>
                  <a:pt x="6415" y="61886"/>
                </a:lnTo>
                <a:lnTo>
                  <a:pt x="6415" y="61603"/>
                </a:lnTo>
                <a:lnTo>
                  <a:pt x="6509" y="61508"/>
                </a:lnTo>
                <a:lnTo>
                  <a:pt x="6698" y="61980"/>
                </a:lnTo>
                <a:lnTo>
                  <a:pt x="6509" y="58112"/>
                </a:lnTo>
                <a:lnTo>
                  <a:pt x="6321" y="54244"/>
                </a:lnTo>
                <a:lnTo>
                  <a:pt x="6038" y="50471"/>
                </a:lnTo>
                <a:lnTo>
                  <a:pt x="5943" y="48490"/>
                </a:lnTo>
                <a:lnTo>
                  <a:pt x="5943" y="47924"/>
                </a:lnTo>
                <a:lnTo>
                  <a:pt x="5849" y="46414"/>
                </a:lnTo>
                <a:lnTo>
                  <a:pt x="5943" y="44811"/>
                </a:lnTo>
                <a:lnTo>
                  <a:pt x="6132" y="41414"/>
                </a:lnTo>
                <a:lnTo>
                  <a:pt x="6132" y="39622"/>
                </a:lnTo>
                <a:lnTo>
                  <a:pt x="6132" y="38018"/>
                </a:lnTo>
                <a:lnTo>
                  <a:pt x="5849" y="36415"/>
                </a:lnTo>
                <a:lnTo>
                  <a:pt x="5660" y="35754"/>
                </a:lnTo>
                <a:lnTo>
                  <a:pt x="5472" y="35094"/>
                </a:lnTo>
                <a:lnTo>
                  <a:pt x="5566" y="35849"/>
                </a:lnTo>
                <a:lnTo>
                  <a:pt x="5660" y="36698"/>
                </a:lnTo>
                <a:lnTo>
                  <a:pt x="5566" y="38301"/>
                </a:lnTo>
                <a:lnTo>
                  <a:pt x="5283" y="35566"/>
                </a:lnTo>
                <a:lnTo>
                  <a:pt x="4811" y="32452"/>
                </a:lnTo>
                <a:lnTo>
                  <a:pt x="4717" y="30943"/>
                </a:lnTo>
                <a:lnTo>
                  <a:pt x="4623" y="29434"/>
                </a:lnTo>
                <a:lnTo>
                  <a:pt x="4717" y="28113"/>
                </a:lnTo>
                <a:lnTo>
                  <a:pt x="5000" y="26886"/>
                </a:lnTo>
                <a:lnTo>
                  <a:pt x="4906" y="24717"/>
                </a:lnTo>
                <a:lnTo>
                  <a:pt x="5000" y="25283"/>
                </a:lnTo>
                <a:lnTo>
                  <a:pt x="5000" y="24811"/>
                </a:lnTo>
                <a:lnTo>
                  <a:pt x="5000" y="24339"/>
                </a:lnTo>
                <a:lnTo>
                  <a:pt x="4906" y="23302"/>
                </a:lnTo>
                <a:lnTo>
                  <a:pt x="4811" y="21981"/>
                </a:lnTo>
                <a:lnTo>
                  <a:pt x="4623" y="20283"/>
                </a:lnTo>
                <a:lnTo>
                  <a:pt x="4340" y="19528"/>
                </a:lnTo>
                <a:lnTo>
                  <a:pt x="4057" y="18679"/>
                </a:lnTo>
                <a:lnTo>
                  <a:pt x="4057" y="18773"/>
                </a:lnTo>
                <a:lnTo>
                  <a:pt x="4245" y="28868"/>
                </a:lnTo>
                <a:lnTo>
                  <a:pt x="4623" y="38962"/>
                </a:lnTo>
                <a:lnTo>
                  <a:pt x="4528" y="38490"/>
                </a:lnTo>
                <a:lnTo>
                  <a:pt x="4528" y="39528"/>
                </a:lnTo>
                <a:lnTo>
                  <a:pt x="4528" y="41980"/>
                </a:lnTo>
                <a:lnTo>
                  <a:pt x="4528" y="43301"/>
                </a:lnTo>
                <a:lnTo>
                  <a:pt x="4434" y="44622"/>
                </a:lnTo>
                <a:lnTo>
                  <a:pt x="4434" y="46037"/>
                </a:lnTo>
                <a:lnTo>
                  <a:pt x="4434" y="47358"/>
                </a:lnTo>
                <a:lnTo>
                  <a:pt x="4340" y="49056"/>
                </a:lnTo>
                <a:lnTo>
                  <a:pt x="4245" y="50848"/>
                </a:lnTo>
                <a:lnTo>
                  <a:pt x="4151" y="54716"/>
                </a:lnTo>
                <a:lnTo>
                  <a:pt x="4340" y="58773"/>
                </a:lnTo>
                <a:lnTo>
                  <a:pt x="4528" y="60754"/>
                </a:lnTo>
                <a:lnTo>
                  <a:pt x="4811" y="62640"/>
                </a:lnTo>
                <a:lnTo>
                  <a:pt x="2170" y="62546"/>
                </a:lnTo>
                <a:lnTo>
                  <a:pt x="2264" y="58207"/>
                </a:lnTo>
                <a:lnTo>
                  <a:pt x="2359" y="53773"/>
                </a:lnTo>
                <a:lnTo>
                  <a:pt x="2547" y="49433"/>
                </a:lnTo>
                <a:lnTo>
                  <a:pt x="2830" y="45094"/>
                </a:lnTo>
                <a:lnTo>
                  <a:pt x="2736" y="45094"/>
                </a:lnTo>
                <a:lnTo>
                  <a:pt x="2925" y="41509"/>
                </a:lnTo>
                <a:lnTo>
                  <a:pt x="2925" y="42263"/>
                </a:lnTo>
                <a:lnTo>
                  <a:pt x="3208" y="34245"/>
                </a:lnTo>
                <a:lnTo>
                  <a:pt x="3774" y="30566"/>
                </a:lnTo>
                <a:lnTo>
                  <a:pt x="3208" y="31981"/>
                </a:lnTo>
                <a:lnTo>
                  <a:pt x="3113" y="31698"/>
                </a:lnTo>
                <a:lnTo>
                  <a:pt x="3113" y="31226"/>
                </a:lnTo>
                <a:lnTo>
                  <a:pt x="3208" y="30471"/>
                </a:lnTo>
                <a:lnTo>
                  <a:pt x="3113" y="30943"/>
                </a:lnTo>
                <a:lnTo>
                  <a:pt x="3208" y="29528"/>
                </a:lnTo>
                <a:lnTo>
                  <a:pt x="3396" y="28019"/>
                </a:lnTo>
                <a:lnTo>
                  <a:pt x="3491" y="27075"/>
                </a:lnTo>
                <a:lnTo>
                  <a:pt x="3585" y="26886"/>
                </a:lnTo>
                <a:lnTo>
                  <a:pt x="3585" y="27075"/>
                </a:lnTo>
                <a:lnTo>
                  <a:pt x="3585" y="27736"/>
                </a:lnTo>
                <a:lnTo>
                  <a:pt x="3774" y="26132"/>
                </a:lnTo>
                <a:lnTo>
                  <a:pt x="3774" y="21887"/>
                </a:lnTo>
                <a:lnTo>
                  <a:pt x="3774" y="19717"/>
                </a:lnTo>
                <a:lnTo>
                  <a:pt x="3868" y="17547"/>
                </a:lnTo>
                <a:lnTo>
                  <a:pt x="3774" y="16321"/>
                </a:lnTo>
                <a:lnTo>
                  <a:pt x="3679" y="15094"/>
                </a:lnTo>
                <a:lnTo>
                  <a:pt x="3679" y="12547"/>
                </a:lnTo>
                <a:lnTo>
                  <a:pt x="3868" y="9906"/>
                </a:lnTo>
                <a:lnTo>
                  <a:pt x="4151" y="7359"/>
                </a:lnTo>
                <a:lnTo>
                  <a:pt x="4057" y="15566"/>
                </a:lnTo>
                <a:lnTo>
                  <a:pt x="4245" y="16132"/>
                </a:lnTo>
                <a:lnTo>
                  <a:pt x="4245" y="14717"/>
                </a:lnTo>
                <a:lnTo>
                  <a:pt x="4245" y="14151"/>
                </a:lnTo>
                <a:lnTo>
                  <a:pt x="4151" y="14623"/>
                </a:lnTo>
                <a:lnTo>
                  <a:pt x="4151" y="13208"/>
                </a:lnTo>
                <a:lnTo>
                  <a:pt x="4151" y="11792"/>
                </a:lnTo>
                <a:lnTo>
                  <a:pt x="4245" y="9057"/>
                </a:lnTo>
                <a:lnTo>
                  <a:pt x="4340" y="9434"/>
                </a:lnTo>
                <a:lnTo>
                  <a:pt x="4434" y="8208"/>
                </a:lnTo>
                <a:lnTo>
                  <a:pt x="4717" y="7264"/>
                </a:lnTo>
                <a:lnTo>
                  <a:pt x="5000" y="6415"/>
                </a:lnTo>
                <a:lnTo>
                  <a:pt x="5472" y="5755"/>
                </a:lnTo>
                <a:lnTo>
                  <a:pt x="6038" y="5661"/>
                </a:lnTo>
                <a:lnTo>
                  <a:pt x="6226" y="5661"/>
                </a:lnTo>
                <a:lnTo>
                  <a:pt x="6038" y="6132"/>
                </a:lnTo>
                <a:lnTo>
                  <a:pt x="5849" y="6698"/>
                </a:lnTo>
                <a:lnTo>
                  <a:pt x="5849" y="7359"/>
                </a:lnTo>
                <a:lnTo>
                  <a:pt x="6038" y="8019"/>
                </a:lnTo>
                <a:lnTo>
                  <a:pt x="5943" y="8774"/>
                </a:lnTo>
                <a:lnTo>
                  <a:pt x="6038" y="10566"/>
                </a:lnTo>
                <a:lnTo>
                  <a:pt x="6038" y="11698"/>
                </a:lnTo>
                <a:lnTo>
                  <a:pt x="6132" y="12547"/>
                </a:lnTo>
                <a:lnTo>
                  <a:pt x="6038" y="10377"/>
                </a:lnTo>
                <a:lnTo>
                  <a:pt x="6038" y="8208"/>
                </a:lnTo>
                <a:lnTo>
                  <a:pt x="6226" y="8679"/>
                </a:lnTo>
                <a:lnTo>
                  <a:pt x="6321" y="6793"/>
                </a:lnTo>
                <a:lnTo>
                  <a:pt x="6415" y="5944"/>
                </a:lnTo>
                <a:lnTo>
                  <a:pt x="6415" y="5849"/>
                </a:lnTo>
                <a:lnTo>
                  <a:pt x="6415" y="5566"/>
                </a:lnTo>
                <a:lnTo>
                  <a:pt x="8208" y="5283"/>
                </a:lnTo>
                <a:lnTo>
                  <a:pt x="9906" y="5000"/>
                </a:lnTo>
                <a:lnTo>
                  <a:pt x="11604" y="4623"/>
                </a:lnTo>
                <a:lnTo>
                  <a:pt x="13302" y="4340"/>
                </a:lnTo>
                <a:lnTo>
                  <a:pt x="13302" y="4340"/>
                </a:lnTo>
                <a:lnTo>
                  <a:pt x="11226" y="4623"/>
                </a:lnTo>
                <a:lnTo>
                  <a:pt x="9434" y="4906"/>
                </a:lnTo>
                <a:lnTo>
                  <a:pt x="6415" y="5472"/>
                </a:lnTo>
                <a:lnTo>
                  <a:pt x="6415" y="5283"/>
                </a:lnTo>
                <a:lnTo>
                  <a:pt x="6321" y="5472"/>
                </a:lnTo>
                <a:lnTo>
                  <a:pt x="5472" y="5661"/>
                </a:lnTo>
                <a:lnTo>
                  <a:pt x="5660" y="5472"/>
                </a:lnTo>
                <a:lnTo>
                  <a:pt x="6415" y="5283"/>
                </a:lnTo>
                <a:lnTo>
                  <a:pt x="5849" y="5283"/>
                </a:lnTo>
                <a:lnTo>
                  <a:pt x="6226" y="5000"/>
                </a:lnTo>
                <a:lnTo>
                  <a:pt x="6509" y="4717"/>
                </a:lnTo>
                <a:lnTo>
                  <a:pt x="6509" y="4717"/>
                </a:lnTo>
                <a:lnTo>
                  <a:pt x="6415" y="5283"/>
                </a:lnTo>
                <a:lnTo>
                  <a:pt x="6415" y="5283"/>
                </a:lnTo>
                <a:lnTo>
                  <a:pt x="6887" y="4811"/>
                </a:lnTo>
                <a:lnTo>
                  <a:pt x="7453" y="4340"/>
                </a:lnTo>
                <a:lnTo>
                  <a:pt x="8113" y="4151"/>
                </a:lnTo>
                <a:lnTo>
                  <a:pt x="8962" y="3962"/>
                </a:lnTo>
                <a:lnTo>
                  <a:pt x="9811" y="3868"/>
                </a:lnTo>
                <a:lnTo>
                  <a:pt x="10755" y="3868"/>
                </a:lnTo>
                <a:lnTo>
                  <a:pt x="12830" y="3962"/>
                </a:lnTo>
                <a:lnTo>
                  <a:pt x="15189" y="4151"/>
                </a:lnTo>
                <a:lnTo>
                  <a:pt x="15189" y="4151"/>
                </a:lnTo>
                <a:lnTo>
                  <a:pt x="15755" y="4057"/>
                </a:lnTo>
                <a:lnTo>
                  <a:pt x="18113" y="3585"/>
                </a:lnTo>
                <a:lnTo>
                  <a:pt x="21037" y="2925"/>
                </a:lnTo>
                <a:lnTo>
                  <a:pt x="24151" y="2453"/>
                </a:lnTo>
                <a:lnTo>
                  <a:pt x="24811" y="2736"/>
                </a:lnTo>
                <a:lnTo>
                  <a:pt x="25660" y="2925"/>
                </a:lnTo>
                <a:lnTo>
                  <a:pt x="22075" y="3585"/>
                </a:lnTo>
                <a:lnTo>
                  <a:pt x="19717" y="3962"/>
                </a:lnTo>
                <a:lnTo>
                  <a:pt x="21509" y="3774"/>
                </a:lnTo>
                <a:lnTo>
                  <a:pt x="23302" y="3585"/>
                </a:lnTo>
                <a:lnTo>
                  <a:pt x="23207" y="3617"/>
                </a:lnTo>
                <a:lnTo>
                  <a:pt x="23207" y="3617"/>
                </a:lnTo>
                <a:lnTo>
                  <a:pt x="21698" y="3868"/>
                </a:lnTo>
                <a:lnTo>
                  <a:pt x="20000" y="4151"/>
                </a:lnTo>
                <a:lnTo>
                  <a:pt x="26320" y="3491"/>
                </a:lnTo>
                <a:lnTo>
                  <a:pt x="29434" y="3113"/>
                </a:lnTo>
                <a:lnTo>
                  <a:pt x="32547" y="2925"/>
                </a:lnTo>
                <a:lnTo>
                  <a:pt x="32547" y="2925"/>
                </a:lnTo>
                <a:lnTo>
                  <a:pt x="31320" y="3208"/>
                </a:lnTo>
                <a:lnTo>
                  <a:pt x="32452" y="3113"/>
                </a:lnTo>
                <a:lnTo>
                  <a:pt x="33679" y="2925"/>
                </a:lnTo>
                <a:lnTo>
                  <a:pt x="34811" y="2830"/>
                </a:lnTo>
                <a:lnTo>
                  <a:pt x="36037" y="2736"/>
                </a:lnTo>
                <a:lnTo>
                  <a:pt x="35754" y="2736"/>
                </a:lnTo>
                <a:lnTo>
                  <a:pt x="35754" y="2642"/>
                </a:lnTo>
                <a:lnTo>
                  <a:pt x="36226" y="2642"/>
                </a:lnTo>
                <a:lnTo>
                  <a:pt x="36415" y="2547"/>
                </a:lnTo>
                <a:lnTo>
                  <a:pt x="34905" y="2547"/>
                </a:lnTo>
                <a:lnTo>
                  <a:pt x="35660" y="2453"/>
                </a:lnTo>
                <a:lnTo>
                  <a:pt x="36132" y="2453"/>
                </a:lnTo>
                <a:lnTo>
                  <a:pt x="37358" y="2359"/>
                </a:lnTo>
                <a:lnTo>
                  <a:pt x="37830" y="2359"/>
                </a:lnTo>
                <a:lnTo>
                  <a:pt x="38207" y="2264"/>
                </a:lnTo>
                <a:lnTo>
                  <a:pt x="36509" y="2359"/>
                </a:lnTo>
                <a:lnTo>
                  <a:pt x="36509" y="2359"/>
                </a:lnTo>
                <a:lnTo>
                  <a:pt x="38207" y="2170"/>
                </a:lnTo>
                <a:lnTo>
                  <a:pt x="39811" y="2170"/>
                </a:lnTo>
                <a:lnTo>
                  <a:pt x="40188" y="2264"/>
                </a:lnTo>
                <a:lnTo>
                  <a:pt x="39905" y="2076"/>
                </a:lnTo>
                <a:lnTo>
                  <a:pt x="41603" y="2076"/>
                </a:lnTo>
                <a:lnTo>
                  <a:pt x="41037" y="2170"/>
                </a:lnTo>
                <a:lnTo>
                  <a:pt x="43773" y="2076"/>
                </a:lnTo>
                <a:lnTo>
                  <a:pt x="43207" y="2076"/>
                </a:lnTo>
                <a:lnTo>
                  <a:pt x="44528" y="1981"/>
                </a:lnTo>
                <a:lnTo>
                  <a:pt x="44811" y="1981"/>
                </a:lnTo>
                <a:lnTo>
                  <a:pt x="45094" y="1887"/>
                </a:lnTo>
                <a:lnTo>
                  <a:pt x="45754" y="1887"/>
                </a:lnTo>
                <a:lnTo>
                  <a:pt x="47263" y="1793"/>
                </a:lnTo>
                <a:close/>
                <a:moveTo>
                  <a:pt x="52263" y="65754"/>
                </a:moveTo>
                <a:lnTo>
                  <a:pt x="51792" y="65848"/>
                </a:lnTo>
                <a:lnTo>
                  <a:pt x="51697" y="65848"/>
                </a:lnTo>
                <a:lnTo>
                  <a:pt x="48867" y="66131"/>
                </a:lnTo>
                <a:lnTo>
                  <a:pt x="50565" y="65848"/>
                </a:lnTo>
                <a:lnTo>
                  <a:pt x="52263" y="65754"/>
                </a:lnTo>
                <a:close/>
                <a:moveTo>
                  <a:pt x="66697" y="61037"/>
                </a:moveTo>
                <a:lnTo>
                  <a:pt x="66603" y="61131"/>
                </a:lnTo>
                <a:lnTo>
                  <a:pt x="65848" y="61414"/>
                </a:lnTo>
                <a:lnTo>
                  <a:pt x="64999" y="61603"/>
                </a:lnTo>
                <a:lnTo>
                  <a:pt x="63018" y="61791"/>
                </a:lnTo>
                <a:lnTo>
                  <a:pt x="64905" y="61697"/>
                </a:lnTo>
                <a:lnTo>
                  <a:pt x="66508" y="61320"/>
                </a:lnTo>
                <a:lnTo>
                  <a:pt x="66037" y="61980"/>
                </a:lnTo>
                <a:lnTo>
                  <a:pt x="65471" y="62546"/>
                </a:lnTo>
                <a:lnTo>
                  <a:pt x="64810" y="63018"/>
                </a:lnTo>
                <a:lnTo>
                  <a:pt x="64056" y="63301"/>
                </a:lnTo>
                <a:lnTo>
                  <a:pt x="63301" y="63584"/>
                </a:lnTo>
                <a:lnTo>
                  <a:pt x="62452" y="63772"/>
                </a:lnTo>
                <a:lnTo>
                  <a:pt x="61509" y="63961"/>
                </a:lnTo>
                <a:lnTo>
                  <a:pt x="60565" y="64055"/>
                </a:lnTo>
                <a:lnTo>
                  <a:pt x="58678" y="64150"/>
                </a:lnTo>
                <a:lnTo>
                  <a:pt x="53018" y="64150"/>
                </a:lnTo>
                <a:lnTo>
                  <a:pt x="46037" y="64810"/>
                </a:lnTo>
                <a:lnTo>
                  <a:pt x="39528" y="65282"/>
                </a:lnTo>
                <a:lnTo>
                  <a:pt x="36320" y="65471"/>
                </a:lnTo>
                <a:lnTo>
                  <a:pt x="33018" y="65659"/>
                </a:lnTo>
                <a:lnTo>
                  <a:pt x="29622" y="65754"/>
                </a:lnTo>
                <a:lnTo>
                  <a:pt x="23962" y="65754"/>
                </a:lnTo>
                <a:lnTo>
                  <a:pt x="21698" y="65942"/>
                </a:lnTo>
                <a:lnTo>
                  <a:pt x="17264" y="66225"/>
                </a:lnTo>
                <a:lnTo>
                  <a:pt x="17830" y="66037"/>
                </a:lnTo>
                <a:lnTo>
                  <a:pt x="16698" y="65942"/>
                </a:lnTo>
                <a:lnTo>
                  <a:pt x="16509" y="65942"/>
                </a:lnTo>
                <a:lnTo>
                  <a:pt x="15094" y="66037"/>
                </a:lnTo>
                <a:lnTo>
                  <a:pt x="15660" y="66131"/>
                </a:lnTo>
                <a:lnTo>
                  <a:pt x="16132" y="66037"/>
                </a:lnTo>
                <a:lnTo>
                  <a:pt x="15943" y="66131"/>
                </a:lnTo>
                <a:lnTo>
                  <a:pt x="16604" y="66225"/>
                </a:lnTo>
                <a:lnTo>
                  <a:pt x="14434" y="66320"/>
                </a:lnTo>
                <a:lnTo>
                  <a:pt x="12170" y="66414"/>
                </a:lnTo>
                <a:lnTo>
                  <a:pt x="13773" y="66225"/>
                </a:lnTo>
                <a:lnTo>
                  <a:pt x="15000" y="66037"/>
                </a:lnTo>
                <a:lnTo>
                  <a:pt x="12453" y="66225"/>
                </a:lnTo>
                <a:lnTo>
                  <a:pt x="11604" y="66320"/>
                </a:lnTo>
                <a:lnTo>
                  <a:pt x="11604" y="66225"/>
                </a:lnTo>
                <a:lnTo>
                  <a:pt x="11887" y="66225"/>
                </a:lnTo>
                <a:lnTo>
                  <a:pt x="12736" y="66037"/>
                </a:lnTo>
                <a:lnTo>
                  <a:pt x="9906" y="66225"/>
                </a:lnTo>
                <a:lnTo>
                  <a:pt x="8962" y="66414"/>
                </a:lnTo>
                <a:lnTo>
                  <a:pt x="10000" y="66414"/>
                </a:lnTo>
                <a:lnTo>
                  <a:pt x="8396" y="66697"/>
                </a:lnTo>
                <a:lnTo>
                  <a:pt x="7830" y="66697"/>
                </a:lnTo>
                <a:lnTo>
                  <a:pt x="7358" y="66603"/>
                </a:lnTo>
                <a:lnTo>
                  <a:pt x="7075" y="66414"/>
                </a:lnTo>
                <a:lnTo>
                  <a:pt x="6792" y="66131"/>
                </a:lnTo>
                <a:lnTo>
                  <a:pt x="6604" y="65565"/>
                </a:lnTo>
                <a:lnTo>
                  <a:pt x="6604" y="64810"/>
                </a:lnTo>
                <a:lnTo>
                  <a:pt x="6415" y="66225"/>
                </a:lnTo>
                <a:lnTo>
                  <a:pt x="6509" y="64527"/>
                </a:lnTo>
                <a:lnTo>
                  <a:pt x="20188" y="64433"/>
                </a:lnTo>
                <a:lnTo>
                  <a:pt x="20188" y="64433"/>
                </a:lnTo>
                <a:lnTo>
                  <a:pt x="19434" y="64621"/>
                </a:lnTo>
                <a:lnTo>
                  <a:pt x="23585" y="64527"/>
                </a:lnTo>
                <a:lnTo>
                  <a:pt x="25660" y="64433"/>
                </a:lnTo>
                <a:lnTo>
                  <a:pt x="27641" y="64338"/>
                </a:lnTo>
                <a:lnTo>
                  <a:pt x="25754" y="64244"/>
                </a:lnTo>
                <a:lnTo>
                  <a:pt x="31132" y="63772"/>
                </a:lnTo>
                <a:lnTo>
                  <a:pt x="36698" y="63301"/>
                </a:lnTo>
                <a:lnTo>
                  <a:pt x="42264" y="62829"/>
                </a:lnTo>
                <a:lnTo>
                  <a:pt x="47830" y="62640"/>
                </a:lnTo>
                <a:lnTo>
                  <a:pt x="46414" y="62829"/>
                </a:lnTo>
                <a:lnTo>
                  <a:pt x="44999" y="63018"/>
                </a:lnTo>
                <a:lnTo>
                  <a:pt x="48867" y="62735"/>
                </a:lnTo>
                <a:lnTo>
                  <a:pt x="52358" y="62452"/>
                </a:lnTo>
                <a:lnTo>
                  <a:pt x="53207" y="62357"/>
                </a:lnTo>
                <a:lnTo>
                  <a:pt x="52452" y="62452"/>
                </a:lnTo>
                <a:lnTo>
                  <a:pt x="55660" y="62169"/>
                </a:lnTo>
                <a:lnTo>
                  <a:pt x="54056" y="62357"/>
                </a:lnTo>
                <a:lnTo>
                  <a:pt x="56320" y="62357"/>
                </a:lnTo>
                <a:lnTo>
                  <a:pt x="58395" y="62169"/>
                </a:lnTo>
                <a:lnTo>
                  <a:pt x="60471" y="61980"/>
                </a:lnTo>
                <a:lnTo>
                  <a:pt x="64622" y="61508"/>
                </a:lnTo>
                <a:lnTo>
                  <a:pt x="63584" y="61508"/>
                </a:lnTo>
                <a:lnTo>
                  <a:pt x="65188" y="61320"/>
                </a:lnTo>
                <a:lnTo>
                  <a:pt x="65942" y="61225"/>
                </a:lnTo>
                <a:lnTo>
                  <a:pt x="66697" y="61037"/>
                </a:lnTo>
                <a:close/>
                <a:moveTo>
                  <a:pt x="56131" y="0"/>
                </a:moveTo>
                <a:lnTo>
                  <a:pt x="54056" y="95"/>
                </a:lnTo>
                <a:lnTo>
                  <a:pt x="49999" y="472"/>
                </a:lnTo>
                <a:lnTo>
                  <a:pt x="49905" y="472"/>
                </a:lnTo>
                <a:lnTo>
                  <a:pt x="50188" y="378"/>
                </a:lnTo>
                <a:lnTo>
                  <a:pt x="46131" y="378"/>
                </a:lnTo>
                <a:lnTo>
                  <a:pt x="44999" y="566"/>
                </a:lnTo>
                <a:lnTo>
                  <a:pt x="45848" y="661"/>
                </a:lnTo>
                <a:lnTo>
                  <a:pt x="45848" y="661"/>
                </a:lnTo>
                <a:lnTo>
                  <a:pt x="45094" y="566"/>
                </a:lnTo>
                <a:lnTo>
                  <a:pt x="46037" y="661"/>
                </a:lnTo>
                <a:lnTo>
                  <a:pt x="45943" y="661"/>
                </a:lnTo>
                <a:lnTo>
                  <a:pt x="40377" y="849"/>
                </a:lnTo>
                <a:lnTo>
                  <a:pt x="34622" y="1038"/>
                </a:lnTo>
                <a:lnTo>
                  <a:pt x="34245" y="1038"/>
                </a:lnTo>
                <a:lnTo>
                  <a:pt x="30943" y="1227"/>
                </a:lnTo>
                <a:lnTo>
                  <a:pt x="29905" y="1132"/>
                </a:lnTo>
                <a:lnTo>
                  <a:pt x="28679" y="1227"/>
                </a:lnTo>
                <a:lnTo>
                  <a:pt x="26132" y="1510"/>
                </a:lnTo>
                <a:lnTo>
                  <a:pt x="20566" y="1887"/>
                </a:lnTo>
                <a:lnTo>
                  <a:pt x="20094" y="1887"/>
                </a:lnTo>
                <a:lnTo>
                  <a:pt x="19434" y="1793"/>
                </a:lnTo>
                <a:lnTo>
                  <a:pt x="19245" y="1793"/>
                </a:lnTo>
                <a:lnTo>
                  <a:pt x="19434" y="1887"/>
                </a:lnTo>
                <a:lnTo>
                  <a:pt x="19811" y="1981"/>
                </a:lnTo>
                <a:lnTo>
                  <a:pt x="17453" y="2170"/>
                </a:lnTo>
                <a:lnTo>
                  <a:pt x="12830" y="2170"/>
                </a:lnTo>
                <a:lnTo>
                  <a:pt x="11415" y="2359"/>
                </a:lnTo>
                <a:lnTo>
                  <a:pt x="8962" y="2547"/>
                </a:lnTo>
                <a:lnTo>
                  <a:pt x="8113" y="3113"/>
                </a:lnTo>
                <a:lnTo>
                  <a:pt x="7170" y="3302"/>
                </a:lnTo>
                <a:lnTo>
                  <a:pt x="5377" y="3679"/>
                </a:lnTo>
                <a:lnTo>
                  <a:pt x="4245" y="3868"/>
                </a:lnTo>
                <a:lnTo>
                  <a:pt x="4245" y="3113"/>
                </a:lnTo>
                <a:lnTo>
                  <a:pt x="4151" y="3868"/>
                </a:lnTo>
                <a:lnTo>
                  <a:pt x="3774" y="4057"/>
                </a:lnTo>
                <a:lnTo>
                  <a:pt x="3585" y="4151"/>
                </a:lnTo>
                <a:lnTo>
                  <a:pt x="3396" y="4340"/>
                </a:lnTo>
                <a:lnTo>
                  <a:pt x="3208" y="4623"/>
                </a:lnTo>
                <a:lnTo>
                  <a:pt x="2925" y="5472"/>
                </a:lnTo>
                <a:lnTo>
                  <a:pt x="2453" y="7076"/>
                </a:lnTo>
                <a:lnTo>
                  <a:pt x="2264" y="7830"/>
                </a:lnTo>
                <a:lnTo>
                  <a:pt x="2076" y="8585"/>
                </a:lnTo>
                <a:lnTo>
                  <a:pt x="1793" y="10283"/>
                </a:lnTo>
                <a:lnTo>
                  <a:pt x="1698" y="12075"/>
                </a:lnTo>
                <a:lnTo>
                  <a:pt x="1698" y="13868"/>
                </a:lnTo>
                <a:lnTo>
                  <a:pt x="1793" y="17547"/>
                </a:lnTo>
                <a:lnTo>
                  <a:pt x="1793" y="19339"/>
                </a:lnTo>
                <a:lnTo>
                  <a:pt x="1793" y="20943"/>
                </a:lnTo>
                <a:lnTo>
                  <a:pt x="849" y="42735"/>
                </a:lnTo>
                <a:lnTo>
                  <a:pt x="0" y="64527"/>
                </a:lnTo>
                <a:lnTo>
                  <a:pt x="5094" y="64527"/>
                </a:lnTo>
                <a:lnTo>
                  <a:pt x="5377" y="66131"/>
                </a:lnTo>
                <a:lnTo>
                  <a:pt x="5472" y="66603"/>
                </a:lnTo>
                <a:lnTo>
                  <a:pt x="5755" y="66980"/>
                </a:lnTo>
                <a:lnTo>
                  <a:pt x="6038" y="67263"/>
                </a:lnTo>
                <a:lnTo>
                  <a:pt x="6415" y="67546"/>
                </a:lnTo>
                <a:lnTo>
                  <a:pt x="7736" y="67923"/>
                </a:lnTo>
                <a:lnTo>
                  <a:pt x="9057" y="68206"/>
                </a:lnTo>
                <a:lnTo>
                  <a:pt x="10377" y="68395"/>
                </a:lnTo>
                <a:lnTo>
                  <a:pt x="11887" y="68584"/>
                </a:lnTo>
                <a:lnTo>
                  <a:pt x="16887" y="68584"/>
                </a:lnTo>
                <a:lnTo>
                  <a:pt x="20377" y="68301"/>
                </a:lnTo>
                <a:lnTo>
                  <a:pt x="27547" y="67640"/>
                </a:lnTo>
                <a:lnTo>
                  <a:pt x="30849" y="67357"/>
                </a:lnTo>
                <a:lnTo>
                  <a:pt x="33867" y="67169"/>
                </a:lnTo>
                <a:lnTo>
                  <a:pt x="38396" y="66980"/>
                </a:lnTo>
                <a:lnTo>
                  <a:pt x="42924" y="66603"/>
                </a:lnTo>
                <a:lnTo>
                  <a:pt x="51792" y="65942"/>
                </a:lnTo>
                <a:lnTo>
                  <a:pt x="53112" y="65754"/>
                </a:lnTo>
                <a:lnTo>
                  <a:pt x="53301" y="65754"/>
                </a:lnTo>
                <a:lnTo>
                  <a:pt x="55282" y="65565"/>
                </a:lnTo>
                <a:lnTo>
                  <a:pt x="61697" y="64999"/>
                </a:lnTo>
                <a:lnTo>
                  <a:pt x="62546" y="64905"/>
                </a:lnTo>
                <a:lnTo>
                  <a:pt x="64716" y="64810"/>
                </a:lnTo>
                <a:lnTo>
                  <a:pt x="60943" y="65376"/>
                </a:lnTo>
                <a:lnTo>
                  <a:pt x="64433" y="65093"/>
                </a:lnTo>
                <a:lnTo>
                  <a:pt x="65754" y="64810"/>
                </a:lnTo>
                <a:lnTo>
                  <a:pt x="66225" y="64716"/>
                </a:lnTo>
                <a:lnTo>
                  <a:pt x="66697" y="64527"/>
                </a:lnTo>
                <a:lnTo>
                  <a:pt x="67169" y="64244"/>
                </a:lnTo>
                <a:lnTo>
                  <a:pt x="67452" y="63867"/>
                </a:lnTo>
                <a:lnTo>
                  <a:pt x="67829" y="63489"/>
                </a:lnTo>
                <a:lnTo>
                  <a:pt x="68018" y="63018"/>
                </a:lnTo>
                <a:lnTo>
                  <a:pt x="68301" y="62452"/>
                </a:lnTo>
                <a:lnTo>
                  <a:pt x="68490" y="61791"/>
                </a:lnTo>
                <a:lnTo>
                  <a:pt x="68678" y="60093"/>
                </a:lnTo>
                <a:lnTo>
                  <a:pt x="68961" y="59622"/>
                </a:lnTo>
                <a:lnTo>
                  <a:pt x="69150" y="59056"/>
                </a:lnTo>
                <a:lnTo>
                  <a:pt x="69339" y="58490"/>
                </a:lnTo>
                <a:lnTo>
                  <a:pt x="69433" y="57829"/>
                </a:lnTo>
                <a:lnTo>
                  <a:pt x="69527" y="56225"/>
                </a:lnTo>
                <a:lnTo>
                  <a:pt x="69527" y="54622"/>
                </a:lnTo>
                <a:lnTo>
                  <a:pt x="69339" y="54150"/>
                </a:lnTo>
                <a:lnTo>
                  <a:pt x="69244" y="52358"/>
                </a:lnTo>
                <a:lnTo>
                  <a:pt x="69999" y="46980"/>
                </a:lnTo>
                <a:lnTo>
                  <a:pt x="70754" y="41792"/>
                </a:lnTo>
                <a:lnTo>
                  <a:pt x="71414" y="36603"/>
                </a:lnTo>
                <a:lnTo>
                  <a:pt x="71697" y="34150"/>
                </a:lnTo>
                <a:lnTo>
                  <a:pt x="71886" y="31698"/>
                </a:lnTo>
                <a:lnTo>
                  <a:pt x="71603" y="33113"/>
                </a:lnTo>
                <a:lnTo>
                  <a:pt x="71603" y="32264"/>
                </a:lnTo>
                <a:lnTo>
                  <a:pt x="71508" y="31509"/>
                </a:lnTo>
                <a:lnTo>
                  <a:pt x="71320" y="29717"/>
                </a:lnTo>
                <a:lnTo>
                  <a:pt x="71225" y="28868"/>
                </a:lnTo>
                <a:lnTo>
                  <a:pt x="71131" y="28019"/>
                </a:lnTo>
                <a:lnTo>
                  <a:pt x="71225" y="27264"/>
                </a:lnTo>
                <a:lnTo>
                  <a:pt x="71414" y="26603"/>
                </a:lnTo>
                <a:lnTo>
                  <a:pt x="71558" y="26891"/>
                </a:lnTo>
                <a:lnTo>
                  <a:pt x="71131" y="22453"/>
                </a:lnTo>
                <a:lnTo>
                  <a:pt x="71320" y="23113"/>
                </a:lnTo>
                <a:lnTo>
                  <a:pt x="71037" y="21132"/>
                </a:lnTo>
                <a:lnTo>
                  <a:pt x="70754" y="19056"/>
                </a:lnTo>
                <a:lnTo>
                  <a:pt x="69999" y="15094"/>
                </a:lnTo>
                <a:lnTo>
                  <a:pt x="70376" y="16415"/>
                </a:lnTo>
                <a:lnTo>
                  <a:pt x="69999" y="12830"/>
                </a:lnTo>
                <a:lnTo>
                  <a:pt x="69622" y="10566"/>
                </a:lnTo>
                <a:lnTo>
                  <a:pt x="69150" y="8208"/>
                </a:lnTo>
                <a:lnTo>
                  <a:pt x="68584" y="5944"/>
                </a:lnTo>
                <a:lnTo>
                  <a:pt x="68207" y="4906"/>
                </a:lnTo>
                <a:lnTo>
                  <a:pt x="67829" y="3868"/>
                </a:lnTo>
                <a:lnTo>
                  <a:pt x="67452" y="3019"/>
                </a:lnTo>
                <a:lnTo>
                  <a:pt x="66980" y="2264"/>
                </a:lnTo>
                <a:lnTo>
                  <a:pt x="66508" y="1604"/>
                </a:lnTo>
                <a:lnTo>
                  <a:pt x="65942" y="1227"/>
                </a:lnTo>
                <a:lnTo>
                  <a:pt x="64999" y="849"/>
                </a:lnTo>
                <a:lnTo>
                  <a:pt x="64150" y="661"/>
                </a:lnTo>
                <a:lnTo>
                  <a:pt x="62263" y="283"/>
                </a:lnTo>
                <a:lnTo>
                  <a:pt x="60282" y="95"/>
                </a:lnTo>
                <a:lnTo>
                  <a:pt x="582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378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6" name="1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529282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55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15 Grupo"/>
          <p:cNvGrpSpPr/>
          <p:nvPr/>
        </p:nvGrpSpPr>
        <p:grpSpPr>
          <a:xfrm>
            <a:off x="6660232" y="3405886"/>
            <a:ext cx="1944216" cy="1224136"/>
            <a:chOff x="6498101" y="3327834"/>
            <a:chExt cx="1944216" cy="1224136"/>
          </a:xfrm>
        </p:grpSpPr>
        <p:sp>
          <p:nvSpPr>
            <p:cNvPr id="4" name="3 Rectángulo redondeado">
              <a:hlinkClick r:id="rId3"/>
            </p:cNvPr>
            <p:cNvSpPr/>
            <p:nvPr/>
          </p:nvSpPr>
          <p:spPr>
            <a:xfrm>
              <a:off x="6498101" y="3327834"/>
              <a:ext cx="1944216" cy="122413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7" name="Shape 365"/>
            <p:cNvSpPr/>
            <p:nvPr/>
          </p:nvSpPr>
          <p:spPr>
            <a:xfrm>
              <a:off x="6896398" y="3363838"/>
              <a:ext cx="1224136" cy="1152128"/>
            </a:xfrm>
            <a:custGeom>
              <a:avLst/>
              <a:gdLst/>
              <a:ahLst/>
              <a:cxnLst/>
              <a:rect l="0" t="0" r="0" b="0"/>
              <a:pathLst>
                <a:path w="22192" h="21243" extrusionOk="0">
                  <a:moveTo>
                    <a:pt x="17812" y="512"/>
                  </a:moveTo>
                  <a:lnTo>
                    <a:pt x="17909" y="585"/>
                  </a:lnTo>
                  <a:lnTo>
                    <a:pt x="17958" y="609"/>
                  </a:lnTo>
                  <a:lnTo>
                    <a:pt x="18031" y="634"/>
                  </a:lnTo>
                  <a:lnTo>
                    <a:pt x="18201" y="634"/>
                  </a:lnTo>
                  <a:lnTo>
                    <a:pt x="18396" y="658"/>
                  </a:lnTo>
                  <a:lnTo>
                    <a:pt x="18566" y="682"/>
                  </a:lnTo>
                  <a:lnTo>
                    <a:pt x="18712" y="755"/>
                  </a:lnTo>
                  <a:lnTo>
                    <a:pt x="18858" y="828"/>
                  </a:lnTo>
                  <a:lnTo>
                    <a:pt x="19004" y="926"/>
                  </a:lnTo>
                  <a:lnTo>
                    <a:pt x="19126" y="1023"/>
                  </a:lnTo>
                  <a:lnTo>
                    <a:pt x="19248" y="1145"/>
                  </a:lnTo>
                  <a:lnTo>
                    <a:pt x="19345" y="1266"/>
                  </a:lnTo>
                  <a:lnTo>
                    <a:pt x="19442" y="1388"/>
                  </a:lnTo>
                  <a:lnTo>
                    <a:pt x="19491" y="1558"/>
                  </a:lnTo>
                  <a:lnTo>
                    <a:pt x="19540" y="1704"/>
                  </a:lnTo>
                  <a:lnTo>
                    <a:pt x="19564" y="1874"/>
                  </a:lnTo>
                  <a:lnTo>
                    <a:pt x="19564" y="2045"/>
                  </a:lnTo>
                  <a:lnTo>
                    <a:pt x="19564" y="2239"/>
                  </a:lnTo>
                  <a:lnTo>
                    <a:pt x="19515" y="2410"/>
                  </a:lnTo>
                  <a:lnTo>
                    <a:pt x="19467" y="2580"/>
                  </a:lnTo>
                  <a:lnTo>
                    <a:pt x="19394" y="2750"/>
                  </a:lnTo>
                  <a:lnTo>
                    <a:pt x="19296" y="2896"/>
                  </a:lnTo>
                  <a:lnTo>
                    <a:pt x="19199" y="3018"/>
                  </a:lnTo>
                  <a:lnTo>
                    <a:pt x="19077" y="3140"/>
                  </a:lnTo>
                  <a:lnTo>
                    <a:pt x="18956" y="3237"/>
                  </a:lnTo>
                  <a:lnTo>
                    <a:pt x="18810" y="3334"/>
                  </a:lnTo>
                  <a:lnTo>
                    <a:pt x="18664" y="3407"/>
                  </a:lnTo>
                  <a:lnTo>
                    <a:pt x="18347" y="3529"/>
                  </a:lnTo>
                  <a:lnTo>
                    <a:pt x="18031" y="3602"/>
                  </a:lnTo>
                  <a:lnTo>
                    <a:pt x="17690" y="3651"/>
                  </a:lnTo>
                  <a:lnTo>
                    <a:pt x="17350" y="3651"/>
                  </a:lnTo>
                  <a:lnTo>
                    <a:pt x="17423" y="3553"/>
                  </a:lnTo>
                  <a:lnTo>
                    <a:pt x="17666" y="3213"/>
                  </a:lnTo>
                  <a:lnTo>
                    <a:pt x="17885" y="2823"/>
                  </a:lnTo>
                  <a:lnTo>
                    <a:pt x="17982" y="2629"/>
                  </a:lnTo>
                  <a:lnTo>
                    <a:pt x="18055" y="2410"/>
                  </a:lnTo>
                  <a:lnTo>
                    <a:pt x="18128" y="2215"/>
                  </a:lnTo>
                  <a:lnTo>
                    <a:pt x="18153" y="2020"/>
                  </a:lnTo>
                  <a:lnTo>
                    <a:pt x="18153" y="1947"/>
                  </a:lnTo>
                  <a:lnTo>
                    <a:pt x="18104" y="1899"/>
                  </a:lnTo>
                  <a:lnTo>
                    <a:pt x="18080" y="1850"/>
                  </a:lnTo>
                  <a:lnTo>
                    <a:pt x="18007" y="1826"/>
                  </a:lnTo>
                  <a:lnTo>
                    <a:pt x="17958" y="1801"/>
                  </a:lnTo>
                  <a:lnTo>
                    <a:pt x="17885" y="1801"/>
                  </a:lnTo>
                  <a:lnTo>
                    <a:pt x="17836" y="1826"/>
                  </a:lnTo>
                  <a:lnTo>
                    <a:pt x="17788" y="1874"/>
                  </a:lnTo>
                  <a:lnTo>
                    <a:pt x="17666" y="2020"/>
                  </a:lnTo>
                  <a:lnTo>
                    <a:pt x="17569" y="2191"/>
                  </a:lnTo>
                  <a:lnTo>
                    <a:pt x="17374" y="2556"/>
                  </a:lnTo>
                  <a:lnTo>
                    <a:pt x="17179" y="2896"/>
                  </a:lnTo>
                  <a:lnTo>
                    <a:pt x="16985" y="3261"/>
                  </a:lnTo>
                  <a:lnTo>
                    <a:pt x="16912" y="3067"/>
                  </a:lnTo>
                  <a:lnTo>
                    <a:pt x="16839" y="2848"/>
                  </a:lnTo>
                  <a:lnTo>
                    <a:pt x="16766" y="2653"/>
                  </a:lnTo>
                  <a:lnTo>
                    <a:pt x="16741" y="2458"/>
                  </a:lnTo>
                  <a:lnTo>
                    <a:pt x="16717" y="2239"/>
                  </a:lnTo>
                  <a:lnTo>
                    <a:pt x="16717" y="2020"/>
                  </a:lnTo>
                  <a:lnTo>
                    <a:pt x="16741" y="1801"/>
                  </a:lnTo>
                  <a:lnTo>
                    <a:pt x="16766" y="1582"/>
                  </a:lnTo>
                  <a:lnTo>
                    <a:pt x="16814" y="1436"/>
                  </a:lnTo>
                  <a:lnTo>
                    <a:pt x="16887" y="1315"/>
                  </a:lnTo>
                  <a:lnTo>
                    <a:pt x="16960" y="1169"/>
                  </a:lnTo>
                  <a:lnTo>
                    <a:pt x="17033" y="1047"/>
                  </a:lnTo>
                  <a:lnTo>
                    <a:pt x="17252" y="828"/>
                  </a:lnTo>
                  <a:lnTo>
                    <a:pt x="17496" y="658"/>
                  </a:lnTo>
                  <a:lnTo>
                    <a:pt x="17642" y="585"/>
                  </a:lnTo>
                  <a:lnTo>
                    <a:pt x="17812" y="512"/>
                  </a:lnTo>
                  <a:close/>
                  <a:moveTo>
                    <a:pt x="5111" y="1582"/>
                  </a:moveTo>
                  <a:lnTo>
                    <a:pt x="5159" y="1655"/>
                  </a:lnTo>
                  <a:lnTo>
                    <a:pt x="5232" y="1704"/>
                  </a:lnTo>
                  <a:lnTo>
                    <a:pt x="5305" y="1728"/>
                  </a:lnTo>
                  <a:lnTo>
                    <a:pt x="5403" y="1704"/>
                  </a:lnTo>
                  <a:lnTo>
                    <a:pt x="5573" y="1655"/>
                  </a:lnTo>
                  <a:lnTo>
                    <a:pt x="5719" y="1631"/>
                  </a:lnTo>
                  <a:lnTo>
                    <a:pt x="5987" y="1631"/>
                  </a:lnTo>
                  <a:lnTo>
                    <a:pt x="6133" y="1680"/>
                  </a:lnTo>
                  <a:lnTo>
                    <a:pt x="6230" y="1753"/>
                  </a:lnTo>
                  <a:lnTo>
                    <a:pt x="6352" y="1850"/>
                  </a:lnTo>
                  <a:lnTo>
                    <a:pt x="6473" y="1996"/>
                  </a:lnTo>
                  <a:lnTo>
                    <a:pt x="6595" y="2264"/>
                  </a:lnTo>
                  <a:lnTo>
                    <a:pt x="6717" y="2531"/>
                  </a:lnTo>
                  <a:lnTo>
                    <a:pt x="6790" y="2799"/>
                  </a:lnTo>
                  <a:lnTo>
                    <a:pt x="6838" y="3091"/>
                  </a:lnTo>
                  <a:lnTo>
                    <a:pt x="6887" y="3286"/>
                  </a:lnTo>
                  <a:lnTo>
                    <a:pt x="6887" y="3456"/>
                  </a:lnTo>
                  <a:lnTo>
                    <a:pt x="6863" y="3626"/>
                  </a:lnTo>
                  <a:lnTo>
                    <a:pt x="6814" y="3797"/>
                  </a:lnTo>
                  <a:lnTo>
                    <a:pt x="6765" y="3943"/>
                  </a:lnTo>
                  <a:lnTo>
                    <a:pt x="6692" y="4064"/>
                  </a:lnTo>
                  <a:lnTo>
                    <a:pt x="6595" y="4186"/>
                  </a:lnTo>
                  <a:lnTo>
                    <a:pt x="6473" y="4308"/>
                  </a:lnTo>
                  <a:lnTo>
                    <a:pt x="6303" y="4040"/>
                  </a:lnTo>
                  <a:lnTo>
                    <a:pt x="6133" y="3797"/>
                  </a:lnTo>
                  <a:lnTo>
                    <a:pt x="5987" y="3529"/>
                  </a:lnTo>
                  <a:lnTo>
                    <a:pt x="5865" y="3261"/>
                  </a:lnTo>
                  <a:lnTo>
                    <a:pt x="5816" y="3164"/>
                  </a:lnTo>
                  <a:lnTo>
                    <a:pt x="5719" y="2994"/>
                  </a:lnTo>
                  <a:lnTo>
                    <a:pt x="5670" y="2921"/>
                  </a:lnTo>
                  <a:lnTo>
                    <a:pt x="5597" y="2872"/>
                  </a:lnTo>
                  <a:lnTo>
                    <a:pt x="5524" y="2848"/>
                  </a:lnTo>
                  <a:lnTo>
                    <a:pt x="5476" y="2896"/>
                  </a:lnTo>
                  <a:lnTo>
                    <a:pt x="5403" y="2969"/>
                  </a:lnTo>
                  <a:lnTo>
                    <a:pt x="5378" y="3067"/>
                  </a:lnTo>
                  <a:lnTo>
                    <a:pt x="5378" y="3164"/>
                  </a:lnTo>
                  <a:lnTo>
                    <a:pt x="5378" y="3261"/>
                  </a:lnTo>
                  <a:lnTo>
                    <a:pt x="5451" y="3456"/>
                  </a:lnTo>
                  <a:lnTo>
                    <a:pt x="5524" y="3626"/>
                  </a:lnTo>
                  <a:lnTo>
                    <a:pt x="5768" y="4089"/>
                  </a:lnTo>
                  <a:lnTo>
                    <a:pt x="6035" y="4551"/>
                  </a:lnTo>
                  <a:lnTo>
                    <a:pt x="5768" y="4624"/>
                  </a:lnTo>
                  <a:lnTo>
                    <a:pt x="5451" y="4648"/>
                  </a:lnTo>
                  <a:lnTo>
                    <a:pt x="5257" y="4648"/>
                  </a:lnTo>
                  <a:lnTo>
                    <a:pt x="5086" y="4624"/>
                  </a:lnTo>
                  <a:lnTo>
                    <a:pt x="4940" y="4600"/>
                  </a:lnTo>
                  <a:lnTo>
                    <a:pt x="4794" y="4551"/>
                  </a:lnTo>
                  <a:lnTo>
                    <a:pt x="4673" y="4478"/>
                  </a:lnTo>
                  <a:lnTo>
                    <a:pt x="4551" y="4381"/>
                  </a:lnTo>
                  <a:lnTo>
                    <a:pt x="4429" y="4308"/>
                  </a:lnTo>
                  <a:lnTo>
                    <a:pt x="4356" y="4186"/>
                  </a:lnTo>
                  <a:lnTo>
                    <a:pt x="4259" y="4064"/>
                  </a:lnTo>
                  <a:lnTo>
                    <a:pt x="4186" y="3943"/>
                  </a:lnTo>
                  <a:lnTo>
                    <a:pt x="4137" y="3821"/>
                  </a:lnTo>
                  <a:lnTo>
                    <a:pt x="4089" y="3675"/>
                  </a:lnTo>
                  <a:lnTo>
                    <a:pt x="4064" y="3505"/>
                  </a:lnTo>
                  <a:lnTo>
                    <a:pt x="4064" y="3359"/>
                  </a:lnTo>
                  <a:lnTo>
                    <a:pt x="4064" y="3188"/>
                  </a:lnTo>
                  <a:lnTo>
                    <a:pt x="4089" y="3018"/>
                  </a:lnTo>
                  <a:lnTo>
                    <a:pt x="4137" y="2775"/>
                  </a:lnTo>
                  <a:lnTo>
                    <a:pt x="4210" y="2556"/>
                  </a:lnTo>
                  <a:lnTo>
                    <a:pt x="4308" y="2337"/>
                  </a:lnTo>
                  <a:lnTo>
                    <a:pt x="4429" y="2142"/>
                  </a:lnTo>
                  <a:lnTo>
                    <a:pt x="4551" y="1972"/>
                  </a:lnTo>
                  <a:lnTo>
                    <a:pt x="4721" y="1801"/>
                  </a:lnTo>
                  <a:lnTo>
                    <a:pt x="4916" y="1680"/>
                  </a:lnTo>
                  <a:lnTo>
                    <a:pt x="5111" y="1582"/>
                  </a:lnTo>
                  <a:close/>
                  <a:moveTo>
                    <a:pt x="12532" y="7544"/>
                  </a:moveTo>
                  <a:lnTo>
                    <a:pt x="12264" y="7568"/>
                  </a:lnTo>
                  <a:lnTo>
                    <a:pt x="11997" y="7593"/>
                  </a:lnTo>
                  <a:lnTo>
                    <a:pt x="11753" y="7641"/>
                  </a:lnTo>
                  <a:lnTo>
                    <a:pt x="11486" y="7690"/>
                  </a:lnTo>
                  <a:lnTo>
                    <a:pt x="11218" y="7763"/>
                  </a:lnTo>
                  <a:lnTo>
                    <a:pt x="10975" y="7885"/>
                  </a:lnTo>
                  <a:lnTo>
                    <a:pt x="10926" y="7933"/>
                  </a:lnTo>
                  <a:lnTo>
                    <a:pt x="10926" y="8006"/>
                  </a:lnTo>
                  <a:lnTo>
                    <a:pt x="10975" y="8055"/>
                  </a:lnTo>
                  <a:lnTo>
                    <a:pt x="11048" y="8079"/>
                  </a:lnTo>
                  <a:lnTo>
                    <a:pt x="11315" y="8055"/>
                  </a:lnTo>
                  <a:lnTo>
                    <a:pt x="11583" y="8031"/>
                  </a:lnTo>
                  <a:lnTo>
                    <a:pt x="11875" y="7982"/>
                  </a:lnTo>
                  <a:lnTo>
                    <a:pt x="12143" y="7933"/>
                  </a:lnTo>
                  <a:lnTo>
                    <a:pt x="12386" y="7909"/>
                  </a:lnTo>
                  <a:lnTo>
                    <a:pt x="12605" y="7909"/>
                  </a:lnTo>
                  <a:lnTo>
                    <a:pt x="12824" y="7885"/>
                  </a:lnTo>
                  <a:lnTo>
                    <a:pt x="12946" y="7860"/>
                  </a:lnTo>
                  <a:lnTo>
                    <a:pt x="13043" y="7787"/>
                  </a:lnTo>
                  <a:lnTo>
                    <a:pt x="13067" y="7763"/>
                  </a:lnTo>
                  <a:lnTo>
                    <a:pt x="13092" y="7714"/>
                  </a:lnTo>
                  <a:lnTo>
                    <a:pt x="13067" y="7690"/>
                  </a:lnTo>
                  <a:lnTo>
                    <a:pt x="13043" y="7641"/>
                  </a:lnTo>
                  <a:lnTo>
                    <a:pt x="12921" y="7593"/>
                  </a:lnTo>
                  <a:lnTo>
                    <a:pt x="12800" y="7544"/>
                  </a:lnTo>
                  <a:close/>
                  <a:moveTo>
                    <a:pt x="20002" y="10026"/>
                  </a:moveTo>
                  <a:lnTo>
                    <a:pt x="20172" y="10050"/>
                  </a:lnTo>
                  <a:lnTo>
                    <a:pt x="20367" y="10074"/>
                  </a:lnTo>
                  <a:lnTo>
                    <a:pt x="20537" y="10099"/>
                  </a:lnTo>
                  <a:lnTo>
                    <a:pt x="20708" y="10172"/>
                  </a:lnTo>
                  <a:lnTo>
                    <a:pt x="20854" y="10245"/>
                  </a:lnTo>
                  <a:lnTo>
                    <a:pt x="21024" y="10342"/>
                  </a:lnTo>
                  <a:lnTo>
                    <a:pt x="21194" y="10439"/>
                  </a:lnTo>
                  <a:lnTo>
                    <a:pt x="21316" y="10585"/>
                  </a:lnTo>
                  <a:lnTo>
                    <a:pt x="21438" y="10707"/>
                  </a:lnTo>
                  <a:lnTo>
                    <a:pt x="21511" y="10877"/>
                  </a:lnTo>
                  <a:lnTo>
                    <a:pt x="21584" y="11023"/>
                  </a:lnTo>
                  <a:lnTo>
                    <a:pt x="21608" y="11194"/>
                  </a:lnTo>
                  <a:lnTo>
                    <a:pt x="21632" y="11364"/>
                  </a:lnTo>
                  <a:lnTo>
                    <a:pt x="21632" y="11534"/>
                  </a:lnTo>
                  <a:lnTo>
                    <a:pt x="21608" y="11705"/>
                  </a:lnTo>
                  <a:lnTo>
                    <a:pt x="21559" y="11875"/>
                  </a:lnTo>
                  <a:lnTo>
                    <a:pt x="21511" y="12021"/>
                  </a:lnTo>
                  <a:lnTo>
                    <a:pt x="21438" y="12191"/>
                  </a:lnTo>
                  <a:lnTo>
                    <a:pt x="21340" y="12337"/>
                  </a:lnTo>
                  <a:lnTo>
                    <a:pt x="21219" y="12483"/>
                  </a:lnTo>
                  <a:lnTo>
                    <a:pt x="21097" y="12605"/>
                  </a:lnTo>
                  <a:lnTo>
                    <a:pt x="20951" y="12702"/>
                  </a:lnTo>
                  <a:lnTo>
                    <a:pt x="20805" y="12800"/>
                  </a:lnTo>
                  <a:lnTo>
                    <a:pt x="20635" y="12873"/>
                  </a:lnTo>
                  <a:lnTo>
                    <a:pt x="20489" y="12921"/>
                  </a:lnTo>
                  <a:lnTo>
                    <a:pt x="20343" y="12970"/>
                  </a:lnTo>
                  <a:lnTo>
                    <a:pt x="20172" y="12994"/>
                  </a:lnTo>
                  <a:lnTo>
                    <a:pt x="20026" y="12994"/>
                  </a:lnTo>
                  <a:lnTo>
                    <a:pt x="19856" y="12970"/>
                  </a:lnTo>
                  <a:lnTo>
                    <a:pt x="19710" y="12946"/>
                  </a:lnTo>
                  <a:lnTo>
                    <a:pt x="19540" y="12897"/>
                  </a:lnTo>
                  <a:lnTo>
                    <a:pt x="19394" y="12848"/>
                  </a:lnTo>
                  <a:lnTo>
                    <a:pt x="19248" y="12775"/>
                  </a:lnTo>
                  <a:lnTo>
                    <a:pt x="19126" y="12678"/>
                  </a:lnTo>
                  <a:lnTo>
                    <a:pt x="18980" y="12581"/>
                  </a:lnTo>
                  <a:lnTo>
                    <a:pt x="18858" y="12459"/>
                  </a:lnTo>
                  <a:lnTo>
                    <a:pt x="18761" y="12337"/>
                  </a:lnTo>
                  <a:lnTo>
                    <a:pt x="18664" y="12216"/>
                  </a:lnTo>
                  <a:lnTo>
                    <a:pt x="18566" y="12070"/>
                  </a:lnTo>
                  <a:lnTo>
                    <a:pt x="18493" y="11899"/>
                  </a:lnTo>
                  <a:lnTo>
                    <a:pt x="18445" y="11729"/>
                  </a:lnTo>
                  <a:lnTo>
                    <a:pt x="18420" y="11583"/>
                  </a:lnTo>
                  <a:lnTo>
                    <a:pt x="19783" y="11753"/>
                  </a:lnTo>
                  <a:lnTo>
                    <a:pt x="19880" y="11753"/>
                  </a:lnTo>
                  <a:lnTo>
                    <a:pt x="19953" y="11705"/>
                  </a:lnTo>
                  <a:lnTo>
                    <a:pt x="20002" y="11632"/>
                  </a:lnTo>
                  <a:lnTo>
                    <a:pt x="20026" y="11534"/>
                  </a:lnTo>
                  <a:lnTo>
                    <a:pt x="20002" y="11437"/>
                  </a:lnTo>
                  <a:lnTo>
                    <a:pt x="19953" y="11364"/>
                  </a:lnTo>
                  <a:lnTo>
                    <a:pt x="19880" y="11291"/>
                  </a:lnTo>
                  <a:lnTo>
                    <a:pt x="19783" y="11267"/>
                  </a:lnTo>
                  <a:lnTo>
                    <a:pt x="18420" y="11096"/>
                  </a:lnTo>
                  <a:lnTo>
                    <a:pt x="18493" y="10804"/>
                  </a:lnTo>
                  <a:lnTo>
                    <a:pt x="18615" y="10512"/>
                  </a:lnTo>
                  <a:lnTo>
                    <a:pt x="18883" y="10415"/>
                  </a:lnTo>
                  <a:lnTo>
                    <a:pt x="19126" y="10293"/>
                  </a:lnTo>
                  <a:lnTo>
                    <a:pt x="19369" y="10172"/>
                  </a:lnTo>
                  <a:lnTo>
                    <a:pt x="19637" y="10074"/>
                  </a:lnTo>
                  <a:lnTo>
                    <a:pt x="19832" y="10050"/>
                  </a:lnTo>
                  <a:lnTo>
                    <a:pt x="20002" y="10026"/>
                  </a:lnTo>
                  <a:close/>
                  <a:moveTo>
                    <a:pt x="11048" y="6838"/>
                  </a:moveTo>
                  <a:lnTo>
                    <a:pt x="11267" y="6863"/>
                  </a:lnTo>
                  <a:lnTo>
                    <a:pt x="11510" y="6887"/>
                  </a:lnTo>
                  <a:lnTo>
                    <a:pt x="11729" y="6936"/>
                  </a:lnTo>
                  <a:lnTo>
                    <a:pt x="11559" y="6960"/>
                  </a:lnTo>
                  <a:lnTo>
                    <a:pt x="11364" y="7009"/>
                  </a:lnTo>
                  <a:lnTo>
                    <a:pt x="11169" y="7057"/>
                  </a:lnTo>
                  <a:lnTo>
                    <a:pt x="10975" y="7155"/>
                  </a:lnTo>
                  <a:lnTo>
                    <a:pt x="10902" y="7228"/>
                  </a:lnTo>
                  <a:lnTo>
                    <a:pt x="10853" y="7301"/>
                  </a:lnTo>
                  <a:lnTo>
                    <a:pt x="10853" y="7325"/>
                  </a:lnTo>
                  <a:lnTo>
                    <a:pt x="10950" y="7349"/>
                  </a:lnTo>
                  <a:lnTo>
                    <a:pt x="11048" y="7374"/>
                  </a:lnTo>
                  <a:lnTo>
                    <a:pt x="11242" y="7349"/>
                  </a:lnTo>
                  <a:lnTo>
                    <a:pt x="11632" y="7252"/>
                  </a:lnTo>
                  <a:lnTo>
                    <a:pt x="11972" y="7203"/>
                  </a:lnTo>
                  <a:lnTo>
                    <a:pt x="12167" y="7179"/>
                  </a:lnTo>
                  <a:lnTo>
                    <a:pt x="12313" y="7106"/>
                  </a:lnTo>
                  <a:lnTo>
                    <a:pt x="12532" y="7203"/>
                  </a:lnTo>
                  <a:lnTo>
                    <a:pt x="12727" y="7325"/>
                  </a:lnTo>
                  <a:lnTo>
                    <a:pt x="12921" y="7447"/>
                  </a:lnTo>
                  <a:lnTo>
                    <a:pt x="13116" y="7568"/>
                  </a:lnTo>
                  <a:lnTo>
                    <a:pt x="13286" y="7714"/>
                  </a:lnTo>
                  <a:lnTo>
                    <a:pt x="13457" y="7885"/>
                  </a:lnTo>
                  <a:lnTo>
                    <a:pt x="13627" y="8055"/>
                  </a:lnTo>
                  <a:lnTo>
                    <a:pt x="13773" y="8250"/>
                  </a:lnTo>
                  <a:lnTo>
                    <a:pt x="13530" y="8225"/>
                  </a:lnTo>
                  <a:lnTo>
                    <a:pt x="13311" y="8225"/>
                  </a:lnTo>
                  <a:lnTo>
                    <a:pt x="12848" y="8274"/>
                  </a:lnTo>
                  <a:lnTo>
                    <a:pt x="12459" y="8347"/>
                  </a:lnTo>
                  <a:lnTo>
                    <a:pt x="12070" y="8420"/>
                  </a:lnTo>
                  <a:lnTo>
                    <a:pt x="11705" y="8566"/>
                  </a:lnTo>
                  <a:lnTo>
                    <a:pt x="11534" y="8663"/>
                  </a:lnTo>
                  <a:lnTo>
                    <a:pt x="11364" y="8761"/>
                  </a:lnTo>
                  <a:lnTo>
                    <a:pt x="11340" y="8785"/>
                  </a:lnTo>
                  <a:lnTo>
                    <a:pt x="11340" y="8834"/>
                  </a:lnTo>
                  <a:lnTo>
                    <a:pt x="11364" y="8858"/>
                  </a:lnTo>
                  <a:lnTo>
                    <a:pt x="11388" y="8882"/>
                  </a:lnTo>
                  <a:lnTo>
                    <a:pt x="11753" y="8834"/>
                  </a:lnTo>
                  <a:lnTo>
                    <a:pt x="12118" y="8761"/>
                  </a:lnTo>
                  <a:lnTo>
                    <a:pt x="12483" y="8688"/>
                  </a:lnTo>
                  <a:lnTo>
                    <a:pt x="12848" y="8663"/>
                  </a:lnTo>
                  <a:lnTo>
                    <a:pt x="13432" y="8663"/>
                  </a:lnTo>
                  <a:lnTo>
                    <a:pt x="13749" y="8688"/>
                  </a:lnTo>
                  <a:lnTo>
                    <a:pt x="13895" y="8663"/>
                  </a:lnTo>
                  <a:lnTo>
                    <a:pt x="14016" y="8663"/>
                  </a:lnTo>
                  <a:lnTo>
                    <a:pt x="14187" y="9028"/>
                  </a:lnTo>
                  <a:lnTo>
                    <a:pt x="13773" y="9053"/>
                  </a:lnTo>
                  <a:lnTo>
                    <a:pt x="13359" y="9101"/>
                  </a:lnTo>
                  <a:lnTo>
                    <a:pt x="12994" y="9150"/>
                  </a:lnTo>
                  <a:lnTo>
                    <a:pt x="12605" y="9199"/>
                  </a:lnTo>
                  <a:lnTo>
                    <a:pt x="12240" y="9296"/>
                  </a:lnTo>
                  <a:lnTo>
                    <a:pt x="12070" y="9369"/>
                  </a:lnTo>
                  <a:lnTo>
                    <a:pt x="11899" y="9466"/>
                  </a:lnTo>
                  <a:lnTo>
                    <a:pt x="11875" y="9490"/>
                  </a:lnTo>
                  <a:lnTo>
                    <a:pt x="11875" y="9539"/>
                  </a:lnTo>
                  <a:lnTo>
                    <a:pt x="11899" y="9563"/>
                  </a:lnTo>
                  <a:lnTo>
                    <a:pt x="11948" y="9588"/>
                  </a:lnTo>
                  <a:lnTo>
                    <a:pt x="12337" y="9588"/>
                  </a:lnTo>
                  <a:lnTo>
                    <a:pt x="12751" y="9539"/>
                  </a:lnTo>
                  <a:lnTo>
                    <a:pt x="13140" y="9466"/>
                  </a:lnTo>
                  <a:lnTo>
                    <a:pt x="13530" y="9417"/>
                  </a:lnTo>
                  <a:lnTo>
                    <a:pt x="13919" y="9417"/>
                  </a:lnTo>
                  <a:lnTo>
                    <a:pt x="14333" y="9393"/>
                  </a:lnTo>
                  <a:lnTo>
                    <a:pt x="14381" y="9661"/>
                  </a:lnTo>
                  <a:lnTo>
                    <a:pt x="14406" y="9904"/>
                  </a:lnTo>
                  <a:lnTo>
                    <a:pt x="14138" y="9831"/>
                  </a:lnTo>
                  <a:lnTo>
                    <a:pt x="13870" y="9782"/>
                  </a:lnTo>
                  <a:lnTo>
                    <a:pt x="13578" y="9782"/>
                  </a:lnTo>
                  <a:lnTo>
                    <a:pt x="13286" y="9807"/>
                  </a:lnTo>
                  <a:lnTo>
                    <a:pt x="12994" y="9855"/>
                  </a:lnTo>
                  <a:lnTo>
                    <a:pt x="12727" y="9904"/>
                  </a:lnTo>
                  <a:lnTo>
                    <a:pt x="12459" y="10001"/>
                  </a:lnTo>
                  <a:lnTo>
                    <a:pt x="12216" y="10099"/>
                  </a:lnTo>
                  <a:lnTo>
                    <a:pt x="12191" y="10123"/>
                  </a:lnTo>
                  <a:lnTo>
                    <a:pt x="12191" y="10172"/>
                  </a:lnTo>
                  <a:lnTo>
                    <a:pt x="12216" y="10196"/>
                  </a:lnTo>
                  <a:lnTo>
                    <a:pt x="12240" y="10220"/>
                  </a:lnTo>
                  <a:lnTo>
                    <a:pt x="12848" y="10196"/>
                  </a:lnTo>
                  <a:lnTo>
                    <a:pt x="13457" y="10196"/>
                  </a:lnTo>
                  <a:lnTo>
                    <a:pt x="13943" y="10220"/>
                  </a:lnTo>
                  <a:lnTo>
                    <a:pt x="14430" y="10220"/>
                  </a:lnTo>
                  <a:lnTo>
                    <a:pt x="14430" y="10464"/>
                  </a:lnTo>
                  <a:lnTo>
                    <a:pt x="14406" y="10707"/>
                  </a:lnTo>
                  <a:lnTo>
                    <a:pt x="14187" y="10634"/>
                  </a:lnTo>
                  <a:lnTo>
                    <a:pt x="13968" y="10610"/>
                  </a:lnTo>
                  <a:lnTo>
                    <a:pt x="13505" y="10561"/>
                  </a:lnTo>
                  <a:lnTo>
                    <a:pt x="13189" y="10512"/>
                  </a:lnTo>
                  <a:lnTo>
                    <a:pt x="12824" y="10464"/>
                  </a:lnTo>
                  <a:lnTo>
                    <a:pt x="12654" y="10464"/>
                  </a:lnTo>
                  <a:lnTo>
                    <a:pt x="12483" y="10488"/>
                  </a:lnTo>
                  <a:lnTo>
                    <a:pt x="12337" y="10537"/>
                  </a:lnTo>
                  <a:lnTo>
                    <a:pt x="12191" y="10610"/>
                  </a:lnTo>
                  <a:lnTo>
                    <a:pt x="12191" y="10634"/>
                  </a:lnTo>
                  <a:lnTo>
                    <a:pt x="12313" y="10731"/>
                  </a:lnTo>
                  <a:lnTo>
                    <a:pt x="12459" y="10804"/>
                  </a:lnTo>
                  <a:lnTo>
                    <a:pt x="12629" y="10853"/>
                  </a:lnTo>
                  <a:lnTo>
                    <a:pt x="12775" y="10877"/>
                  </a:lnTo>
                  <a:lnTo>
                    <a:pt x="13140" y="10926"/>
                  </a:lnTo>
                  <a:lnTo>
                    <a:pt x="13457" y="10950"/>
                  </a:lnTo>
                  <a:lnTo>
                    <a:pt x="13870" y="11048"/>
                  </a:lnTo>
                  <a:lnTo>
                    <a:pt x="14114" y="11072"/>
                  </a:lnTo>
                  <a:lnTo>
                    <a:pt x="14333" y="11072"/>
                  </a:lnTo>
                  <a:lnTo>
                    <a:pt x="14235" y="11340"/>
                  </a:lnTo>
                  <a:lnTo>
                    <a:pt x="14138" y="11607"/>
                  </a:lnTo>
                  <a:lnTo>
                    <a:pt x="14016" y="11851"/>
                  </a:lnTo>
                  <a:lnTo>
                    <a:pt x="13870" y="12094"/>
                  </a:lnTo>
                  <a:lnTo>
                    <a:pt x="13846" y="11997"/>
                  </a:lnTo>
                  <a:lnTo>
                    <a:pt x="13797" y="11899"/>
                  </a:lnTo>
                  <a:lnTo>
                    <a:pt x="13724" y="11826"/>
                  </a:lnTo>
                  <a:lnTo>
                    <a:pt x="13627" y="11778"/>
                  </a:lnTo>
                  <a:lnTo>
                    <a:pt x="13432" y="11680"/>
                  </a:lnTo>
                  <a:lnTo>
                    <a:pt x="13238" y="11607"/>
                  </a:lnTo>
                  <a:lnTo>
                    <a:pt x="12946" y="11534"/>
                  </a:lnTo>
                  <a:lnTo>
                    <a:pt x="12654" y="11486"/>
                  </a:lnTo>
                  <a:lnTo>
                    <a:pt x="12362" y="11486"/>
                  </a:lnTo>
                  <a:lnTo>
                    <a:pt x="12070" y="11510"/>
                  </a:lnTo>
                  <a:lnTo>
                    <a:pt x="12045" y="11534"/>
                  </a:lnTo>
                  <a:lnTo>
                    <a:pt x="12045" y="11559"/>
                  </a:lnTo>
                  <a:lnTo>
                    <a:pt x="12045" y="11607"/>
                  </a:lnTo>
                  <a:lnTo>
                    <a:pt x="12070" y="11632"/>
                  </a:lnTo>
                  <a:lnTo>
                    <a:pt x="12678" y="11826"/>
                  </a:lnTo>
                  <a:lnTo>
                    <a:pt x="12970" y="11948"/>
                  </a:lnTo>
                  <a:lnTo>
                    <a:pt x="13262" y="12070"/>
                  </a:lnTo>
                  <a:lnTo>
                    <a:pt x="13481" y="12191"/>
                  </a:lnTo>
                  <a:lnTo>
                    <a:pt x="13627" y="12240"/>
                  </a:lnTo>
                  <a:lnTo>
                    <a:pt x="13749" y="12240"/>
                  </a:lnTo>
                  <a:lnTo>
                    <a:pt x="13505" y="12556"/>
                  </a:lnTo>
                  <a:lnTo>
                    <a:pt x="13189" y="12362"/>
                  </a:lnTo>
                  <a:lnTo>
                    <a:pt x="12605" y="12021"/>
                  </a:lnTo>
                  <a:lnTo>
                    <a:pt x="12289" y="11899"/>
                  </a:lnTo>
                  <a:lnTo>
                    <a:pt x="12143" y="11851"/>
                  </a:lnTo>
                  <a:lnTo>
                    <a:pt x="11972" y="11802"/>
                  </a:lnTo>
                  <a:lnTo>
                    <a:pt x="11924" y="11802"/>
                  </a:lnTo>
                  <a:lnTo>
                    <a:pt x="11899" y="11826"/>
                  </a:lnTo>
                  <a:lnTo>
                    <a:pt x="11875" y="11875"/>
                  </a:lnTo>
                  <a:lnTo>
                    <a:pt x="11899" y="11924"/>
                  </a:lnTo>
                  <a:lnTo>
                    <a:pt x="12070" y="12118"/>
                  </a:lnTo>
                  <a:lnTo>
                    <a:pt x="12264" y="12289"/>
                  </a:lnTo>
                  <a:lnTo>
                    <a:pt x="12483" y="12435"/>
                  </a:lnTo>
                  <a:lnTo>
                    <a:pt x="12727" y="12581"/>
                  </a:lnTo>
                  <a:lnTo>
                    <a:pt x="13140" y="12873"/>
                  </a:lnTo>
                  <a:lnTo>
                    <a:pt x="12800" y="13116"/>
                  </a:lnTo>
                  <a:lnTo>
                    <a:pt x="12629" y="12946"/>
                  </a:lnTo>
                  <a:lnTo>
                    <a:pt x="12435" y="12800"/>
                  </a:lnTo>
                  <a:lnTo>
                    <a:pt x="12289" y="12702"/>
                  </a:lnTo>
                  <a:lnTo>
                    <a:pt x="12143" y="12605"/>
                  </a:lnTo>
                  <a:lnTo>
                    <a:pt x="12045" y="12581"/>
                  </a:lnTo>
                  <a:lnTo>
                    <a:pt x="11972" y="12556"/>
                  </a:lnTo>
                  <a:lnTo>
                    <a:pt x="11875" y="12556"/>
                  </a:lnTo>
                  <a:lnTo>
                    <a:pt x="11802" y="12581"/>
                  </a:lnTo>
                  <a:lnTo>
                    <a:pt x="11753" y="12629"/>
                  </a:lnTo>
                  <a:lnTo>
                    <a:pt x="11753" y="12678"/>
                  </a:lnTo>
                  <a:lnTo>
                    <a:pt x="11802" y="12824"/>
                  </a:lnTo>
                  <a:lnTo>
                    <a:pt x="11875" y="12921"/>
                  </a:lnTo>
                  <a:lnTo>
                    <a:pt x="12118" y="13116"/>
                  </a:lnTo>
                  <a:lnTo>
                    <a:pt x="12240" y="13238"/>
                  </a:lnTo>
                  <a:lnTo>
                    <a:pt x="12362" y="13359"/>
                  </a:lnTo>
                  <a:lnTo>
                    <a:pt x="11997" y="13505"/>
                  </a:lnTo>
                  <a:lnTo>
                    <a:pt x="11826" y="13554"/>
                  </a:lnTo>
                  <a:lnTo>
                    <a:pt x="11680" y="13384"/>
                  </a:lnTo>
                  <a:lnTo>
                    <a:pt x="11510" y="13213"/>
                  </a:lnTo>
                  <a:lnTo>
                    <a:pt x="11315" y="13067"/>
                  </a:lnTo>
                  <a:lnTo>
                    <a:pt x="11121" y="12946"/>
                  </a:lnTo>
                  <a:lnTo>
                    <a:pt x="11072" y="12946"/>
                  </a:lnTo>
                  <a:lnTo>
                    <a:pt x="11023" y="12970"/>
                  </a:lnTo>
                  <a:lnTo>
                    <a:pt x="10999" y="12994"/>
                  </a:lnTo>
                  <a:lnTo>
                    <a:pt x="10999" y="13043"/>
                  </a:lnTo>
                  <a:lnTo>
                    <a:pt x="11072" y="13213"/>
                  </a:lnTo>
                  <a:lnTo>
                    <a:pt x="11145" y="13359"/>
                  </a:lnTo>
                  <a:lnTo>
                    <a:pt x="11364" y="13651"/>
                  </a:lnTo>
                  <a:lnTo>
                    <a:pt x="11169" y="13651"/>
                  </a:lnTo>
                  <a:lnTo>
                    <a:pt x="11072" y="13481"/>
                  </a:lnTo>
                  <a:lnTo>
                    <a:pt x="10999" y="13286"/>
                  </a:lnTo>
                  <a:lnTo>
                    <a:pt x="10950" y="13213"/>
                  </a:lnTo>
                  <a:lnTo>
                    <a:pt x="10877" y="13165"/>
                  </a:lnTo>
                  <a:lnTo>
                    <a:pt x="10780" y="13116"/>
                  </a:lnTo>
                  <a:lnTo>
                    <a:pt x="10731" y="13116"/>
                  </a:lnTo>
                  <a:lnTo>
                    <a:pt x="10707" y="13140"/>
                  </a:lnTo>
                  <a:lnTo>
                    <a:pt x="10658" y="13213"/>
                  </a:lnTo>
                  <a:lnTo>
                    <a:pt x="10634" y="13311"/>
                  </a:lnTo>
                  <a:lnTo>
                    <a:pt x="10634" y="13408"/>
                  </a:lnTo>
                  <a:lnTo>
                    <a:pt x="10658" y="13481"/>
                  </a:lnTo>
                  <a:lnTo>
                    <a:pt x="10683" y="13627"/>
                  </a:lnTo>
                  <a:lnTo>
                    <a:pt x="10415" y="13603"/>
                  </a:lnTo>
                  <a:lnTo>
                    <a:pt x="10172" y="13530"/>
                  </a:lnTo>
                  <a:lnTo>
                    <a:pt x="9904" y="13457"/>
                  </a:lnTo>
                  <a:lnTo>
                    <a:pt x="9661" y="13359"/>
                  </a:lnTo>
                  <a:lnTo>
                    <a:pt x="9442" y="13238"/>
                  </a:lnTo>
                  <a:lnTo>
                    <a:pt x="9198" y="13092"/>
                  </a:lnTo>
                  <a:lnTo>
                    <a:pt x="8979" y="12946"/>
                  </a:lnTo>
                  <a:lnTo>
                    <a:pt x="8785" y="12775"/>
                  </a:lnTo>
                  <a:lnTo>
                    <a:pt x="8590" y="12581"/>
                  </a:lnTo>
                  <a:lnTo>
                    <a:pt x="8420" y="12386"/>
                  </a:lnTo>
                  <a:lnTo>
                    <a:pt x="8249" y="12167"/>
                  </a:lnTo>
                  <a:lnTo>
                    <a:pt x="8103" y="11948"/>
                  </a:lnTo>
                  <a:lnTo>
                    <a:pt x="7957" y="11705"/>
                  </a:lnTo>
                  <a:lnTo>
                    <a:pt x="7836" y="11461"/>
                  </a:lnTo>
                  <a:lnTo>
                    <a:pt x="7738" y="11218"/>
                  </a:lnTo>
                  <a:lnTo>
                    <a:pt x="7665" y="10950"/>
                  </a:lnTo>
                  <a:lnTo>
                    <a:pt x="7592" y="10610"/>
                  </a:lnTo>
                  <a:lnTo>
                    <a:pt x="7568" y="10245"/>
                  </a:lnTo>
                  <a:lnTo>
                    <a:pt x="7568" y="9880"/>
                  </a:lnTo>
                  <a:lnTo>
                    <a:pt x="7617" y="9539"/>
                  </a:lnTo>
                  <a:lnTo>
                    <a:pt x="7714" y="9174"/>
                  </a:lnTo>
                  <a:lnTo>
                    <a:pt x="7811" y="8834"/>
                  </a:lnTo>
                  <a:lnTo>
                    <a:pt x="7957" y="8517"/>
                  </a:lnTo>
                  <a:lnTo>
                    <a:pt x="8152" y="8201"/>
                  </a:lnTo>
                  <a:lnTo>
                    <a:pt x="8274" y="8006"/>
                  </a:lnTo>
                  <a:lnTo>
                    <a:pt x="8444" y="7812"/>
                  </a:lnTo>
                  <a:lnTo>
                    <a:pt x="8590" y="7641"/>
                  </a:lnTo>
                  <a:lnTo>
                    <a:pt x="8785" y="7471"/>
                  </a:lnTo>
                  <a:lnTo>
                    <a:pt x="9150" y="7179"/>
                  </a:lnTo>
                  <a:lnTo>
                    <a:pt x="9539" y="6936"/>
                  </a:lnTo>
                  <a:lnTo>
                    <a:pt x="9588" y="6984"/>
                  </a:lnTo>
                  <a:lnTo>
                    <a:pt x="9661" y="7033"/>
                  </a:lnTo>
                  <a:lnTo>
                    <a:pt x="9758" y="7057"/>
                  </a:lnTo>
                  <a:lnTo>
                    <a:pt x="9855" y="7033"/>
                  </a:lnTo>
                  <a:lnTo>
                    <a:pt x="10074" y="6960"/>
                  </a:lnTo>
                  <a:lnTo>
                    <a:pt x="10318" y="6911"/>
                  </a:lnTo>
                  <a:lnTo>
                    <a:pt x="10561" y="6863"/>
                  </a:lnTo>
                  <a:lnTo>
                    <a:pt x="10804" y="6863"/>
                  </a:lnTo>
                  <a:lnTo>
                    <a:pt x="11048" y="6838"/>
                  </a:lnTo>
                  <a:close/>
                  <a:moveTo>
                    <a:pt x="2166" y="12410"/>
                  </a:moveTo>
                  <a:lnTo>
                    <a:pt x="2385" y="12435"/>
                  </a:lnTo>
                  <a:lnTo>
                    <a:pt x="2556" y="12483"/>
                  </a:lnTo>
                  <a:lnTo>
                    <a:pt x="2726" y="12605"/>
                  </a:lnTo>
                  <a:lnTo>
                    <a:pt x="2872" y="12727"/>
                  </a:lnTo>
                  <a:lnTo>
                    <a:pt x="3018" y="12897"/>
                  </a:lnTo>
                  <a:lnTo>
                    <a:pt x="3140" y="13092"/>
                  </a:lnTo>
                  <a:lnTo>
                    <a:pt x="2312" y="13530"/>
                  </a:lnTo>
                  <a:lnTo>
                    <a:pt x="2166" y="13603"/>
                  </a:lnTo>
                  <a:lnTo>
                    <a:pt x="1947" y="13773"/>
                  </a:lnTo>
                  <a:lnTo>
                    <a:pt x="1826" y="13846"/>
                  </a:lnTo>
                  <a:lnTo>
                    <a:pt x="1753" y="13943"/>
                  </a:lnTo>
                  <a:lnTo>
                    <a:pt x="1728" y="14041"/>
                  </a:lnTo>
                  <a:lnTo>
                    <a:pt x="1753" y="14065"/>
                  </a:lnTo>
                  <a:lnTo>
                    <a:pt x="1777" y="14089"/>
                  </a:lnTo>
                  <a:lnTo>
                    <a:pt x="1899" y="14162"/>
                  </a:lnTo>
                  <a:lnTo>
                    <a:pt x="2045" y="14162"/>
                  </a:lnTo>
                  <a:lnTo>
                    <a:pt x="2191" y="14114"/>
                  </a:lnTo>
                  <a:lnTo>
                    <a:pt x="2337" y="14065"/>
                  </a:lnTo>
                  <a:lnTo>
                    <a:pt x="2629" y="13919"/>
                  </a:lnTo>
                  <a:lnTo>
                    <a:pt x="2872" y="13773"/>
                  </a:lnTo>
                  <a:lnTo>
                    <a:pt x="3334" y="13530"/>
                  </a:lnTo>
                  <a:lnTo>
                    <a:pt x="3407" y="13895"/>
                  </a:lnTo>
                  <a:lnTo>
                    <a:pt x="3432" y="14235"/>
                  </a:lnTo>
                  <a:lnTo>
                    <a:pt x="3407" y="14381"/>
                  </a:lnTo>
                  <a:lnTo>
                    <a:pt x="3383" y="14552"/>
                  </a:lnTo>
                  <a:lnTo>
                    <a:pt x="3334" y="14698"/>
                  </a:lnTo>
                  <a:lnTo>
                    <a:pt x="3261" y="14819"/>
                  </a:lnTo>
                  <a:lnTo>
                    <a:pt x="3188" y="14941"/>
                  </a:lnTo>
                  <a:lnTo>
                    <a:pt x="3067" y="15063"/>
                  </a:lnTo>
                  <a:lnTo>
                    <a:pt x="2969" y="15160"/>
                  </a:lnTo>
                  <a:lnTo>
                    <a:pt x="2848" y="15233"/>
                  </a:lnTo>
                  <a:lnTo>
                    <a:pt x="2702" y="15330"/>
                  </a:lnTo>
                  <a:lnTo>
                    <a:pt x="2580" y="15379"/>
                  </a:lnTo>
                  <a:lnTo>
                    <a:pt x="2288" y="15476"/>
                  </a:lnTo>
                  <a:lnTo>
                    <a:pt x="2118" y="15476"/>
                  </a:lnTo>
                  <a:lnTo>
                    <a:pt x="1972" y="15501"/>
                  </a:lnTo>
                  <a:lnTo>
                    <a:pt x="1826" y="15476"/>
                  </a:lnTo>
                  <a:lnTo>
                    <a:pt x="1655" y="15452"/>
                  </a:lnTo>
                  <a:lnTo>
                    <a:pt x="1509" y="15403"/>
                  </a:lnTo>
                  <a:lnTo>
                    <a:pt x="1363" y="15355"/>
                  </a:lnTo>
                  <a:lnTo>
                    <a:pt x="1242" y="15282"/>
                  </a:lnTo>
                  <a:lnTo>
                    <a:pt x="1120" y="15184"/>
                  </a:lnTo>
                  <a:lnTo>
                    <a:pt x="1023" y="15087"/>
                  </a:lnTo>
                  <a:lnTo>
                    <a:pt x="925" y="14965"/>
                  </a:lnTo>
                  <a:lnTo>
                    <a:pt x="779" y="14722"/>
                  </a:lnTo>
                  <a:lnTo>
                    <a:pt x="658" y="14430"/>
                  </a:lnTo>
                  <a:lnTo>
                    <a:pt x="609" y="14138"/>
                  </a:lnTo>
                  <a:lnTo>
                    <a:pt x="609" y="13822"/>
                  </a:lnTo>
                  <a:lnTo>
                    <a:pt x="658" y="13530"/>
                  </a:lnTo>
                  <a:lnTo>
                    <a:pt x="706" y="13384"/>
                  </a:lnTo>
                  <a:lnTo>
                    <a:pt x="779" y="13238"/>
                  </a:lnTo>
                  <a:lnTo>
                    <a:pt x="852" y="13092"/>
                  </a:lnTo>
                  <a:lnTo>
                    <a:pt x="950" y="12970"/>
                  </a:lnTo>
                  <a:lnTo>
                    <a:pt x="1193" y="12727"/>
                  </a:lnTo>
                  <a:lnTo>
                    <a:pt x="1436" y="12532"/>
                  </a:lnTo>
                  <a:lnTo>
                    <a:pt x="1509" y="12581"/>
                  </a:lnTo>
                  <a:lnTo>
                    <a:pt x="1582" y="12605"/>
                  </a:lnTo>
                  <a:lnTo>
                    <a:pt x="1655" y="12605"/>
                  </a:lnTo>
                  <a:lnTo>
                    <a:pt x="1728" y="12581"/>
                  </a:lnTo>
                  <a:lnTo>
                    <a:pt x="1972" y="12459"/>
                  </a:lnTo>
                  <a:lnTo>
                    <a:pt x="2166" y="12410"/>
                  </a:lnTo>
                  <a:close/>
                  <a:moveTo>
                    <a:pt x="10950" y="17496"/>
                  </a:moveTo>
                  <a:lnTo>
                    <a:pt x="11194" y="17569"/>
                  </a:lnTo>
                  <a:lnTo>
                    <a:pt x="11413" y="17666"/>
                  </a:lnTo>
                  <a:lnTo>
                    <a:pt x="11632" y="17812"/>
                  </a:lnTo>
                  <a:lnTo>
                    <a:pt x="11802" y="17958"/>
                  </a:lnTo>
                  <a:lnTo>
                    <a:pt x="11948" y="18153"/>
                  </a:lnTo>
                  <a:lnTo>
                    <a:pt x="12094" y="18372"/>
                  </a:lnTo>
                  <a:lnTo>
                    <a:pt x="12167" y="18615"/>
                  </a:lnTo>
                  <a:lnTo>
                    <a:pt x="12240" y="18883"/>
                  </a:lnTo>
                  <a:lnTo>
                    <a:pt x="12240" y="19077"/>
                  </a:lnTo>
                  <a:lnTo>
                    <a:pt x="12240" y="19248"/>
                  </a:lnTo>
                  <a:lnTo>
                    <a:pt x="12216" y="19418"/>
                  </a:lnTo>
                  <a:lnTo>
                    <a:pt x="12167" y="19588"/>
                  </a:lnTo>
                  <a:lnTo>
                    <a:pt x="12094" y="19734"/>
                  </a:lnTo>
                  <a:lnTo>
                    <a:pt x="12021" y="19880"/>
                  </a:lnTo>
                  <a:lnTo>
                    <a:pt x="11924" y="20002"/>
                  </a:lnTo>
                  <a:lnTo>
                    <a:pt x="11826" y="20124"/>
                  </a:lnTo>
                  <a:lnTo>
                    <a:pt x="11705" y="20245"/>
                  </a:lnTo>
                  <a:lnTo>
                    <a:pt x="11559" y="20343"/>
                  </a:lnTo>
                  <a:lnTo>
                    <a:pt x="11413" y="20416"/>
                  </a:lnTo>
                  <a:lnTo>
                    <a:pt x="11267" y="20489"/>
                  </a:lnTo>
                  <a:lnTo>
                    <a:pt x="11121" y="20562"/>
                  </a:lnTo>
                  <a:lnTo>
                    <a:pt x="10950" y="20610"/>
                  </a:lnTo>
                  <a:lnTo>
                    <a:pt x="10780" y="20635"/>
                  </a:lnTo>
                  <a:lnTo>
                    <a:pt x="10610" y="20659"/>
                  </a:lnTo>
                  <a:lnTo>
                    <a:pt x="10439" y="20635"/>
                  </a:lnTo>
                  <a:lnTo>
                    <a:pt x="10293" y="20610"/>
                  </a:lnTo>
                  <a:lnTo>
                    <a:pt x="10147" y="20586"/>
                  </a:lnTo>
                  <a:lnTo>
                    <a:pt x="10001" y="20513"/>
                  </a:lnTo>
                  <a:lnTo>
                    <a:pt x="9855" y="20464"/>
                  </a:lnTo>
                  <a:lnTo>
                    <a:pt x="9734" y="20367"/>
                  </a:lnTo>
                  <a:lnTo>
                    <a:pt x="9612" y="20270"/>
                  </a:lnTo>
                  <a:lnTo>
                    <a:pt x="9515" y="20148"/>
                  </a:lnTo>
                  <a:lnTo>
                    <a:pt x="9320" y="19905"/>
                  </a:lnTo>
                  <a:lnTo>
                    <a:pt x="9198" y="19637"/>
                  </a:lnTo>
                  <a:lnTo>
                    <a:pt x="9101" y="19345"/>
                  </a:lnTo>
                  <a:lnTo>
                    <a:pt x="9101" y="19175"/>
                  </a:lnTo>
                  <a:lnTo>
                    <a:pt x="9077" y="19029"/>
                  </a:lnTo>
                  <a:lnTo>
                    <a:pt x="9101" y="18883"/>
                  </a:lnTo>
                  <a:lnTo>
                    <a:pt x="9125" y="18712"/>
                  </a:lnTo>
                  <a:lnTo>
                    <a:pt x="9174" y="18566"/>
                  </a:lnTo>
                  <a:lnTo>
                    <a:pt x="9247" y="18420"/>
                  </a:lnTo>
                  <a:lnTo>
                    <a:pt x="9417" y="18177"/>
                  </a:lnTo>
                  <a:lnTo>
                    <a:pt x="9612" y="17934"/>
                  </a:lnTo>
                  <a:lnTo>
                    <a:pt x="9782" y="17812"/>
                  </a:lnTo>
                  <a:lnTo>
                    <a:pt x="9953" y="17690"/>
                  </a:lnTo>
                  <a:lnTo>
                    <a:pt x="10147" y="17617"/>
                  </a:lnTo>
                  <a:lnTo>
                    <a:pt x="10342" y="17544"/>
                  </a:lnTo>
                  <a:lnTo>
                    <a:pt x="10342" y="17544"/>
                  </a:lnTo>
                  <a:lnTo>
                    <a:pt x="10318" y="18323"/>
                  </a:lnTo>
                  <a:lnTo>
                    <a:pt x="10342" y="18688"/>
                  </a:lnTo>
                  <a:lnTo>
                    <a:pt x="10342" y="18883"/>
                  </a:lnTo>
                  <a:lnTo>
                    <a:pt x="10391" y="19053"/>
                  </a:lnTo>
                  <a:lnTo>
                    <a:pt x="10439" y="19150"/>
                  </a:lnTo>
                  <a:lnTo>
                    <a:pt x="10488" y="19199"/>
                  </a:lnTo>
                  <a:lnTo>
                    <a:pt x="10561" y="19223"/>
                  </a:lnTo>
                  <a:lnTo>
                    <a:pt x="10707" y="19223"/>
                  </a:lnTo>
                  <a:lnTo>
                    <a:pt x="10756" y="19199"/>
                  </a:lnTo>
                  <a:lnTo>
                    <a:pt x="10829" y="19150"/>
                  </a:lnTo>
                  <a:lnTo>
                    <a:pt x="10853" y="19053"/>
                  </a:lnTo>
                  <a:lnTo>
                    <a:pt x="10926" y="18688"/>
                  </a:lnTo>
                  <a:lnTo>
                    <a:pt x="10950" y="18299"/>
                  </a:lnTo>
                  <a:lnTo>
                    <a:pt x="10950" y="17885"/>
                  </a:lnTo>
                  <a:lnTo>
                    <a:pt x="10950" y="17496"/>
                  </a:lnTo>
                  <a:close/>
                  <a:moveTo>
                    <a:pt x="17861" y="1"/>
                  </a:moveTo>
                  <a:lnTo>
                    <a:pt x="17715" y="25"/>
                  </a:lnTo>
                  <a:lnTo>
                    <a:pt x="17447" y="98"/>
                  </a:lnTo>
                  <a:lnTo>
                    <a:pt x="17204" y="171"/>
                  </a:lnTo>
                  <a:lnTo>
                    <a:pt x="17009" y="293"/>
                  </a:lnTo>
                  <a:lnTo>
                    <a:pt x="16839" y="415"/>
                  </a:lnTo>
                  <a:lnTo>
                    <a:pt x="16668" y="585"/>
                  </a:lnTo>
                  <a:lnTo>
                    <a:pt x="16522" y="755"/>
                  </a:lnTo>
                  <a:lnTo>
                    <a:pt x="16401" y="950"/>
                  </a:lnTo>
                  <a:lnTo>
                    <a:pt x="16303" y="1145"/>
                  </a:lnTo>
                  <a:lnTo>
                    <a:pt x="16230" y="1363"/>
                  </a:lnTo>
                  <a:lnTo>
                    <a:pt x="16157" y="1558"/>
                  </a:lnTo>
                  <a:lnTo>
                    <a:pt x="16109" y="1801"/>
                  </a:lnTo>
                  <a:lnTo>
                    <a:pt x="16084" y="2020"/>
                  </a:lnTo>
                  <a:lnTo>
                    <a:pt x="16084" y="2239"/>
                  </a:lnTo>
                  <a:lnTo>
                    <a:pt x="16109" y="2483"/>
                  </a:lnTo>
                  <a:lnTo>
                    <a:pt x="16157" y="2702"/>
                  </a:lnTo>
                  <a:lnTo>
                    <a:pt x="16206" y="2921"/>
                  </a:lnTo>
                  <a:lnTo>
                    <a:pt x="16352" y="3334"/>
                  </a:lnTo>
                  <a:lnTo>
                    <a:pt x="16449" y="3578"/>
                  </a:lnTo>
                  <a:lnTo>
                    <a:pt x="16571" y="3821"/>
                  </a:lnTo>
                  <a:lnTo>
                    <a:pt x="16206" y="4259"/>
                  </a:lnTo>
                  <a:lnTo>
                    <a:pt x="15792" y="4697"/>
                  </a:lnTo>
                  <a:lnTo>
                    <a:pt x="15062" y="5378"/>
                  </a:lnTo>
                  <a:lnTo>
                    <a:pt x="14308" y="6060"/>
                  </a:lnTo>
                  <a:lnTo>
                    <a:pt x="13773" y="6522"/>
                  </a:lnTo>
                  <a:lnTo>
                    <a:pt x="13651" y="6644"/>
                  </a:lnTo>
                  <a:lnTo>
                    <a:pt x="13530" y="6765"/>
                  </a:lnTo>
                  <a:lnTo>
                    <a:pt x="13432" y="6911"/>
                  </a:lnTo>
                  <a:lnTo>
                    <a:pt x="13384" y="7057"/>
                  </a:lnTo>
                  <a:lnTo>
                    <a:pt x="13043" y="6838"/>
                  </a:lnTo>
                  <a:lnTo>
                    <a:pt x="12678" y="6644"/>
                  </a:lnTo>
                  <a:lnTo>
                    <a:pt x="12289" y="6498"/>
                  </a:lnTo>
                  <a:lnTo>
                    <a:pt x="11899" y="6400"/>
                  </a:lnTo>
                  <a:lnTo>
                    <a:pt x="11510" y="6303"/>
                  </a:lnTo>
                  <a:lnTo>
                    <a:pt x="11096" y="6279"/>
                  </a:lnTo>
                  <a:lnTo>
                    <a:pt x="10683" y="6279"/>
                  </a:lnTo>
                  <a:lnTo>
                    <a:pt x="10269" y="6327"/>
                  </a:lnTo>
                  <a:lnTo>
                    <a:pt x="10245" y="6303"/>
                  </a:lnTo>
                  <a:lnTo>
                    <a:pt x="9977" y="6303"/>
                  </a:lnTo>
                  <a:lnTo>
                    <a:pt x="9758" y="6352"/>
                  </a:lnTo>
                  <a:lnTo>
                    <a:pt x="9563" y="6400"/>
                  </a:lnTo>
                  <a:lnTo>
                    <a:pt x="9369" y="6473"/>
                  </a:lnTo>
                  <a:lnTo>
                    <a:pt x="9174" y="6546"/>
                  </a:lnTo>
                  <a:lnTo>
                    <a:pt x="8979" y="6668"/>
                  </a:lnTo>
                  <a:lnTo>
                    <a:pt x="8639" y="6911"/>
                  </a:lnTo>
                  <a:lnTo>
                    <a:pt x="8468" y="6668"/>
                  </a:lnTo>
                  <a:lnTo>
                    <a:pt x="8274" y="6425"/>
                  </a:lnTo>
                  <a:lnTo>
                    <a:pt x="7884" y="5987"/>
                  </a:lnTo>
                  <a:lnTo>
                    <a:pt x="6838" y="4770"/>
                  </a:lnTo>
                  <a:lnTo>
                    <a:pt x="6984" y="4648"/>
                  </a:lnTo>
                  <a:lnTo>
                    <a:pt x="7106" y="4502"/>
                  </a:lnTo>
                  <a:lnTo>
                    <a:pt x="7252" y="4308"/>
                  </a:lnTo>
                  <a:lnTo>
                    <a:pt x="7349" y="4113"/>
                  </a:lnTo>
                  <a:lnTo>
                    <a:pt x="7398" y="3894"/>
                  </a:lnTo>
                  <a:lnTo>
                    <a:pt x="7446" y="3675"/>
                  </a:lnTo>
                  <a:lnTo>
                    <a:pt x="7446" y="3456"/>
                  </a:lnTo>
                  <a:lnTo>
                    <a:pt x="7446" y="3213"/>
                  </a:lnTo>
                  <a:lnTo>
                    <a:pt x="7422" y="2994"/>
                  </a:lnTo>
                  <a:lnTo>
                    <a:pt x="7373" y="2775"/>
                  </a:lnTo>
                  <a:lnTo>
                    <a:pt x="7252" y="2312"/>
                  </a:lnTo>
                  <a:lnTo>
                    <a:pt x="7154" y="2093"/>
                  </a:lnTo>
                  <a:lnTo>
                    <a:pt x="7057" y="1899"/>
                  </a:lnTo>
                  <a:lnTo>
                    <a:pt x="6936" y="1704"/>
                  </a:lnTo>
                  <a:lnTo>
                    <a:pt x="6814" y="1509"/>
                  </a:lnTo>
                  <a:lnTo>
                    <a:pt x="6644" y="1339"/>
                  </a:lnTo>
                  <a:lnTo>
                    <a:pt x="6473" y="1193"/>
                  </a:lnTo>
                  <a:lnTo>
                    <a:pt x="6254" y="1072"/>
                  </a:lnTo>
                  <a:lnTo>
                    <a:pt x="6035" y="1023"/>
                  </a:lnTo>
                  <a:lnTo>
                    <a:pt x="5792" y="999"/>
                  </a:lnTo>
                  <a:lnTo>
                    <a:pt x="5573" y="1047"/>
                  </a:lnTo>
                  <a:lnTo>
                    <a:pt x="5354" y="999"/>
                  </a:lnTo>
                  <a:lnTo>
                    <a:pt x="5135" y="999"/>
                  </a:lnTo>
                  <a:lnTo>
                    <a:pt x="4940" y="1047"/>
                  </a:lnTo>
                  <a:lnTo>
                    <a:pt x="4770" y="1096"/>
                  </a:lnTo>
                  <a:lnTo>
                    <a:pt x="4575" y="1193"/>
                  </a:lnTo>
                  <a:lnTo>
                    <a:pt x="4429" y="1290"/>
                  </a:lnTo>
                  <a:lnTo>
                    <a:pt x="4259" y="1436"/>
                  </a:lnTo>
                  <a:lnTo>
                    <a:pt x="4113" y="1582"/>
                  </a:lnTo>
                  <a:lnTo>
                    <a:pt x="3991" y="1753"/>
                  </a:lnTo>
                  <a:lnTo>
                    <a:pt x="3870" y="1923"/>
                  </a:lnTo>
                  <a:lnTo>
                    <a:pt x="3772" y="2118"/>
                  </a:lnTo>
                  <a:lnTo>
                    <a:pt x="3675" y="2288"/>
                  </a:lnTo>
                  <a:lnTo>
                    <a:pt x="3602" y="2507"/>
                  </a:lnTo>
                  <a:lnTo>
                    <a:pt x="3529" y="2702"/>
                  </a:lnTo>
                  <a:lnTo>
                    <a:pt x="3505" y="2896"/>
                  </a:lnTo>
                  <a:lnTo>
                    <a:pt x="3480" y="3091"/>
                  </a:lnTo>
                  <a:lnTo>
                    <a:pt x="3456" y="3334"/>
                  </a:lnTo>
                  <a:lnTo>
                    <a:pt x="3480" y="3578"/>
                  </a:lnTo>
                  <a:lnTo>
                    <a:pt x="3529" y="3821"/>
                  </a:lnTo>
                  <a:lnTo>
                    <a:pt x="3578" y="4016"/>
                  </a:lnTo>
                  <a:lnTo>
                    <a:pt x="3675" y="4235"/>
                  </a:lnTo>
                  <a:lnTo>
                    <a:pt x="3772" y="4405"/>
                  </a:lnTo>
                  <a:lnTo>
                    <a:pt x="3894" y="4575"/>
                  </a:lnTo>
                  <a:lnTo>
                    <a:pt x="4040" y="4721"/>
                  </a:lnTo>
                  <a:lnTo>
                    <a:pt x="4210" y="4867"/>
                  </a:lnTo>
                  <a:lnTo>
                    <a:pt x="4381" y="4965"/>
                  </a:lnTo>
                  <a:lnTo>
                    <a:pt x="4575" y="5062"/>
                  </a:lnTo>
                  <a:lnTo>
                    <a:pt x="4770" y="5135"/>
                  </a:lnTo>
                  <a:lnTo>
                    <a:pt x="4989" y="5208"/>
                  </a:lnTo>
                  <a:lnTo>
                    <a:pt x="5232" y="5232"/>
                  </a:lnTo>
                  <a:lnTo>
                    <a:pt x="5719" y="5232"/>
                  </a:lnTo>
                  <a:lnTo>
                    <a:pt x="5889" y="5184"/>
                  </a:lnTo>
                  <a:lnTo>
                    <a:pt x="6084" y="5159"/>
                  </a:lnTo>
                  <a:lnTo>
                    <a:pt x="6400" y="5038"/>
                  </a:lnTo>
                  <a:lnTo>
                    <a:pt x="6838" y="5573"/>
                  </a:lnTo>
                  <a:lnTo>
                    <a:pt x="7276" y="6084"/>
                  </a:lnTo>
                  <a:lnTo>
                    <a:pt x="7738" y="6692"/>
                  </a:lnTo>
                  <a:lnTo>
                    <a:pt x="7982" y="6984"/>
                  </a:lnTo>
                  <a:lnTo>
                    <a:pt x="8103" y="7106"/>
                  </a:lnTo>
                  <a:lnTo>
                    <a:pt x="8249" y="7228"/>
                  </a:lnTo>
                  <a:lnTo>
                    <a:pt x="7982" y="7520"/>
                  </a:lnTo>
                  <a:lnTo>
                    <a:pt x="7738" y="7812"/>
                  </a:lnTo>
                  <a:lnTo>
                    <a:pt x="7519" y="8152"/>
                  </a:lnTo>
                  <a:lnTo>
                    <a:pt x="7325" y="8517"/>
                  </a:lnTo>
                  <a:lnTo>
                    <a:pt x="7179" y="8907"/>
                  </a:lnTo>
                  <a:lnTo>
                    <a:pt x="7081" y="9320"/>
                  </a:lnTo>
                  <a:lnTo>
                    <a:pt x="7009" y="9734"/>
                  </a:lnTo>
                  <a:lnTo>
                    <a:pt x="7009" y="10147"/>
                  </a:lnTo>
                  <a:lnTo>
                    <a:pt x="7009" y="10561"/>
                  </a:lnTo>
                  <a:lnTo>
                    <a:pt x="7081" y="10975"/>
                  </a:lnTo>
                  <a:lnTo>
                    <a:pt x="7154" y="11340"/>
                  </a:lnTo>
                  <a:lnTo>
                    <a:pt x="6984" y="11364"/>
                  </a:lnTo>
                  <a:lnTo>
                    <a:pt x="6814" y="11413"/>
                  </a:lnTo>
                  <a:lnTo>
                    <a:pt x="6449" y="11559"/>
                  </a:lnTo>
                  <a:lnTo>
                    <a:pt x="5792" y="11851"/>
                  </a:lnTo>
                  <a:lnTo>
                    <a:pt x="4916" y="12216"/>
                  </a:lnTo>
                  <a:lnTo>
                    <a:pt x="4064" y="12605"/>
                  </a:lnTo>
                  <a:lnTo>
                    <a:pt x="3602" y="12848"/>
                  </a:lnTo>
                  <a:lnTo>
                    <a:pt x="3432" y="12629"/>
                  </a:lnTo>
                  <a:lnTo>
                    <a:pt x="3261" y="12435"/>
                  </a:lnTo>
                  <a:lnTo>
                    <a:pt x="3091" y="12264"/>
                  </a:lnTo>
                  <a:lnTo>
                    <a:pt x="2872" y="12118"/>
                  </a:lnTo>
                  <a:lnTo>
                    <a:pt x="2653" y="12021"/>
                  </a:lnTo>
                  <a:lnTo>
                    <a:pt x="2434" y="11948"/>
                  </a:lnTo>
                  <a:lnTo>
                    <a:pt x="2191" y="11924"/>
                  </a:lnTo>
                  <a:lnTo>
                    <a:pt x="1923" y="11948"/>
                  </a:lnTo>
                  <a:lnTo>
                    <a:pt x="1777" y="11924"/>
                  </a:lnTo>
                  <a:lnTo>
                    <a:pt x="1631" y="11948"/>
                  </a:lnTo>
                  <a:lnTo>
                    <a:pt x="1461" y="11972"/>
                  </a:lnTo>
                  <a:lnTo>
                    <a:pt x="1315" y="12045"/>
                  </a:lnTo>
                  <a:lnTo>
                    <a:pt x="1023" y="12191"/>
                  </a:lnTo>
                  <a:lnTo>
                    <a:pt x="804" y="12386"/>
                  </a:lnTo>
                  <a:lnTo>
                    <a:pt x="633" y="12532"/>
                  </a:lnTo>
                  <a:lnTo>
                    <a:pt x="487" y="12678"/>
                  </a:lnTo>
                  <a:lnTo>
                    <a:pt x="366" y="12848"/>
                  </a:lnTo>
                  <a:lnTo>
                    <a:pt x="268" y="13043"/>
                  </a:lnTo>
                  <a:lnTo>
                    <a:pt x="171" y="13238"/>
                  </a:lnTo>
                  <a:lnTo>
                    <a:pt x="98" y="13432"/>
                  </a:lnTo>
                  <a:lnTo>
                    <a:pt x="49" y="13651"/>
                  </a:lnTo>
                  <a:lnTo>
                    <a:pt x="25" y="13846"/>
                  </a:lnTo>
                  <a:lnTo>
                    <a:pt x="1" y="14089"/>
                  </a:lnTo>
                  <a:lnTo>
                    <a:pt x="25" y="14308"/>
                  </a:lnTo>
                  <a:lnTo>
                    <a:pt x="74" y="14503"/>
                  </a:lnTo>
                  <a:lnTo>
                    <a:pt x="122" y="14722"/>
                  </a:lnTo>
                  <a:lnTo>
                    <a:pt x="195" y="14917"/>
                  </a:lnTo>
                  <a:lnTo>
                    <a:pt x="317" y="15087"/>
                  </a:lnTo>
                  <a:lnTo>
                    <a:pt x="439" y="15257"/>
                  </a:lnTo>
                  <a:lnTo>
                    <a:pt x="560" y="15428"/>
                  </a:lnTo>
                  <a:lnTo>
                    <a:pt x="706" y="15574"/>
                  </a:lnTo>
                  <a:lnTo>
                    <a:pt x="877" y="15695"/>
                  </a:lnTo>
                  <a:lnTo>
                    <a:pt x="1071" y="15817"/>
                  </a:lnTo>
                  <a:lnTo>
                    <a:pt x="1242" y="15914"/>
                  </a:lnTo>
                  <a:lnTo>
                    <a:pt x="1436" y="15987"/>
                  </a:lnTo>
                  <a:lnTo>
                    <a:pt x="1655" y="16036"/>
                  </a:lnTo>
                  <a:lnTo>
                    <a:pt x="1850" y="16085"/>
                  </a:lnTo>
                  <a:lnTo>
                    <a:pt x="2312" y="16085"/>
                  </a:lnTo>
                  <a:lnTo>
                    <a:pt x="2531" y="16036"/>
                  </a:lnTo>
                  <a:lnTo>
                    <a:pt x="2726" y="15963"/>
                  </a:lnTo>
                  <a:lnTo>
                    <a:pt x="2921" y="15890"/>
                  </a:lnTo>
                  <a:lnTo>
                    <a:pt x="3091" y="15793"/>
                  </a:lnTo>
                  <a:lnTo>
                    <a:pt x="3237" y="15671"/>
                  </a:lnTo>
                  <a:lnTo>
                    <a:pt x="3383" y="15525"/>
                  </a:lnTo>
                  <a:lnTo>
                    <a:pt x="3529" y="15355"/>
                  </a:lnTo>
                  <a:lnTo>
                    <a:pt x="3626" y="15184"/>
                  </a:lnTo>
                  <a:lnTo>
                    <a:pt x="3724" y="15014"/>
                  </a:lnTo>
                  <a:lnTo>
                    <a:pt x="3797" y="14819"/>
                  </a:lnTo>
                  <a:lnTo>
                    <a:pt x="3870" y="14625"/>
                  </a:lnTo>
                  <a:lnTo>
                    <a:pt x="3918" y="14406"/>
                  </a:lnTo>
                  <a:lnTo>
                    <a:pt x="3918" y="14211"/>
                  </a:lnTo>
                  <a:lnTo>
                    <a:pt x="3943" y="13992"/>
                  </a:lnTo>
                  <a:lnTo>
                    <a:pt x="3918" y="13773"/>
                  </a:lnTo>
                  <a:lnTo>
                    <a:pt x="3870" y="13530"/>
                  </a:lnTo>
                  <a:lnTo>
                    <a:pt x="3797" y="13311"/>
                  </a:lnTo>
                  <a:lnTo>
                    <a:pt x="4502" y="12970"/>
                  </a:lnTo>
                  <a:lnTo>
                    <a:pt x="5378" y="12581"/>
                  </a:lnTo>
                  <a:lnTo>
                    <a:pt x="6254" y="12216"/>
                  </a:lnTo>
                  <a:lnTo>
                    <a:pt x="6522" y="12118"/>
                  </a:lnTo>
                  <a:lnTo>
                    <a:pt x="6790" y="12021"/>
                  </a:lnTo>
                  <a:lnTo>
                    <a:pt x="7081" y="11924"/>
                  </a:lnTo>
                  <a:lnTo>
                    <a:pt x="7203" y="11851"/>
                  </a:lnTo>
                  <a:lnTo>
                    <a:pt x="7325" y="11778"/>
                  </a:lnTo>
                  <a:lnTo>
                    <a:pt x="7422" y="12021"/>
                  </a:lnTo>
                  <a:lnTo>
                    <a:pt x="7544" y="12240"/>
                  </a:lnTo>
                  <a:lnTo>
                    <a:pt x="7690" y="12459"/>
                  </a:lnTo>
                  <a:lnTo>
                    <a:pt x="7836" y="12678"/>
                  </a:lnTo>
                  <a:lnTo>
                    <a:pt x="8006" y="12873"/>
                  </a:lnTo>
                  <a:lnTo>
                    <a:pt x="8176" y="13043"/>
                  </a:lnTo>
                  <a:lnTo>
                    <a:pt x="8371" y="13213"/>
                  </a:lnTo>
                  <a:lnTo>
                    <a:pt x="8566" y="13384"/>
                  </a:lnTo>
                  <a:lnTo>
                    <a:pt x="8785" y="13530"/>
                  </a:lnTo>
                  <a:lnTo>
                    <a:pt x="9004" y="13651"/>
                  </a:lnTo>
                  <a:lnTo>
                    <a:pt x="9223" y="13773"/>
                  </a:lnTo>
                  <a:lnTo>
                    <a:pt x="9466" y="13870"/>
                  </a:lnTo>
                  <a:lnTo>
                    <a:pt x="9685" y="13968"/>
                  </a:lnTo>
                  <a:lnTo>
                    <a:pt x="9928" y="14041"/>
                  </a:lnTo>
                  <a:lnTo>
                    <a:pt x="10196" y="14114"/>
                  </a:lnTo>
                  <a:lnTo>
                    <a:pt x="10439" y="14162"/>
                  </a:lnTo>
                  <a:lnTo>
                    <a:pt x="10391" y="14308"/>
                  </a:lnTo>
                  <a:lnTo>
                    <a:pt x="10366" y="14454"/>
                  </a:lnTo>
                  <a:lnTo>
                    <a:pt x="10342" y="14844"/>
                  </a:lnTo>
                  <a:lnTo>
                    <a:pt x="10342" y="15209"/>
                  </a:lnTo>
                  <a:lnTo>
                    <a:pt x="10342" y="15963"/>
                  </a:lnTo>
                  <a:lnTo>
                    <a:pt x="10342" y="16936"/>
                  </a:lnTo>
                  <a:lnTo>
                    <a:pt x="10220" y="16961"/>
                  </a:lnTo>
                  <a:lnTo>
                    <a:pt x="10147" y="16985"/>
                  </a:lnTo>
                  <a:lnTo>
                    <a:pt x="10099" y="17034"/>
                  </a:lnTo>
                  <a:lnTo>
                    <a:pt x="10074" y="17082"/>
                  </a:lnTo>
                  <a:lnTo>
                    <a:pt x="10050" y="17155"/>
                  </a:lnTo>
                  <a:lnTo>
                    <a:pt x="9758" y="17253"/>
                  </a:lnTo>
                  <a:lnTo>
                    <a:pt x="9490" y="17399"/>
                  </a:lnTo>
                  <a:lnTo>
                    <a:pt x="9247" y="17569"/>
                  </a:lnTo>
                  <a:lnTo>
                    <a:pt x="9028" y="17763"/>
                  </a:lnTo>
                  <a:lnTo>
                    <a:pt x="8833" y="18007"/>
                  </a:lnTo>
                  <a:lnTo>
                    <a:pt x="8687" y="18299"/>
                  </a:lnTo>
                  <a:lnTo>
                    <a:pt x="8590" y="18591"/>
                  </a:lnTo>
                  <a:lnTo>
                    <a:pt x="8517" y="18907"/>
                  </a:lnTo>
                  <a:lnTo>
                    <a:pt x="8517" y="19126"/>
                  </a:lnTo>
                  <a:lnTo>
                    <a:pt x="8517" y="19345"/>
                  </a:lnTo>
                  <a:lnTo>
                    <a:pt x="8566" y="19564"/>
                  </a:lnTo>
                  <a:lnTo>
                    <a:pt x="8614" y="19783"/>
                  </a:lnTo>
                  <a:lnTo>
                    <a:pt x="8712" y="19978"/>
                  </a:lnTo>
                  <a:lnTo>
                    <a:pt x="8809" y="20172"/>
                  </a:lnTo>
                  <a:lnTo>
                    <a:pt x="8931" y="20343"/>
                  </a:lnTo>
                  <a:lnTo>
                    <a:pt x="9052" y="20513"/>
                  </a:lnTo>
                  <a:lnTo>
                    <a:pt x="9198" y="20659"/>
                  </a:lnTo>
                  <a:lnTo>
                    <a:pt x="9369" y="20805"/>
                  </a:lnTo>
                  <a:lnTo>
                    <a:pt x="9563" y="20927"/>
                  </a:lnTo>
                  <a:lnTo>
                    <a:pt x="9758" y="21024"/>
                  </a:lnTo>
                  <a:lnTo>
                    <a:pt x="9953" y="21121"/>
                  </a:lnTo>
                  <a:lnTo>
                    <a:pt x="10147" y="21170"/>
                  </a:lnTo>
                  <a:lnTo>
                    <a:pt x="10366" y="21219"/>
                  </a:lnTo>
                  <a:lnTo>
                    <a:pt x="10610" y="21243"/>
                  </a:lnTo>
                  <a:lnTo>
                    <a:pt x="10853" y="21243"/>
                  </a:lnTo>
                  <a:lnTo>
                    <a:pt x="11072" y="21194"/>
                  </a:lnTo>
                  <a:lnTo>
                    <a:pt x="11291" y="21146"/>
                  </a:lnTo>
                  <a:lnTo>
                    <a:pt x="11486" y="21073"/>
                  </a:lnTo>
                  <a:lnTo>
                    <a:pt x="11680" y="20975"/>
                  </a:lnTo>
                  <a:lnTo>
                    <a:pt x="11875" y="20854"/>
                  </a:lnTo>
                  <a:lnTo>
                    <a:pt x="12045" y="20708"/>
                  </a:lnTo>
                  <a:lnTo>
                    <a:pt x="12191" y="20537"/>
                  </a:lnTo>
                  <a:lnTo>
                    <a:pt x="12313" y="20367"/>
                  </a:lnTo>
                  <a:lnTo>
                    <a:pt x="12435" y="20172"/>
                  </a:lnTo>
                  <a:lnTo>
                    <a:pt x="12532" y="19978"/>
                  </a:lnTo>
                  <a:lnTo>
                    <a:pt x="12629" y="19783"/>
                  </a:lnTo>
                  <a:lnTo>
                    <a:pt x="12678" y="19564"/>
                  </a:lnTo>
                  <a:lnTo>
                    <a:pt x="12727" y="19345"/>
                  </a:lnTo>
                  <a:lnTo>
                    <a:pt x="12751" y="19126"/>
                  </a:lnTo>
                  <a:lnTo>
                    <a:pt x="12751" y="18883"/>
                  </a:lnTo>
                  <a:lnTo>
                    <a:pt x="12727" y="18712"/>
                  </a:lnTo>
                  <a:lnTo>
                    <a:pt x="12678" y="18518"/>
                  </a:lnTo>
                  <a:lnTo>
                    <a:pt x="12629" y="18347"/>
                  </a:lnTo>
                  <a:lnTo>
                    <a:pt x="12581" y="18177"/>
                  </a:lnTo>
                  <a:lnTo>
                    <a:pt x="12483" y="18031"/>
                  </a:lnTo>
                  <a:lnTo>
                    <a:pt x="12386" y="17885"/>
                  </a:lnTo>
                  <a:lnTo>
                    <a:pt x="12289" y="17739"/>
                  </a:lnTo>
                  <a:lnTo>
                    <a:pt x="12167" y="17617"/>
                  </a:lnTo>
                  <a:lnTo>
                    <a:pt x="11899" y="17374"/>
                  </a:lnTo>
                  <a:lnTo>
                    <a:pt x="11607" y="17180"/>
                  </a:lnTo>
                  <a:lnTo>
                    <a:pt x="11267" y="17058"/>
                  </a:lnTo>
                  <a:lnTo>
                    <a:pt x="10926" y="16961"/>
                  </a:lnTo>
                  <a:lnTo>
                    <a:pt x="10926" y="16717"/>
                  </a:lnTo>
                  <a:lnTo>
                    <a:pt x="10926" y="15598"/>
                  </a:lnTo>
                  <a:lnTo>
                    <a:pt x="10926" y="15014"/>
                  </a:lnTo>
                  <a:lnTo>
                    <a:pt x="10902" y="14649"/>
                  </a:lnTo>
                  <a:lnTo>
                    <a:pt x="10926" y="14454"/>
                  </a:lnTo>
                  <a:lnTo>
                    <a:pt x="10926" y="14381"/>
                  </a:lnTo>
                  <a:lnTo>
                    <a:pt x="10975" y="14308"/>
                  </a:lnTo>
                  <a:lnTo>
                    <a:pt x="10999" y="14211"/>
                  </a:lnTo>
                  <a:lnTo>
                    <a:pt x="11413" y="14187"/>
                  </a:lnTo>
                  <a:lnTo>
                    <a:pt x="11826" y="14114"/>
                  </a:lnTo>
                  <a:lnTo>
                    <a:pt x="11924" y="14114"/>
                  </a:lnTo>
                  <a:lnTo>
                    <a:pt x="11997" y="14089"/>
                  </a:lnTo>
                  <a:lnTo>
                    <a:pt x="12021" y="14065"/>
                  </a:lnTo>
                  <a:lnTo>
                    <a:pt x="12264" y="13992"/>
                  </a:lnTo>
                  <a:lnTo>
                    <a:pt x="12483" y="13919"/>
                  </a:lnTo>
                  <a:lnTo>
                    <a:pt x="12727" y="13822"/>
                  </a:lnTo>
                  <a:lnTo>
                    <a:pt x="12946" y="13700"/>
                  </a:lnTo>
                  <a:lnTo>
                    <a:pt x="13140" y="13578"/>
                  </a:lnTo>
                  <a:lnTo>
                    <a:pt x="13335" y="13432"/>
                  </a:lnTo>
                  <a:lnTo>
                    <a:pt x="13530" y="13286"/>
                  </a:lnTo>
                  <a:lnTo>
                    <a:pt x="13700" y="13116"/>
                  </a:lnTo>
                  <a:lnTo>
                    <a:pt x="13822" y="13140"/>
                  </a:lnTo>
                  <a:lnTo>
                    <a:pt x="13870" y="13116"/>
                  </a:lnTo>
                  <a:lnTo>
                    <a:pt x="13919" y="13067"/>
                  </a:lnTo>
                  <a:lnTo>
                    <a:pt x="13943" y="13043"/>
                  </a:lnTo>
                  <a:lnTo>
                    <a:pt x="13943" y="12970"/>
                  </a:lnTo>
                  <a:lnTo>
                    <a:pt x="13919" y="12921"/>
                  </a:lnTo>
                  <a:lnTo>
                    <a:pt x="14089" y="12727"/>
                  </a:lnTo>
                  <a:lnTo>
                    <a:pt x="14235" y="12508"/>
                  </a:lnTo>
                  <a:lnTo>
                    <a:pt x="14381" y="12289"/>
                  </a:lnTo>
                  <a:lnTo>
                    <a:pt x="14503" y="12045"/>
                  </a:lnTo>
                  <a:lnTo>
                    <a:pt x="14625" y="11802"/>
                  </a:lnTo>
                  <a:lnTo>
                    <a:pt x="14722" y="11559"/>
                  </a:lnTo>
                  <a:lnTo>
                    <a:pt x="14795" y="11315"/>
                  </a:lnTo>
                  <a:lnTo>
                    <a:pt x="14868" y="11048"/>
                  </a:lnTo>
                  <a:lnTo>
                    <a:pt x="14989" y="11096"/>
                  </a:lnTo>
                  <a:lnTo>
                    <a:pt x="15135" y="11145"/>
                  </a:lnTo>
                  <a:lnTo>
                    <a:pt x="15403" y="11169"/>
                  </a:lnTo>
                  <a:lnTo>
                    <a:pt x="16912" y="11364"/>
                  </a:lnTo>
                  <a:lnTo>
                    <a:pt x="17885" y="11510"/>
                  </a:lnTo>
                  <a:lnTo>
                    <a:pt x="17909" y="11753"/>
                  </a:lnTo>
                  <a:lnTo>
                    <a:pt x="17982" y="11997"/>
                  </a:lnTo>
                  <a:lnTo>
                    <a:pt x="18055" y="12264"/>
                  </a:lnTo>
                  <a:lnTo>
                    <a:pt x="18177" y="12483"/>
                  </a:lnTo>
                  <a:lnTo>
                    <a:pt x="18299" y="12678"/>
                  </a:lnTo>
                  <a:lnTo>
                    <a:pt x="18445" y="12848"/>
                  </a:lnTo>
                  <a:lnTo>
                    <a:pt x="18615" y="13019"/>
                  </a:lnTo>
                  <a:lnTo>
                    <a:pt x="18785" y="13140"/>
                  </a:lnTo>
                  <a:lnTo>
                    <a:pt x="18956" y="13262"/>
                  </a:lnTo>
                  <a:lnTo>
                    <a:pt x="19150" y="13359"/>
                  </a:lnTo>
                  <a:lnTo>
                    <a:pt x="19345" y="13432"/>
                  </a:lnTo>
                  <a:lnTo>
                    <a:pt x="19564" y="13481"/>
                  </a:lnTo>
                  <a:lnTo>
                    <a:pt x="19759" y="13505"/>
                  </a:lnTo>
                  <a:lnTo>
                    <a:pt x="19978" y="13530"/>
                  </a:lnTo>
                  <a:lnTo>
                    <a:pt x="20197" y="13530"/>
                  </a:lnTo>
                  <a:lnTo>
                    <a:pt x="20416" y="13505"/>
                  </a:lnTo>
                  <a:lnTo>
                    <a:pt x="20610" y="13457"/>
                  </a:lnTo>
                  <a:lnTo>
                    <a:pt x="20829" y="13384"/>
                  </a:lnTo>
                  <a:lnTo>
                    <a:pt x="21024" y="13311"/>
                  </a:lnTo>
                  <a:lnTo>
                    <a:pt x="21219" y="13189"/>
                  </a:lnTo>
                  <a:lnTo>
                    <a:pt x="21413" y="13067"/>
                  </a:lnTo>
                  <a:lnTo>
                    <a:pt x="21608" y="12921"/>
                  </a:lnTo>
                  <a:lnTo>
                    <a:pt x="21754" y="12751"/>
                  </a:lnTo>
                  <a:lnTo>
                    <a:pt x="21876" y="12581"/>
                  </a:lnTo>
                  <a:lnTo>
                    <a:pt x="21973" y="12386"/>
                  </a:lnTo>
                  <a:lnTo>
                    <a:pt x="22070" y="12191"/>
                  </a:lnTo>
                  <a:lnTo>
                    <a:pt x="22119" y="11997"/>
                  </a:lnTo>
                  <a:lnTo>
                    <a:pt x="22168" y="11778"/>
                  </a:lnTo>
                  <a:lnTo>
                    <a:pt x="22192" y="11583"/>
                  </a:lnTo>
                  <a:lnTo>
                    <a:pt x="22192" y="11364"/>
                  </a:lnTo>
                  <a:lnTo>
                    <a:pt x="22143" y="11145"/>
                  </a:lnTo>
                  <a:lnTo>
                    <a:pt x="22095" y="10926"/>
                  </a:lnTo>
                  <a:lnTo>
                    <a:pt x="22022" y="10731"/>
                  </a:lnTo>
                  <a:lnTo>
                    <a:pt x="21949" y="10537"/>
                  </a:lnTo>
                  <a:lnTo>
                    <a:pt x="21827" y="10342"/>
                  </a:lnTo>
                  <a:lnTo>
                    <a:pt x="21681" y="10172"/>
                  </a:lnTo>
                  <a:lnTo>
                    <a:pt x="21559" y="10050"/>
                  </a:lnTo>
                  <a:lnTo>
                    <a:pt x="21413" y="9928"/>
                  </a:lnTo>
                  <a:lnTo>
                    <a:pt x="21267" y="9831"/>
                  </a:lnTo>
                  <a:lnTo>
                    <a:pt x="21121" y="9734"/>
                  </a:lnTo>
                  <a:lnTo>
                    <a:pt x="20951" y="9661"/>
                  </a:lnTo>
                  <a:lnTo>
                    <a:pt x="20781" y="9612"/>
                  </a:lnTo>
                  <a:lnTo>
                    <a:pt x="20416" y="9515"/>
                  </a:lnTo>
                  <a:lnTo>
                    <a:pt x="20026" y="9466"/>
                  </a:lnTo>
                  <a:lnTo>
                    <a:pt x="19661" y="9490"/>
                  </a:lnTo>
                  <a:lnTo>
                    <a:pt x="19467" y="9515"/>
                  </a:lnTo>
                  <a:lnTo>
                    <a:pt x="19296" y="9563"/>
                  </a:lnTo>
                  <a:lnTo>
                    <a:pt x="19126" y="9636"/>
                  </a:lnTo>
                  <a:lnTo>
                    <a:pt x="18956" y="9709"/>
                  </a:lnTo>
                  <a:lnTo>
                    <a:pt x="18931" y="9709"/>
                  </a:lnTo>
                  <a:lnTo>
                    <a:pt x="18737" y="9807"/>
                  </a:lnTo>
                  <a:lnTo>
                    <a:pt x="18542" y="9928"/>
                  </a:lnTo>
                  <a:lnTo>
                    <a:pt x="18372" y="10074"/>
                  </a:lnTo>
                  <a:lnTo>
                    <a:pt x="18250" y="10245"/>
                  </a:lnTo>
                  <a:lnTo>
                    <a:pt x="18128" y="10415"/>
                  </a:lnTo>
                  <a:lnTo>
                    <a:pt x="18031" y="10610"/>
                  </a:lnTo>
                  <a:lnTo>
                    <a:pt x="17958" y="10804"/>
                  </a:lnTo>
                  <a:lnTo>
                    <a:pt x="17909" y="11023"/>
                  </a:lnTo>
                  <a:lnTo>
                    <a:pt x="16595" y="10853"/>
                  </a:lnTo>
                  <a:lnTo>
                    <a:pt x="15890" y="10756"/>
                  </a:lnTo>
                  <a:lnTo>
                    <a:pt x="15354" y="10707"/>
                  </a:lnTo>
                  <a:lnTo>
                    <a:pt x="15111" y="10683"/>
                  </a:lnTo>
                  <a:lnTo>
                    <a:pt x="14917" y="10707"/>
                  </a:lnTo>
                  <a:lnTo>
                    <a:pt x="14941" y="10366"/>
                  </a:lnTo>
                  <a:lnTo>
                    <a:pt x="14941" y="10001"/>
                  </a:lnTo>
                  <a:lnTo>
                    <a:pt x="14917" y="9636"/>
                  </a:lnTo>
                  <a:lnTo>
                    <a:pt x="14844" y="9296"/>
                  </a:lnTo>
                  <a:lnTo>
                    <a:pt x="14892" y="9247"/>
                  </a:lnTo>
                  <a:lnTo>
                    <a:pt x="14892" y="9223"/>
                  </a:lnTo>
                  <a:lnTo>
                    <a:pt x="14868" y="9174"/>
                  </a:lnTo>
                  <a:lnTo>
                    <a:pt x="14844" y="9150"/>
                  </a:lnTo>
                  <a:lnTo>
                    <a:pt x="14819" y="9126"/>
                  </a:lnTo>
                  <a:lnTo>
                    <a:pt x="14722" y="8858"/>
                  </a:lnTo>
                  <a:lnTo>
                    <a:pt x="14625" y="8590"/>
                  </a:lnTo>
                  <a:lnTo>
                    <a:pt x="14503" y="8323"/>
                  </a:lnTo>
                  <a:lnTo>
                    <a:pt x="14357" y="8079"/>
                  </a:lnTo>
                  <a:lnTo>
                    <a:pt x="14187" y="7860"/>
                  </a:lnTo>
                  <a:lnTo>
                    <a:pt x="14016" y="7641"/>
                  </a:lnTo>
                  <a:lnTo>
                    <a:pt x="13822" y="7447"/>
                  </a:lnTo>
                  <a:lnTo>
                    <a:pt x="13627" y="7252"/>
                  </a:lnTo>
                  <a:lnTo>
                    <a:pt x="13773" y="7179"/>
                  </a:lnTo>
                  <a:lnTo>
                    <a:pt x="13919" y="7106"/>
                  </a:lnTo>
                  <a:lnTo>
                    <a:pt x="14187" y="6887"/>
                  </a:lnTo>
                  <a:lnTo>
                    <a:pt x="14673" y="6425"/>
                  </a:lnTo>
                  <a:lnTo>
                    <a:pt x="15500" y="5695"/>
                  </a:lnTo>
                  <a:lnTo>
                    <a:pt x="15890" y="5330"/>
                  </a:lnTo>
                  <a:lnTo>
                    <a:pt x="16279" y="4940"/>
                  </a:lnTo>
                  <a:lnTo>
                    <a:pt x="16620" y="4600"/>
                  </a:lnTo>
                  <a:lnTo>
                    <a:pt x="16912" y="4235"/>
                  </a:lnTo>
                  <a:lnTo>
                    <a:pt x="17106" y="4283"/>
                  </a:lnTo>
                  <a:lnTo>
                    <a:pt x="17666" y="4283"/>
                  </a:lnTo>
                  <a:lnTo>
                    <a:pt x="17909" y="4259"/>
                  </a:lnTo>
                  <a:lnTo>
                    <a:pt x="18128" y="4235"/>
                  </a:lnTo>
                  <a:lnTo>
                    <a:pt x="18347" y="4162"/>
                  </a:lnTo>
                  <a:lnTo>
                    <a:pt x="18566" y="4089"/>
                  </a:lnTo>
                  <a:lnTo>
                    <a:pt x="18785" y="3991"/>
                  </a:lnTo>
                  <a:lnTo>
                    <a:pt x="18980" y="3894"/>
                  </a:lnTo>
                  <a:lnTo>
                    <a:pt x="19150" y="3772"/>
                  </a:lnTo>
                  <a:lnTo>
                    <a:pt x="19345" y="3626"/>
                  </a:lnTo>
                  <a:lnTo>
                    <a:pt x="19491" y="3480"/>
                  </a:lnTo>
                  <a:lnTo>
                    <a:pt x="19637" y="3310"/>
                  </a:lnTo>
                  <a:lnTo>
                    <a:pt x="19783" y="3140"/>
                  </a:lnTo>
                  <a:lnTo>
                    <a:pt x="19880" y="2945"/>
                  </a:lnTo>
                  <a:lnTo>
                    <a:pt x="19978" y="2726"/>
                  </a:lnTo>
                  <a:lnTo>
                    <a:pt x="20051" y="2531"/>
                  </a:lnTo>
                  <a:lnTo>
                    <a:pt x="20124" y="2288"/>
                  </a:lnTo>
                  <a:lnTo>
                    <a:pt x="20148" y="2069"/>
                  </a:lnTo>
                  <a:lnTo>
                    <a:pt x="20172" y="1874"/>
                  </a:lnTo>
                  <a:lnTo>
                    <a:pt x="20148" y="1680"/>
                  </a:lnTo>
                  <a:lnTo>
                    <a:pt x="20099" y="1485"/>
                  </a:lnTo>
                  <a:lnTo>
                    <a:pt x="20051" y="1290"/>
                  </a:lnTo>
                  <a:lnTo>
                    <a:pt x="19953" y="1120"/>
                  </a:lnTo>
                  <a:lnTo>
                    <a:pt x="19856" y="974"/>
                  </a:lnTo>
                  <a:lnTo>
                    <a:pt x="19759" y="804"/>
                  </a:lnTo>
                  <a:lnTo>
                    <a:pt x="19613" y="682"/>
                  </a:lnTo>
                  <a:lnTo>
                    <a:pt x="19467" y="536"/>
                  </a:lnTo>
                  <a:lnTo>
                    <a:pt x="19321" y="415"/>
                  </a:lnTo>
                  <a:lnTo>
                    <a:pt x="19150" y="317"/>
                  </a:lnTo>
                  <a:lnTo>
                    <a:pt x="18980" y="244"/>
                  </a:lnTo>
                  <a:lnTo>
                    <a:pt x="18810" y="171"/>
                  </a:lnTo>
                  <a:lnTo>
                    <a:pt x="18615" y="123"/>
                  </a:lnTo>
                  <a:lnTo>
                    <a:pt x="18420" y="74"/>
                  </a:lnTo>
                  <a:lnTo>
                    <a:pt x="18226" y="74"/>
                  </a:lnTo>
                  <a:lnTo>
                    <a:pt x="18104" y="25"/>
                  </a:lnTo>
                  <a:lnTo>
                    <a:pt x="179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6660232" y="589871"/>
            <a:ext cx="1944216" cy="1224136"/>
            <a:chOff x="6328718" y="987574"/>
            <a:chExt cx="1944216" cy="1224136"/>
          </a:xfrm>
        </p:grpSpPr>
        <p:sp>
          <p:nvSpPr>
            <p:cNvPr id="11" name="10 Rectángulo redondeado">
              <a:hlinkClick r:id="rId4"/>
            </p:cNvPr>
            <p:cNvSpPr/>
            <p:nvPr/>
          </p:nvSpPr>
          <p:spPr>
            <a:xfrm>
              <a:off x="6328718" y="987574"/>
              <a:ext cx="1944216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5" name="Shape 292"/>
            <p:cNvSpPr/>
            <p:nvPr/>
          </p:nvSpPr>
          <p:spPr>
            <a:xfrm>
              <a:off x="7034965" y="1201939"/>
              <a:ext cx="589109" cy="795405"/>
            </a:xfrm>
            <a:custGeom>
              <a:avLst/>
              <a:gdLst/>
              <a:ahLst/>
              <a:cxnLst/>
              <a:rect l="0" t="0" r="0" b="0"/>
              <a:pathLst>
                <a:path w="12289" h="16352" extrusionOk="0">
                  <a:moveTo>
                    <a:pt x="6303" y="3991"/>
                  </a:moveTo>
                  <a:lnTo>
                    <a:pt x="6546" y="4015"/>
                  </a:lnTo>
                  <a:lnTo>
                    <a:pt x="6789" y="4064"/>
                  </a:lnTo>
                  <a:lnTo>
                    <a:pt x="7008" y="4137"/>
                  </a:lnTo>
                  <a:lnTo>
                    <a:pt x="7252" y="4234"/>
                  </a:lnTo>
                  <a:lnTo>
                    <a:pt x="7446" y="4356"/>
                  </a:lnTo>
                  <a:lnTo>
                    <a:pt x="7665" y="4502"/>
                  </a:lnTo>
                  <a:lnTo>
                    <a:pt x="7836" y="4672"/>
                  </a:lnTo>
                  <a:lnTo>
                    <a:pt x="8030" y="4842"/>
                  </a:lnTo>
                  <a:lnTo>
                    <a:pt x="8176" y="5037"/>
                  </a:lnTo>
                  <a:lnTo>
                    <a:pt x="8322" y="5256"/>
                  </a:lnTo>
                  <a:lnTo>
                    <a:pt x="8468" y="5475"/>
                  </a:lnTo>
                  <a:lnTo>
                    <a:pt x="8566" y="5718"/>
                  </a:lnTo>
                  <a:lnTo>
                    <a:pt x="8639" y="5986"/>
                  </a:lnTo>
                  <a:lnTo>
                    <a:pt x="8712" y="6229"/>
                  </a:lnTo>
                  <a:lnTo>
                    <a:pt x="8736" y="6473"/>
                  </a:lnTo>
                  <a:lnTo>
                    <a:pt x="8712" y="6716"/>
                  </a:lnTo>
                  <a:lnTo>
                    <a:pt x="8687" y="6959"/>
                  </a:lnTo>
                  <a:lnTo>
                    <a:pt x="8639" y="7178"/>
                  </a:lnTo>
                  <a:lnTo>
                    <a:pt x="8541" y="7397"/>
                  </a:lnTo>
                  <a:lnTo>
                    <a:pt x="8444" y="7592"/>
                  </a:lnTo>
                  <a:lnTo>
                    <a:pt x="8322" y="7787"/>
                  </a:lnTo>
                  <a:lnTo>
                    <a:pt x="8152" y="7981"/>
                  </a:lnTo>
                  <a:lnTo>
                    <a:pt x="7982" y="8152"/>
                  </a:lnTo>
                  <a:lnTo>
                    <a:pt x="7811" y="8298"/>
                  </a:lnTo>
                  <a:lnTo>
                    <a:pt x="7592" y="8419"/>
                  </a:lnTo>
                  <a:lnTo>
                    <a:pt x="7373" y="8517"/>
                  </a:lnTo>
                  <a:lnTo>
                    <a:pt x="7130" y="8614"/>
                  </a:lnTo>
                  <a:lnTo>
                    <a:pt x="6887" y="8687"/>
                  </a:lnTo>
                  <a:lnTo>
                    <a:pt x="6668" y="8711"/>
                  </a:lnTo>
                  <a:lnTo>
                    <a:pt x="6424" y="8736"/>
                  </a:lnTo>
                  <a:lnTo>
                    <a:pt x="6205" y="8736"/>
                  </a:lnTo>
                  <a:lnTo>
                    <a:pt x="5986" y="8711"/>
                  </a:lnTo>
                  <a:lnTo>
                    <a:pt x="5743" y="8663"/>
                  </a:lnTo>
                  <a:lnTo>
                    <a:pt x="5524" y="8614"/>
                  </a:lnTo>
                  <a:lnTo>
                    <a:pt x="5305" y="8541"/>
                  </a:lnTo>
                  <a:lnTo>
                    <a:pt x="5110" y="8444"/>
                  </a:lnTo>
                  <a:lnTo>
                    <a:pt x="4891" y="8346"/>
                  </a:lnTo>
                  <a:lnTo>
                    <a:pt x="4697" y="8225"/>
                  </a:lnTo>
                  <a:lnTo>
                    <a:pt x="4502" y="8103"/>
                  </a:lnTo>
                  <a:lnTo>
                    <a:pt x="4332" y="7957"/>
                  </a:lnTo>
                  <a:lnTo>
                    <a:pt x="4186" y="7787"/>
                  </a:lnTo>
                  <a:lnTo>
                    <a:pt x="4015" y="7616"/>
                  </a:lnTo>
                  <a:lnTo>
                    <a:pt x="3894" y="7446"/>
                  </a:lnTo>
                  <a:lnTo>
                    <a:pt x="3772" y="7251"/>
                  </a:lnTo>
                  <a:lnTo>
                    <a:pt x="3723" y="7105"/>
                  </a:lnTo>
                  <a:lnTo>
                    <a:pt x="3650" y="6935"/>
                  </a:lnTo>
                  <a:lnTo>
                    <a:pt x="3602" y="6643"/>
                  </a:lnTo>
                  <a:lnTo>
                    <a:pt x="3577" y="6327"/>
                  </a:lnTo>
                  <a:lnTo>
                    <a:pt x="3602" y="6010"/>
                  </a:lnTo>
                  <a:lnTo>
                    <a:pt x="3699" y="5718"/>
                  </a:lnTo>
                  <a:lnTo>
                    <a:pt x="3821" y="5426"/>
                  </a:lnTo>
                  <a:lnTo>
                    <a:pt x="3967" y="5134"/>
                  </a:lnTo>
                  <a:lnTo>
                    <a:pt x="4161" y="4891"/>
                  </a:lnTo>
                  <a:lnTo>
                    <a:pt x="4332" y="4696"/>
                  </a:lnTo>
                  <a:lnTo>
                    <a:pt x="4551" y="4502"/>
                  </a:lnTo>
                  <a:lnTo>
                    <a:pt x="4794" y="4356"/>
                  </a:lnTo>
                  <a:lnTo>
                    <a:pt x="5037" y="4210"/>
                  </a:lnTo>
                  <a:lnTo>
                    <a:pt x="5062" y="4210"/>
                  </a:lnTo>
                  <a:lnTo>
                    <a:pt x="5110" y="4234"/>
                  </a:lnTo>
                  <a:lnTo>
                    <a:pt x="5232" y="4234"/>
                  </a:lnTo>
                  <a:lnTo>
                    <a:pt x="5305" y="4210"/>
                  </a:lnTo>
                  <a:lnTo>
                    <a:pt x="5548" y="4112"/>
                  </a:lnTo>
                  <a:lnTo>
                    <a:pt x="5816" y="4039"/>
                  </a:lnTo>
                  <a:lnTo>
                    <a:pt x="6059" y="4015"/>
                  </a:lnTo>
                  <a:lnTo>
                    <a:pt x="6303" y="3991"/>
                  </a:lnTo>
                  <a:close/>
                  <a:moveTo>
                    <a:pt x="6254" y="3480"/>
                  </a:moveTo>
                  <a:lnTo>
                    <a:pt x="5986" y="3504"/>
                  </a:lnTo>
                  <a:lnTo>
                    <a:pt x="5694" y="3553"/>
                  </a:lnTo>
                  <a:lnTo>
                    <a:pt x="5427" y="3626"/>
                  </a:lnTo>
                  <a:lnTo>
                    <a:pt x="5305" y="3650"/>
                  </a:lnTo>
                  <a:lnTo>
                    <a:pt x="5183" y="3699"/>
                  </a:lnTo>
                  <a:lnTo>
                    <a:pt x="4916" y="3796"/>
                  </a:lnTo>
                  <a:lnTo>
                    <a:pt x="4599" y="3966"/>
                  </a:lnTo>
                  <a:lnTo>
                    <a:pt x="4283" y="4161"/>
                  </a:lnTo>
                  <a:lnTo>
                    <a:pt x="3991" y="4404"/>
                  </a:lnTo>
                  <a:lnTo>
                    <a:pt x="3748" y="4672"/>
                  </a:lnTo>
                  <a:lnTo>
                    <a:pt x="3529" y="4940"/>
                  </a:lnTo>
                  <a:lnTo>
                    <a:pt x="3359" y="5232"/>
                  </a:lnTo>
                  <a:lnTo>
                    <a:pt x="3237" y="5572"/>
                  </a:lnTo>
                  <a:lnTo>
                    <a:pt x="3164" y="5889"/>
                  </a:lnTo>
                  <a:lnTo>
                    <a:pt x="3115" y="6229"/>
                  </a:lnTo>
                  <a:lnTo>
                    <a:pt x="3140" y="6570"/>
                  </a:lnTo>
                  <a:lnTo>
                    <a:pt x="3188" y="6911"/>
                  </a:lnTo>
                  <a:lnTo>
                    <a:pt x="3261" y="7251"/>
                  </a:lnTo>
                  <a:lnTo>
                    <a:pt x="3383" y="7495"/>
                  </a:lnTo>
                  <a:lnTo>
                    <a:pt x="3529" y="7762"/>
                  </a:lnTo>
                  <a:lnTo>
                    <a:pt x="3699" y="7981"/>
                  </a:lnTo>
                  <a:lnTo>
                    <a:pt x="3869" y="8200"/>
                  </a:lnTo>
                  <a:lnTo>
                    <a:pt x="4088" y="8371"/>
                  </a:lnTo>
                  <a:lnTo>
                    <a:pt x="4307" y="8541"/>
                  </a:lnTo>
                  <a:lnTo>
                    <a:pt x="4551" y="8711"/>
                  </a:lnTo>
                  <a:lnTo>
                    <a:pt x="4794" y="8833"/>
                  </a:lnTo>
                  <a:lnTo>
                    <a:pt x="5062" y="8930"/>
                  </a:lnTo>
                  <a:lnTo>
                    <a:pt x="5329" y="9028"/>
                  </a:lnTo>
                  <a:lnTo>
                    <a:pt x="5597" y="9101"/>
                  </a:lnTo>
                  <a:lnTo>
                    <a:pt x="5889" y="9149"/>
                  </a:lnTo>
                  <a:lnTo>
                    <a:pt x="6181" y="9174"/>
                  </a:lnTo>
                  <a:lnTo>
                    <a:pt x="6449" y="9198"/>
                  </a:lnTo>
                  <a:lnTo>
                    <a:pt x="6741" y="9174"/>
                  </a:lnTo>
                  <a:lnTo>
                    <a:pt x="7008" y="9149"/>
                  </a:lnTo>
                  <a:lnTo>
                    <a:pt x="7325" y="9076"/>
                  </a:lnTo>
                  <a:lnTo>
                    <a:pt x="7617" y="8979"/>
                  </a:lnTo>
                  <a:lnTo>
                    <a:pt x="7884" y="8833"/>
                  </a:lnTo>
                  <a:lnTo>
                    <a:pt x="8128" y="8687"/>
                  </a:lnTo>
                  <a:lnTo>
                    <a:pt x="8347" y="8492"/>
                  </a:lnTo>
                  <a:lnTo>
                    <a:pt x="8541" y="8273"/>
                  </a:lnTo>
                  <a:lnTo>
                    <a:pt x="8712" y="8054"/>
                  </a:lnTo>
                  <a:lnTo>
                    <a:pt x="8858" y="7787"/>
                  </a:lnTo>
                  <a:lnTo>
                    <a:pt x="8979" y="7543"/>
                  </a:lnTo>
                  <a:lnTo>
                    <a:pt x="9052" y="7251"/>
                  </a:lnTo>
                  <a:lnTo>
                    <a:pt x="9125" y="6959"/>
                  </a:lnTo>
                  <a:lnTo>
                    <a:pt x="9150" y="6667"/>
                  </a:lnTo>
                  <a:lnTo>
                    <a:pt x="9150" y="6375"/>
                  </a:lnTo>
                  <a:lnTo>
                    <a:pt x="9125" y="6083"/>
                  </a:lnTo>
                  <a:lnTo>
                    <a:pt x="9052" y="5791"/>
                  </a:lnTo>
                  <a:lnTo>
                    <a:pt x="8955" y="5499"/>
                  </a:lnTo>
                  <a:lnTo>
                    <a:pt x="8858" y="5232"/>
                  </a:lnTo>
                  <a:lnTo>
                    <a:pt x="8712" y="4988"/>
                  </a:lnTo>
                  <a:lnTo>
                    <a:pt x="8566" y="4769"/>
                  </a:lnTo>
                  <a:lnTo>
                    <a:pt x="8395" y="4550"/>
                  </a:lnTo>
                  <a:lnTo>
                    <a:pt x="8201" y="4356"/>
                  </a:lnTo>
                  <a:lnTo>
                    <a:pt x="7982" y="4161"/>
                  </a:lnTo>
                  <a:lnTo>
                    <a:pt x="7763" y="3991"/>
                  </a:lnTo>
                  <a:lnTo>
                    <a:pt x="7544" y="3845"/>
                  </a:lnTo>
                  <a:lnTo>
                    <a:pt x="7300" y="3723"/>
                  </a:lnTo>
                  <a:lnTo>
                    <a:pt x="7033" y="3626"/>
                  </a:lnTo>
                  <a:lnTo>
                    <a:pt x="6789" y="3553"/>
                  </a:lnTo>
                  <a:lnTo>
                    <a:pt x="6522" y="3504"/>
                  </a:lnTo>
                  <a:lnTo>
                    <a:pt x="6254" y="3480"/>
                  </a:lnTo>
                  <a:close/>
                  <a:moveTo>
                    <a:pt x="6303" y="536"/>
                  </a:moveTo>
                  <a:lnTo>
                    <a:pt x="6668" y="560"/>
                  </a:lnTo>
                  <a:lnTo>
                    <a:pt x="7033" y="633"/>
                  </a:lnTo>
                  <a:lnTo>
                    <a:pt x="7422" y="706"/>
                  </a:lnTo>
                  <a:lnTo>
                    <a:pt x="7763" y="828"/>
                  </a:lnTo>
                  <a:lnTo>
                    <a:pt x="8128" y="949"/>
                  </a:lnTo>
                  <a:lnTo>
                    <a:pt x="8468" y="1095"/>
                  </a:lnTo>
                  <a:lnTo>
                    <a:pt x="8809" y="1266"/>
                  </a:lnTo>
                  <a:lnTo>
                    <a:pt x="9125" y="1460"/>
                  </a:lnTo>
                  <a:lnTo>
                    <a:pt x="9442" y="1679"/>
                  </a:lnTo>
                  <a:lnTo>
                    <a:pt x="9734" y="1898"/>
                  </a:lnTo>
                  <a:lnTo>
                    <a:pt x="10026" y="2166"/>
                  </a:lnTo>
                  <a:lnTo>
                    <a:pt x="10050" y="2287"/>
                  </a:lnTo>
                  <a:lnTo>
                    <a:pt x="10074" y="2409"/>
                  </a:lnTo>
                  <a:lnTo>
                    <a:pt x="10196" y="2798"/>
                  </a:lnTo>
                  <a:lnTo>
                    <a:pt x="10220" y="2847"/>
                  </a:lnTo>
                  <a:lnTo>
                    <a:pt x="10269" y="2871"/>
                  </a:lnTo>
                  <a:lnTo>
                    <a:pt x="10342" y="2896"/>
                  </a:lnTo>
                  <a:lnTo>
                    <a:pt x="10391" y="2896"/>
                  </a:lnTo>
                  <a:lnTo>
                    <a:pt x="10439" y="2871"/>
                  </a:lnTo>
                  <a:lnTo>
                    <a:pt x="10464" y="2847"/>
                  </a:lnTo>
                  <a:lnTo>
                    <a:pt x="10488" y="2798"/>
                  </a:lnTo>
                  <a:lnTo>
                    <a:pt x="10512" y="2677"/>
                  </a:lnTo>
                  <a:lnTo>
                    <a:pt x="10585" y="2774"/>
                  </a:lnTo>
                  <a:lnTo>
                    <a:pt x="10537" y="3090"/>
                  </a:lnTo>
                  <a:lnTo>
                    <a:pt x="10537" y="3261"/>
                  </a:lnTo>
                  <a:lnTo>
                    <a:pt x="10561" y="3334"/>
                  </a:lnTo>
                  <a:lnTo>
                    <a:pt x="10610" y="3382"/>
                  </a:lnTo>
                  <a:lnTo>
                    <a:pt x="10634" y="3431"/>
                  </a:lnTo>
                  <a:lnTo>
                    <a:pt x="10683" y="3407"/>
                  </a:lnTo>
                  <a:lnTo>
                    <a:pt x="10756" y="3382"/>
                  </a:lnTo>
                  <a:lnTo>
                    <a:pt x="10804" y="3309"/>
                  </a:lnTo>
                  <a:lnTo>
                    <a:pt x="10877" y="3163"/>
                  </a:lnTo>
                  <a:lnTo>
                    <a:pt x="10877" y="3188"/>
                  </a:lnTo>
                  <a:lnTo>
                    <a:pt x="10950" y="3285"/>
                  </a:lnTo>
                  <a:lnTo>
                    <a:pt x="10853" y="3553"/>
                  </a:lnTo>
                  <a:lnTo>
                    <a:pt x="10804" y="3674"/>
                  </a:lnTo>
                  <a:lnTo>
                    <a:pt x="10756" y="3796"/>
                  </a:lnTo>
                  <a:lnTo>
                    <a:pt x="10756" y="3893"/>
                  </a:lnTo>
                  <a:lnTo>
                    <a:pt x="10804" y="4015"/>
                  </a:lnTo>
                  <a:lnTo>
                    <a:pt x="10829" y="4088"/>
                  </a:lnTo>
                  <a:lnTo>
                    <a:pt x="10902" y="4112"/>
                  </a:lnTo>
                  <a:lnTo>
                    <a:pt x="10975" y="4112"/>
                  </a:lnTo>
                  <a:lnTo>
                    <a:pt x="11023" y="4088"/>
                  </a:lnTo>
                  <a:lnTo>
                    <a:pt x="11096" y="4039"/>
                  </a:lnTo>
                  <a:lnTo>
                    <a:pt x="11169" y="3966"/>
                  </a:lnTo>
                  <a:lnTo>
                    <a:pt x="11242" y="3820"/>
                  </a:lnTo>
                  <a:lnTo>
                    <a:pt x="11340" y="4039"/>
                  </a:lnTo>
                  <a:lnTo>
                    <a:pt x="11194" y="4307"/>
                  </a:lnTo>
                  <a:lnTo>
                    <a:pt x="11048" y="4575"/>
                  </a:lnTo>
                  <a:lnTo>
                    <a:pt x="11023" y="4696"/>
                  </a:lnTo>
                  <a:lnTo>
                    <a:pt x="11023" y="4794"/>
                  </a:lnTo>
                  <a:lnTo>
                    <a:pt x="11048" y="4867"/>
                  </a:lnTo>
                  <a:lnTo>
                    <a:pt x="11121" y="4915"/>
                  </a:lnTo>
                  <a:lnTo>
                    <a:pt x="11169" y="4915"/>
                  </a:lnTo>
                  <a:lnTo>
                    <a:pt x="11218" y="4891"/>
                  </a:lnTo>
                  <a:lnTo>
                    <a:pt x="11340" y="4794"/>
                  </a:lnTo>
                  <a:lnTo>
                    <a:pt x="11510" y="4575"/>
                  </a:lnTo>
                  <a:lnTo>
                    <a:pt x="11534" y="4550"/>
                  </a:lnTo>
                  <a:lnTo>
                    <a:pt x="11607" y="4818"/>
                  </a:lnTo>
                  <a:lnTo>
                    <a:pt x="11510" y="4940"/>
                  </a:lnTo>
                  <a:lnTo>
                    <a:pt x="11388" y="5061"/>
                  </a:lnTo>
                  <a:lnTo>
                    <a:pt x="11291" y="5183"/>
                  </a:lnTo>
                  <a:lnTo>
                    <a:pt x="11218" y="5280"/>
                  </a:lnTo>
                  <a:lnTo>
                    <a:pt x="11096" y="5524"/>
                  </a:lnTo>
                  <a:lnTo>
                    <a:pt x="11072" y="5548"/>
                  </a:lnTo>
                  <a:lnTo>
                    <a:pt x="11096" y="5572"/>
                  </a:lnTo>
                  <a:lnTo>
                    <a:pt x="11121" y="5597"/>
                  </a:lnTo>
                  <a:lnTo>
                    <a:pt x="11145" y="5572"/>
                  </a:lnTo>
                  <a:lnTo>
                    <a:pt x="11388" y="5475"/>
                  </a:lnTo>
                  <a:lnTo>
                    <a:pt x="11510" y="5402"/>
                  </a:lnTo>
                  <a:lnTo>
                    <a:pt x="11631" y="5305"/>
                  </a:lnTo>
                  <a:lnTo>
                    <a:pt x="11680" y="5256"/>
                  </a:lnTo>
                  <a:lnTo>
                    <a:pt x="11729" y="5499"/>
                  </a:lnTo>
                  <a:lnTo>
                    <a:pt x="11364" y="5840"/>
                  </a:lnTo>
                  <a:lnTo>
                    <a:pt x="11048" y="6229"/>
                  </a:lnTo>
                  <a:lnTo>
                    <a:pt x="11023" y="6278"/>
                  </a:lnTo>
                  <a:lnTo>
                    <a:pt x="11048" y="6327"/>
                  </a:lnTo>
                  <a:lnTo>
                    <a:pt x="11072" y="6351"/>
                  </a:lnTo>
                  <a:lnTo>
                    <a:pt x="11121" y="6351"/>
                  </a:lnTo>
                  <a:lnTo>
                    <a:pt x="11291" y="6254"/>
                  </a:lnTo>
                  <a:lnTo>
                    <a:pt x="11461" y="6156"/>
                  </a:lnTo>
                  <a:lnTo>
                    <a:pt x="11753" y="5913"/>
                  </a:lnTo>
                  <a:lnTo>
                    <a:pt x="11753" y="6302"/>
                  </a:lnTo>
                  <a:lnTo>
                    <a:pt x="11631" y="6424"/>
                  </a:lnTo>
                  <a:lnTo>
                    <a:pt x="11534" y="6546"/>
                  </a:lnTo>
                  <a:lnTo>
                    <a:pt x="11412" y="6692"/>
                  </a:lnTo>
                  <a:lnTo>
                    <a:pt x="11291" y="6789"/>
                  </a:lnTo>
                  <a:lnTo>
                    <a:pt x="11048" y="6935"/>
                  </a:lnTo>
                  <a:lnTo>
                    <a:pt x="10999" y="6984"/>
                  </a:lnTo>
                  <a:lnTo>
                    <a:pt x="10950" y="7032"/>
                  </a:lnTo>
                  <a:lnTo>
                    <a:pt x="10926" y="7105"/>
                  </a:lnTo>
                  <a:lnTo>
                    <a:pt x="10950" y="7154"/>
                  </a:lnTo>
                  <a:lnTo>
                    <a:pt x="11023" y="7203"/>
                  </a:lnTo>
                  <a:lnTo>
                    <a:pt x="11096" y="7251"/>
                  </a:lnTo>
                  <a:lnTo>
                    <a:pt x="11169" y="7251"/>
                  </a:lnTo>
                  <a:lnTo>
                    <a:pt x="11267" y="7227"/>
                  </a:lnTo>
                  <a:lnTo>
                    <a:pt x="11437" y="7178"/>
                  </a:lnTo>
                  <a:lnTo>
                    <a:pt x="11583" y="7081"/>
                  </a:lnTo>
                  <a:lnTo>
                    <a:pt x="11704" y="6984"/>
                  </a:lnTo>
                  <a:lnTo>
                    <a:pt x="11631" y="7470"/>
                  </a:lnTo>
                  <a:lnTo>
                    <a:pt x="11583" y="7470"/>
                  </a:lnTo>
                  <a:lnTo>
                    <a:pt x="11534" y="7495"/>
                  </a:lnTo>
                  <a:lnTo>
                    <a:pt x="11291" y="7665"/>
                  </a:lnTo>
                  <a:lnTo>
                    <a:pt x="11023" y="7811"/>
                  </a:lnTo>
                  <a:lnTo>
                    <a:pt x="10902" y="7884"/>
                  </a:lnTo>
                  <a:lnTo>
                    <a:pt x="10804" y="7957"/>
                  </a:lnTo>
                  <a:lnTo>
                    <a:pt x="10731" y="8054"/>
                  </a:lnTo>
                  <a:lnTo>
                    <a:pt x="10707" y="8103"/>
                  </a:lnTo>
                  <a:lnTo>
                    <a:pt x="10707" y="8176"/>
                  </a:lnTo>
                  <a:lnTo>
                    <a:pt x="10707" y="8200"/>
                  </a:lnTo>
                  <a:lnTo>
                    <a:pt x="10853" y="8200"/>
                  </a:lnTo>
                  <a:lnTo>
                    <a:pt x="10950" y="8176"/>
                  </a:lnTo>
                  <a:lnTo>
                    <a:pt x="11194" y="8079"/>
                  </a:lnTo>
                  <a:lnTo>
                    <a:pt x="11534" y="7933"/>
                  </a:lnTo>
                  <a:lnTo>
                    <a:pt x="11437" y="8273"/>
                  </a:lnTo>
                  <a:lnTo>
                    <a:pt x="11340" y="8298"/>
                  </a:lnTo>
                  <a:lnTo>
                    <a:pt x="11242" y="8322"/>
                  </a:lnTo>
                  <a:lnTo>
                    <a:pt x="11072" y="8419"/>
                  </a:lnTo>
                  <a:lnTo>
                    <a:pt x="10829" y="8541"/>
                  </a:lnTo>
                  <a:lnTo>
                    <a:pt x="10561" y="8614"/>
                  </a:lnTo>
                  <a:lnTo>
                    <a:pt x="10537" y="8638"/>
                  </a:lnTo>
                  <a:lnTo>
                    <a:pt x="10512" y="8663"/>
                  </a:lnTo>
                  <a:lnTo>
                    <a:pt x="10537" y="8687"/>
                  </a:lnTo>
                  <a:lnTo>
                    <a:pt x="10561" y="8711"/>
                  </a:lnTo>
                  <a:lnTo>
                    <a:pt x="10731" y="8736"/>
                  </a:lnTo>
                  <a:lnTo>
                    <a:pt x="10926" y="8736"/>
                  </a:lnTo>
                  <a:lnTo>
                    <a:pt x="11121" y="8711"/>
                  </a:lnTo>
                  <a:lnTo>
                    <a:pt x="11315" y="8663"/>
                  </a:lnTo>
                  <a:lnTo>
                    <a:pt x="11169" y="9028"/>
                  </a:lnTo>
                  <a:lnTo>
                    <a:pt x="10926" y="9028"/>
                  </a:lnTo>
                  <a:lnTo>
                    <a:pt x="10683" y="9052"/>
                  </a:lnTo>
                  <a:lnTo>
                    <a:pt x="10439" y="9125"/>
                  </a:lnTo>
                  <a:lnTo>
                    <a:pt x="10220" y="9198"/>
                  </a:lnTo>
                  <a:lnTo>
                    <a:pt x="10196" y="9222"/>
                  </a:lnTo>
                  <a:lnTo>
                    <a:pt x="10196" y="9247"/>
                  </a:lnTo>
                  <a:lnTo>
                    <a:pt x="10220" y="9271"/>
                  </a:lnTo>
                  <a:lnTo>
                    <a:pt x="10245" y="9295"/>
                  </a:lnTo>
                  <a:lnTo>
                    <a:pt x="10488" y="9295"/>
                  </a:lnTo>
                  <a:lnTo>
                    <a:pt x="10731" y="9320"/>
                  </a:lnTo>
                  <a:lnTo>
                    <a:pt x="11048" y="9368"/>
                  </a:lnTo>
                  <a:lnTo>
                    <a:pt x="10853" y="9757"/>
                  </a:lnTo>
                  <a:lnTo>
                    <a:pt x="10561" y="9733"/>
                  </a:lnTo>
                  <a:lnTo>
                    <a:pt x="10245" y="9709"/>
                  </a:lnTo>
                  <a:lnTo>
                    <a:pt x="10099" y="9709"/>
                  </a:lnTo>
                  <a:lnTo>
                    <a:pt x="9977" y="9733"/>
                  </a:lnTo>
                  <a:lnTo>
                    <a:pt x="9904" y="9782"/>
                  </a:lnTo>
                  <a:lnTo>
                    <a:pt x="9880" y="9806"/>
                  </a:lnTo>
                  <a:lnTo>
                    <a:pt x="9880" y="9830"/>
                  </a:lnTo>
                  <a:lnTo>
                    <a:pt x="9928" y="9928"/>
                  </a:lnTo>
                  <a:lnTo>
                    <a:pt x="9977" y="10001"/>
                  </a:lnTo>
                  <a:lnTo>
                    <a:pt x="10050" y="10074"/>
                  </a:lnTo>
                  <a:lnTo>
                    <a:pt x="10147" y="10122"/>
                  </a:lnTo>
                  <a:lnTo>
                    <a:pt x="10391" y="10171"/>
                  </a:lnTo>
                  <a:lnTo>
                    <a:pt x="10610" y="10220"/>
                  </a:lnTo>
                  <a:lnTo>
                    <a:pt x="10439" y="10512"/>
                  </a:lnTo>
                  <a:lnTo>
                    <a:pt x="10439" y="10439"/>
                  </a:lnTo>
                  <a:lnTo>
                    <a:pt x="10391" y="10390"/>
                  </a:lnTo>
                  <a:lnTo>
                    <a:pt x="10342" y="10341"/>
                  </a:lnTo>
                  <a:lnTo>
                    <a:pt x="10220" y="10293"/>
                  </a:lnTo>
                  <a:lnTo>
                    <a:pt x="9977" y="10268"/>
                  </a:lnTo>
                  <a:lnTo>
                    <a:pt x="9709" y="10220"/>
                  </a:lnTo>
                  <a:lnTo>
                    <a:pt x="9588" y="10220"/>
                  </a:lnTo>
                  <a:lnTo>
                    <a:pt x="9466" y="10244"/>
                  </a:lnTo>
                  <a:lnTo>
                    <a:pt x="9417" y="10268"/>
                  </a:lnTo>
                  <a:lnTo>
                    <a:pt x="9393" y="10317"/>
                  </a:lnTo>
                  <a:lnTo>
                    <a:pt x="9393" y="10366"/>
                  </a:lnTo>
                  <a:lnTo>
                    <a:pt x="9417" y="10414"/>
                  </a:lnTo>
                  <a:lnTo>
                    <a:pt x="9515" y="10487"/>
                  </a:lnTo>
                  <a:lnTo>
                    <a:pt x="9636" y="10560"/>
                  </a:lnTo>
                  <a:lnTo>
                    <a:pt x="9880" y="10633"/>
                  </a:lnTo>
                  <a:lnTo>
                    <a:pt x="10123" y="10682"/>
                  </a:lnTo>
                  <a:lnTo>
                    <a:pt x="10245" y="10682"/>
                  </a:lnTo>
                  <a:lnTo>
                    <a:pt x="10366" y="10633"/>
                  </a:lnTo>
                  <a:lnTo>
                    <a:pt x="10001" y="11242"/>
                  </a:lnTo>
                  <a:lnTo>
                    <a:pt x="9782" y="11169"/>
                  </a:lnTo>
                  <a:lnTo>
                    <a:pt x="9588" y="11144"/>
                  </a:lnTo>
                  <a:lnTo>
                    <a:pt x="9417" y="11096"/>
                  </a:lnTo>
                  <a:lnTo>
                    <a:pt x="9247" y="11071"/>
                  </a:lnTo>
                  <a:lnTo>
                    <a:pt x="9052" y="11047"/>
                  </a:lnTo>
                  <a:lnTo>
                    <a:pt x="8882" y="11096"/>
                  </a:lnTo>
                  <a:lnTo>
                    <a:pt x="8858" y="11120"/>
                  </a:lnTo>
                  <a:lnTo>
                    <a:pt x="8833" y="11169"/>
                  </a:lnTo>
                  <a:lnTo>
                    <a:pt x="8833" y="11193"/>
                  </a:lnTo>
                  <a:lnTo>
                    <a:pt x="8858" y="11242"/>
                  </a:lnTo>
                  <a:lnTo>
                    <a:pt x="9052" y="11315"/>
                  </a:lnTo>
                  <a:lnTo>
                    <a:pt x="9223" y="11363"/>
                  </a:lnTo>
                  <a:lnTo>
                    <a:pt x="9588" y="11485"/>
                  </a:lnTo>
                  <a:lnTo>
                    <a:pt x="9782" y="11558"/>
                  </a:lnTo>
                  <a:lnTo>
                    <a:pt x="9490" y="11996"/>
                  </a:lnTo>
                  <a:lnTo>
                    <a:pt x="9344" y="11923"/>
                  </a:lnTo>
                  <a:lnTo>
                    <a:pt x="9223" y="11874"/>
                  </a:lnTo>
                  <a:lnTo>
                    <a:pt x="8931" y="11801"/>
                  </a:lnTo>
                  <a:lnTo>
                    <a:pt x="8566" y="11704"/>
                  </a:lnTo>
                  <a:lnTo>
                    <a:pt x="8371" y="11655"/>
                  </a:lnTo>
                  <a:lnTo>
                    <a:pt x="8176" y="11655"/>
                  </a:lnTo>
                  <a:lnTo>
                    <a:pt x="8103" y="11680"/>
                  </a:lnTo>
                  <a:lnTo>
                    <a:pt x="8079" y="11728"/>
                  </a:lnTo>
                  <a:lnTo>
                    <a:pt x="8055" y="11801"/>
                  </a:lnTo>
                  <a:lnTo>
                    <a:pt x="8103" y="11850"/>
                  </a:lnTo>
                  <a:lnTo>
                    <a:pt x="8249" y="11947"/>
                  </a:lnTo>
                  <a:lnTo>
                    <a:pt x="8395" y="12045"/>
                  </a:lnTo>
                  <a:lnTo>
                    <a:pt x="8736" y="12166"/>
                  </a:lnTo>
                  <a:lnTo>
                    <a:pt x="8979" y="12239"/>
                  </a:lnTo>
                  <a:lnTo>
                    <a:pt x="9247" y="12312"/>
                  </a:lnTo>
                  <a:lnTo>
                    <a:pt x="9004" y="12629"/>
                  </a:lnTo>
                  <a:lnTo>
                    <a:pt x="8712" y="12580"/>
                  </a:lnTo>
                  <a:lnTo>
                    <a:pt x="8420" y="12531"/>
                  </a:lnTo>
                  <a:lnTo>
                    <a:pt x="8201" y="12458"/>
                  </a:lnTo>
                  <a:lnTo>
                    <a:pt x="8006" y="12361"/>
                  </a:lnTo>
                  <a:lnTo>
                    <a:pt x="7787" y="12239"/>
                  </a:lnTo>
                  <a:lnTo>
                    <a:pt x="7592" y="12142"/>
                  </a:lnTo>
                  <a:lnTo>
                    <a:pt x="7544" y="12142"/>
                  </a:lnTo>
                  <a:lnTo>
                    <a:pt x="7495" y="12166"/>
                  </a:lnTo>
                  <a:lnTo>
                    <a:pt x="7495" y="12215"/>
                  </a:lnTo>
                  <a:lnTo>
                    <a:pt x="7471" y="12264"/>
                  </a:lnTo>
                  <a:lnTo>
                    <a:pt x="7519" y="12385"/>
                  </a:lnTo>
                  <a:lnTo>
                    <a:pt x="7592" y="12507"/>
                  </a:lnTo>
                  <a:lnTo>
                    <a:pt x="7690" y="12604"/>
                  </a:lnTo>
                  <a:lnTo>
                    <a:pt x="7811" y="12677"/>
                  </a:lnTo>
                  <a:lnTo>
                    <a:pt x="8055" y="12823"/>
                  </a:lnTo>
                  <a:lnTo>
                    <a:pt x="8298" y="12921"/>
                  </a:lnTo>
                  <a:lnTo>
                    <a:pt x="8493" y="12994"/>
                  </a:lnTo>
                  <a:lnTo>
                    <a:pt x="8687" y="13018"/>
                  </a:lnTo>
                  <a:lnTo>
                    <a:pt x="8371" y="13407"/>
                  </a:lnTo>
                  <a:lnTo>
                    <a:pt x="8274" y="13310"/>
                  </a:lnTo>
                  <a:lnTo>
                    <a:pt x="8152" y="13261"/>
                  </a:lnTo>
                  <a:lnTo>
                    <a:pt x="7909" y="13188"/>
                  </a:lnTo>
                  <a:lnTo>
                    <a:pt x="7471" y="12994"/>
                  </a:lnTo>
                  <a:lnTo>
                    <a:pt x="7252" y="12921"/>
                  </a:lnTo>
                  <a:lnTo>
                    <a:pt x="7033" y="12896"/>
                  </a:lnTo>
                  <a:lnTo>
                    <a:pt x="7008" y="12896"/>
                  </a:lnTo>
                  <a:lnTo>
                    <a:pt x="7008" y="12945"/>
                  </a:lnTo>
                  <a:lnTo>
                    <a:pt x="7057" y="13042"/>
                  </a:lnTo>
                  <a:lnTo>
                    <a:pt x="7130" y="13115"/>
                  </a:lnTo>
                  <a:lnTo>
                    <a:pt x="7300" y="13261"/>
                  </a:lnTo>
                  <a:lnTo>
                    <a:pt x="7495" y="13359"/>
                  </a:lnTo>
                  <a:lnTo>
                    <a:pt x="7690" y="13456"/>
                  </a:lnTo>
                  <a:lnTo>
                    <a:pt x="7909" y="13578"/>
                  </a:lnTo>
                  <a:lnTo>
                    <a:pt x="8006" y="13626"/>
                  </a:lnTo>
                  <a:lnTo>
                    <a:pt x="8128" y="13675"/>
                  </a:lnTo>
                  <a:lnTo>
                    <a:pt x="7836" y="14016"/>
                  </a:lnTo>
                  <a:lnTo>
                    <a:pt x="7665" y="13967"/>
                  </a:lnTo>
                  <a:lnTo>
                    <a:pt x="7179" y="13724"/>
                  </a:lnTo>
                  <a:lnTo>
                    <a:pt x="6814" y="13553"/>
                  </a:lnTo>
                  <a:lnTo>
                    <a:pt x="6619" y="13480"/>
                  </a:lnTo>
                  <a:lnTo>
                    <a:pt x="6424" y="13480"/>
                  </a:lnTo>
                  <a:lnTo>
                    <a:pt x="6400" y="13505"/>
                  </a:lnTo>
                  <a:lnTo>
                    <a:pt x="6400" y="13553"/>
                  </a:lnTo>
                  <a:lnTo>
                    <a:pt x="6449" y="13651"/>
                  </a:lnTo>
                  <a:lnTo>
                    <a:pt x="6497" y="13724"/>
                  </a:lnTo>
                  <a:lnTo>
                    <a:pt x="6595" y="13821"/>
                  </a:lnTo>
                  <a:lnTo>
                    <a:pt x="6692" y="13894"/>
                  </a:lnTo>
                  <a:lnTo>
                    <a:pt x="6887" y="14016"/>
                  </a:lnTo>
                  <a:lnTo>
                    <a:pt x="7081" y="14137"/>
                  </a:lnTo>
                  <a:lnTo>
                    <a:pt x="7276" y="14235"/>
                  </a:lnTo>
                  <a:lnTo>
                    <a:pt x="7519" y="14381"/>
                  </a:lnTo>
                  <a:lnTo>
                    <a:pt x="7106" y="14843"/>
                  </a:lnTo>
                  <a:lnTo>
                    <a:pt x="6814" y="14697"/>
                  </a:lnTo>
                  <a:lnTo>
                    <a:pt x="6546" y="14527"/>
                  </a:lnTo>
                  <a:lnTo>
                    <a:pt x="6376" y="14405"/>
                  </a:lnTo>
                  <a:lnTo>
                    <a:pt x="6230" y="14259"/>
                  </a:lnTo>
                  <a:lnTo>
                    <a:pt x="6157" y="14162"/>
                  </a:lnTo>
                  <a:lnTo>
                    <a:pt x="6035" y="14064"/>
                  </a:lnTo>
                  <a:lnTo>
                    <a:pt x="5962" y="14064"/>
                  </a:lnTo>
                  <a:lnTo>
                    <a:pt x="5913" y="14089"/>
                  </a:lnTo>
                  <a:lnTo>
                    <a:pt x="5840" y="14186"/>
                  </a:lnTo>
                  <a:lnTo>
                    <a:pt x="5840" y="14283"/>
                  </a:lnTo>
                  <a:lnTo>
                    <a:pt x="5865" y="14381"/>
                  </a:lnTo>
                  <a:lnTo>
                    <a:pt x="5913" y="14478"/>
                  </a:lnTo>
                  <a:lnTo>
                    <a:pt x="6059" y="14673"/>
                  </a:lnTo>
                  <a:lnTo>
                    <a:pt x="6205" y="14794"/>
                  </a:lnTo>
                  <a:lnTo>
                    <a:pt x="6449" y="15013"/>
                  </a:lnTo>
                  <a:lnTo>
                    <a:pt x="6595" y="15135"/>
                  </a:lnTo>
                  <a:lnTo>
                    <a:pt x="6765" y="15208"/>
                  </a:lnTo>
                  <a:lnTo>
                    <a:pt x="6132" y="15816"/>
                  </a:lnTo>
                  <a:lnTo>
                    <a:pt x="5986" y="15573"/>
                  </a:lnTo>
                  <a:lnTo>
                    <a:pt x="5792" y="15354"/>
                  </a:lnTo>
                  <a:lnTo>
                    <a:pt x="5402" y="14916"/>
                  </a:lnTo>
                  <a:lnTo>
                    <a:pt x="5013" y="14527"/>
                  </a:lnTo>
                  <a:lnTo>
                    <a:pt x="4818" y="14332"/>
                  </a:lnTo>
                  <a:lnTo>
                    <a:pt x="4648" y="14113"/>
                  </a:lnTo>
                  <a:lnTo>
                    <a:pt x="4332" y="13724"/>
                  </a:lnTo>
                  <a:lnTo>
                    <a:pt x="3991" y="13359"/>
                  </a:lnTo>
                  <a:lnTo>
                    <a:pt x="3310" y="12629"/>
                  </a:lnTo>
                  <a:lnTo>
                    <a:pt x="2969" y="12264"/>
                  </a:lnTo>
                  <a:lnTo>
                    <a:pt x="2653" y="11874"/>
                  </a:lnTo>
                  <a:lnTo>
                    <a:pt x="2361" y="11485"/>
                  </a:lnTo>
                  <a:lnTo>
                    <a:pt x="2069" y="11071"/>
                  </a:lnTo>
                  <a:lnTo>
                    <a:pt x="1704" y="10439"/>
                  </a:lnTo>
                  <a:lnTo>
                    <a:pt x="1363" y="9757"/>
                  </a:lnTo>
                  <a:lnTo>
                    <a:pt x="1096" y="9052"/>
                  </a:lnTo>
                  <a:lnTo>
                    <a:pt x="974" y="8711"/>
                  </a:lnTo>
                  <a:lnTo>
                    <a:pt x="877" y="8346"/>
                  </a:lnTo>
                  <a:lnTo>
                    <a:pt x="779" y="7981"/>
                  </a:lnTo>
                  <a:lnTo>
                    <a:pt x="706" y="7616"/>
                  </a:lnTo>
                  <a:lnTo>
                    <a:pt x="633" y="7251"/>
                  </a:lnTo>
                  <a:lnTo>
                    <a:pt x="609" y="6862"/>
                  </a:lnTo>
                  <a:lnTo>
                    <a:pt x="585" y="6497"/>
                  </a:lnTo>
                  <a:lnTo>
                    <a:pt x="585" y="6132"/>
                  </a:lnTo>
                  <a:lnTo>
                    <a:pt x="585" y="5743"/>
                  </a:lnTo>
                  <a:lnTo>
                    <a:pt x="609" y="5378"/>
                  </a:lnTo>
                  <a:lnTo>
                    <a:pt x="682" y="4988"/>
                  </a:lnTo>
                  <a:lnTo>
                    <a:pt x="755" y="4599"/>
                  </a:lnTo>
                  <a:lnTo>
                    <a:pt x="877" y="4210"/>
                  </a:lnTo>
                  <a:lnTo>
                    <a:pt x="1023" y="3845"/>
                  </a:lnTo>
                  <a:lnTo>
                    <a:pt x="1193" y="3504"/>
                  </a:lnTo>
                  <a:lnTo>
                    <a:pt x="1363" y="3163"/>
                  </a:lnTo>
                  <a:lnTo>
                    <a:pt x="1582" y="2823"/>
                  </a:lnTo>
                  <a:lnTo>
                    <a:pt x="1826" y="2506"/>
                  </a:lnTo>
                  <a:lnTo>
                    <a:pt x="2093" y="2214"/>
                  </a:lnTo>
                  <a:lnTo>
                    <a:pt x="2361" y="1947"/>
                  </a:lnTo>
                  <a:lnTo>
                    <a:pt x="2653" y="1679"/>
                  </a:lnTo>
                  <a:lnTo>
                    <a:pt x="2969" y="1460"/>
                  </a:lnTo>
                  <a:lnTo>
                    <a:pt x="3310" y="1241"/>
                  </a:lnTo>
                  <a:lnTo>
                    <a:pt x="3650" y="1047"/>
                  </a:lnTo>
                  <a:lnTo>
                    <a:pt x="4015" y="901"/>
                  </a:lnTo>
                  <a:lnTo>
                    <a:pt x="4405" y="755"/>
                  </a:lnTo>
                  <a:lnTo>
                    <a:pt x="4770" y="657"/>
                  </a:lnTo>
                  <a:lnTo>
                    <a:pt x="5159" y="584"/>
                  </a:lnTo>
                  <a:lnTo>
                    <a:pt x="5524" y="536"/>
                  </a:lnTo>
                  <a:close/>
                  <a:moveTo>
                    <a:pt x="5646" y="0"/>
                  </a:moveTo>
                  <a:lnTo>
                    <a:pt x="5256" y="49"/>
                  </a:lnTo>
                  <a:lnTo>
                    <a:pt x="4843" y="98"/>
                  </a:lnTo>
                  <a:lnTo>
                    <a:pt x="4453" y="195"/>
                  </a:lnTo>
                  <a:lnTo>
                    <a:pt x="4088" y="317"/>
                  </a:lnTo>
                  <a:lnTo>
                    <a:pt x="3723" y="438"/>
                  </a:lnTo>
                  <a:lnTo>
                    <a:pt x="3359" y="609"/>
                  </a:lnTo>
                  <a:lnTo>
                    <a:pt x="2994" y="803"/>
                  </a:lnTo>
                  <a:lnTo>
                    <a:pt x="2653" y="998"/>
                  </a:lnTo>
                  <a:lnTo>
                    <a:pt x="2337" y="1241"/>
                  </a:lnTo>
                  <a:lnTo>
                    <a:pt x="2020" y="1509"/>
                  </a:lnTo>
                  <a:lnTo>
                    <a:pt x="1728" y="1776"/>
                  </a:lnTo>
                  <a:lnTo>
                    <a:pt x="1461" y="2093"/>
                  </a:lnTo>
                  <a:lnTo>
                    <a:pt x="1193" y="2409"/>
                  </a:lnTo>
                  <a:lnTo>
                    <a:pt x="925" y="2798"/>
                  </a:lnTo>
                  <a:lnTo>
                    <a:pt x="682" y="3188"/>
                  </a:lnTo>
                  <a:lnTo>
                    <a:pt x="487" y="3601"/>
                  </a:lnTo>
                  <a:lnTo>
                    <a:pt x="341" y="4015"/>
                  </a:lnTo>
                  <a:lnTo>
                    <a:pt x="220" y="4453"/>
                  </a:lnTo>
                  <a:lnTo>
                    <a:pt x="122" y="4891"/>
                  </a:lnTo>
                  <a:lnTo>
                    <a:pt x="49" y="5329"/>
                  </a:lnTo>
                  <a:lnTo>
                    <a:pt x="25" y="5791"/>
                  </a:lnTo>
                  <a:lnTo>
                    <a:pt x="1" y="6254"/>
                  </a:lnTo>
                  <a:lnTo>
                    <a:pt x="25" y="6692"/>
                  </a:lnTo>
                  <a:lnTo>
                    <a:pt x="74" y="7154"/>
                  </a:lnTo>
                  <a:lnTo>
                    <a:pt x="122" y="7616"/>
                  </a:lnTo>
                  <a:lnTo>
                    <a:pt x="220" y="8054"/>
                  </a:lnTo>
                  <a:lnTo>
                    <a:pt x="317" y="8492"/>
                  </a:lnTo>
                  <a:lnTo>
                    <a:pt x="463" y="8930"/>
                  </a:lnTo>
                  <a:lnTo>
                    <a:pt x="609" y="9368"/>
                  </a:lnTo>
                  <a:lnTo>
                    <a:pt x="779" y="9806"/>
                  </a:lnTo>
                  <a:lnTo>
                    <a:pt x="974" y="10244"/>
                  </a:lnTo>
                  <a:lnTo>
                    <a:pt x="1193" y="10682"/>
                  </a:lnTo>
                  <a:lnTo>
                    <a:pt x="1412" y="11096"/>
                  </a:lnTo>
                  <a:lnTo>
                    <a:pt x="1680" y="11509"/>
                  </a:lnTo>
                  <a:lnTo>
                    <a:pt x="1947" y="11899"/>
                  </a:lnTo>
                  <a:lnTo>
                    <a:pt x="2239" y="12288"/>
                  </a:lnTo>
                  <a:lnTo>
                    <a:pt x="2531" y="12677"/>
                  </a:lnTo>
                  <a:lnTo>
                    <a:pt x="2969" y="13213"/>
                  </a:lnTo>
                  <a:lnTo>
                    <a:pt x="3407" y="13748"/>
                  </a:lnTo>
                  <a:lnTo>
                    <a:pt x="3626" y="14040"/>
                  </a:lnTo>
                  <a:lnTo>
                    <a:pt x="3869" y="14283"/>
                  </a:lnTo>
                  <a:lnTo>
                    <a:pt x="4113" y="14527"/>
                  </a:lnTo>
                  <a:lnTo>
                    <a:pt x="4380" y="14746"/>
                  </a:lnTo>
                  <a:lnTo>
                    <a:pt x="4502" y="14867"/>
                  </a:lnTo>
                  <a:lnTo>
                    <a:pt x="4697" y="15086"/>
                  </a:lnTo>
                  <a:lnTo>
                    <a:pt x="5159" y="15622"/>
                  </a:lnTo>
                  <a:lnTo>
                    <a:pt x="5621" y="16133"/>
                  </a:lnTo>
                  <a:lnTo>
                    <a:pt x="5792" y="16303"/>
                  </a:lnTo>
                  <a:lnTo>
                    <a:pt x="5865" y="16352"/>
                  </a:lnTo>
                  <a:lnTo>
                    <a:pt x="5913" y="16352"/>
                  </a:lnTo>
                  <a:lnTo>
                    <a:pt x="6084" y="16327"/>
                  </a:lnTo>
                  <a:lnTo>
                    <a:pt x="6230" y="16279"/>
                  </a:lnTo>
                  <a:lnTo>
                    <a:pt x="6351" y="16230"/>
                  </a:lnTo>
                  <a:lnTo>
                    <a:pt x="6473" y="16157"/>
                  </a:lnTo>
                  <a:lnTo>
                    <a:pt x="6716" y="15962"/>
                  </a:lnTo>
                  <a:lnTo>
                    <a:pt x="6911" y="15743"/>
                  </a:lnTo>
                  <a:lnTo>
                    <a:pt x="8176" y="14259"/>
                  </a:lnTo>
                  <a:lnTo>
                    <a:pt x="8833" y="13480"/>
                  </a:lnTo>
                  <a:lnTo>
                    <a:pt x="9466" y="12677"/>
                  </a:lnTo>
                  <a:lnTo>
                    <a:pt x="10074" y="11874"/>
                  </a:lnTo>
                  <a:lnTo>
                    <a:pt x="10634" y="11023"/>
                  </a:lnTo>
                  <a:lnTo>
                    <a:pt x="10877" y="10609"/>
                  </a:lnTo>
                  <a:lnTo>
                    <a:pt x="11121" y="10195"/>
                  </a:lnTo>
                  <a:lnTo>
                    <a:pt x="11340" y="9782"/>
                  </a:lnTo>
                  <a:lnTo>
                    <a:pt x="11534" y="9344"/>
                  </a:lnTo>
                  <a:lnTo>
                    <a:pt x="11704" y="8930"/>
                  </a:lnTo>
                  <a:lnTo>
                    <a:pt x="11875" y="8492"/>
                  </a:lnTo>
                  <a:lnTo>
                    <a:pt x="12021" y="8030"/>
                  </a:lnTo>
                  <a:lnTo>
                    <a:pt x="12118" y="7592"/>
                  </a:lnTo>
                  <a:lnTo>
                    <a:pt x="12215" y="7130"/>
                  </a:lnTo>
                  <a:lnTo>
                    <a:pt x="12264" y="6667"/>
                  </a:lnTo>
                  <a:lnTo>
                    <a:pt x="12288" y="6205"/>
                  </a:lnTo>
                  <a:lnTo>
                    <a:pt x="12288" y="5743"/>
                  </a:lnTo>
                  <a:lnTo>
                    <a:pt x="12240" y="5280"/>
                  </a:lnTo>
                  <a:lnTo>
                    <a:pt x="12167" y="4818"/>
                  </a:lnTo>
                  <a:lnTo>
                    <a:pt x="12045" y="4380"/>
                  </a:lnTo>
                  <a:lnTo>
                    <a:pt x="11899" y="3918"/>
                  </a:lnTo>
                  <a:lnTo>
                    <a:pt x="11729" y="3528"/>
                  </a:lnTo>
                  <a:lnTo>
                    <a:pt x="11534" y="3163"/>
                  </a:lnTo>
                  <a:lnTo>
                    <a:pt x="11315" y="2798"/>
                  </a:lnTo>
                  <a:lnTo>
                    <a:pt x="11096" y="2458"/>
                  </a:lnTo>
                  <a:lnTo>
                    <a:pt x="10829" y="2141"/>
                  </a:lnTo>
                  <a:lnTo>
                    <a:pt x="10537" y="1825"/>
                  </a:lnTo>
                  <a:lnTo>
                    <a:pt x="10245" y="1557"/>
                  </a:lnTo>
                  <a:lnTo>
                    <a:pt x="9928" y="1290"/>
                  </a:lnTo>
                  <a:lnTo>
                    <a:pt x="9588" y="1047"/>
                  </a:lnTo>
                  <a:lnTo>
                    <a:pt x="9223" y="828"/>
                  </a:lnTo>
                  <a:lnTo>
                    <a:pt x="8858" y="633"/>
                  </a:lnTo>
                  <a:lnTo>
                    <a:pt x="8493" y="463"/>
                  </a:lnTo>
                  <a:lnTo>
                    <a:pt x="8103" y="317"/>
                  </a:lnTo>
                  <a:lnTo>
                    <a:pt x="7714" y="195"/>
                  </a:lnTo>
                  <a:lnTo>
                    <a:pt x="7300" y="98"/>
                  </a:lnTo>
                  <a:lnTo>
                    <a:pt x="6887" y="49"/>
                  </a:lnTo>
                  <a:lnTo>
                    <a:pt x="64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416762" y="721456"/>
            <a:ext cx="1944216" cy="1224136"/>
            <a:chOff x="3732073" y="204691"/>
            <a:chExt cx="1944216" cy="1224136"/>
          </a:xfrm>
        </p:grpSpPr>
        <p:sp>
          <p:nvSpPr>
            <p:cNvPr id="21" name="20 Rectángulo redondeado">
              <a:hlinkClick r:id="rId5"/>
            </p:cNvPr>
            <p:cNvSpPr/>
            <p:nvPr/>
          </p:nvSpPr>
          <p:spPr>
            <a:xfrm>
              <a:off x="3732073" y="204691"/>
              <a:ext cx="1944216" cy="1224136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8" name="Shape 339">
              <a:hlinkClick r:id="rId5"/>
            </p:cNvPr>
            <p:cNvSpPr/>
            <p:nvPr/>
          </p:nvSpPr>
          <p:spPr>
            <a:xfrm>
              <a:off x="4417085" y="571300"/>
              <a:ext cx="671741" cy="490918"/>
            </a:xfrm>
            <a:custGeom>
              <a:avLst/>
              <a:gdLst/>
              <a:ahLst/>
              <a:cxnLst/>
              <a:rect l="0" t="0" r="0" b="0"/>
              <a:pathLst>
                <a:path w="18640" h="12654" extrusionOk="0">
                  <a:moveTo>
                    <a:pt x="11486" y="512"/>
                  </a:moveTo>
                  <a:lnTo>
                    <a:pt x="14089" y="536"/>
                  </a:lnTo>
                  <a:lnTo>
                    <a:pt x="16206" y="585"/>
                  </a:lnTo>
                  <a:lnTo>
                    <a:pt x="17106" y="585"/>
                  </a:lnTo>
                  <a:lnTo>
                    <a:pt x="17374" y="633"/>
                  </a:lnTo>
                  <a:lnTo>
                    <a:pt x="17617" y="706"/>
                  </a:lnTo>
                  <a:lnTo>
                    <a:pt x="17715" y="755"/>
                  </a:lnTo>
                  <a:lnTo>
                    <a:pt x="17812" y="828"/>
                  </a:lnTo>
                  <a:lnTo>
                    <a:pt x="17885" y="925"/>
                  </a:lnTo>
                  <a:lnTo>
                    <a:pt x="17958" y="1047"/>
                  </a:lnTo>
                  <a:lnTo>
                    <a:pt x="17982" y="1169"/>
                  </a:lnTo>
                  <a:lnTo>
                    <a:pt x="18007" y="1315"/>
                  </a:lnTo>
                  <a:lnTo>
                    <a:pt x="17982" y="1607"/>
                  </a:lnTo>
                  <a:lnTo>
                    <a:pt x="17958" y="1753"/>
                  </a:lnTo>
                  <a:lnTo>
                    <a:pt x="17958" y="1923"/>
                  </a:lnTo>
                  <a:lnTo>
                    <a:pt x="17958" y="2264"/>
                  </a:lnTo>
                  <a:lnTo>
                    <a:pt x="18007" y="2604"/>
                  </a:lnTo>
                  <a:lnTo>
                    <a:pt x="18031" y="2945"/>
                  </a:lnTo>
                  <a:lnTo>
                    <a:pt x="18031" y="3115"/>
                  </a:lnTo>
                  <a:lnTo>
                    <a:pt x="17520" y="3164"/>
                  </a:lnTo>
                  <a:lnTo>
                    <a:pt x="17009" y="3188"/>
                  </a:lnTo>
                  <a:lnTo>
                    <a:pt x="15963" y="3212"/>
                  </a:lnTo>
                  <a:lnTo>
                    <a:pt x="14917" y="3188"/>
                  </a:lnTo>
                  <a:lnTo>
                    <a:pt x="13870" y="3164"/>
                  </a:lnTo>
                  <a:lnTo>
                    <a:pt x="12751" y="3139"/>
                  </a:lnTo>
                  <a:lnTo>
                    <a:pt x="11607" y="3115"/>
                  </a:lnTo>
                  <a:lnTo>
                    <a:pt x="11023" y="3139"/>
                  </a:lnTo>
                  <a:lnTo>
                    <a:pt x="10439" y="3188"/>
                  </a:lnTo>
                  <a:lnTo>
                    <a:pt x="9855" y="3237"/>
                  </a:lnTo>
                  <a:lnTo>
                    <a:pt x="9271" y="3261"/>
                  </a:lnTo>
                  <a:lnTo>
                    <a:pt x="8712" y="3261"/>
                  </a:lnTo>
                  <a:lnTo>
                    <a:pt x="8152" y="3237"/>
                  </a:lnTo>
                  <a:lnTo>
                    <a:pt x="7057" y="3164"/>
                  </a:lnTo>
                  <a:lnTo>
                    <a:pt x="5938" y="3091"/>
                  </a:lnTo>
                  <a:lnTo>
                    <a:pt x="5403" y="3091"/>
                  </a:lnTo>
                  <a:lnTo>
                    <a:pt x="4843" y="3066"/>
                  </a:lnTo>
                  <a:lnTo>
                    <a:pt x="3651" y="3091"/>
                  </a:lnTo>
                  <a:lnTo>
                    <a:pt x="2483" y="3139"/>
                  </a:lnTo>
                  <a:lnTo>
                    <a:pt x="1412" y="3164"/>
                  </a:lnTo>
                  <a:lnTo>
                    <a:pt x="950" y="3164"/>
                  </a:lnTo>
                  <a:lnTo>
                    <a:pt x="731" y="3188"/>
                  </a:lnTo>
                  <a:lnTo>
                    <a:pt x="487" y="3212"/>
                  </a:lnTo>
                  <a:lnTo>
                    <a:pt x="487" y="3212"/>
                  </a:lnTo>
                  <a:lnTo>
                    <a:pt x="512" y="2799"/>
                  </a:lnTo>
                  <a:lnTo>
                    <a:pt x="560" y="2410"/>
                  </a:lnTo>
                  <a:lnTo>
                    <a:pt x="633" y="1996"/>
                  </a:lnTo>
                  <a:lnTo>
                    <a:pt x="731" y="1607"/>
                  </a:lnTo>
                  <a:lnTo>
                    <a:pt x="828" y="1363"/>
                  </a:lnTo>
                  <a:lnTo>
                    <a:pt x="925" y="1169"/>
                  </a:lnTo>
                  <a:lnTo>
                    <a:pt x="1071" y="998"/>
                  </a:lnTo>
                  <a:lnTo>
                    <a:pt x="1217" y="852"/>
                  </a:lnTo>
                  <a:lnTo>
                    <a:pt x="1388" y="731"/>
                  </a:lnTo>
                  <a:lnTo>
                    <a:pt x="1582" y="658"/>
                  </a:lnTo>
                  <a:lnTo>
                    <a:pt x="1777" y="585"/>
                  </a:lnTo>
                  <a:lnTo>
                    <a:pt x="1996" y="512"/>
                  </a:lnTo>
                  <a:lnTo>
                    <a:pt x="2118" y="560"/>
                  </a:lnTo>
                  <a:lnTo>
                    <a:pt x="2239" y="560"/>
                  </a:lnTo>
                  <a:lnTo>
                    <a:pt x="2483" y="585"/>
                  </a:lnTo>
                  <a:lnTo>
                    <a:pt x="2969" y="536"/>
                  </a:lnTo>
                  <a:lnTo>
                    <a:pt x="4016" y="512"/>
                  </a:lnTo>
                  <a:lnTo>
                    <a:pt x="5062" y="512"/>
                  </a:lnTo>
                  <a:lnTo>
                    <a:pt x="6084" y="536"/>
                  </a:lnTo>
                  <a:lnTo>
                    <a:pt x="7106" y="560"/>
                  </a:lnTo>
                  <a:lnTo>
                    <a:pt x="8128" y="585"/>
                  </a:lnTo>
                  <a:lnTo>
                    <a:pt x="8639" y="585"/>
                  </a:lnTo>
                  <a:lnTo>
                    <a:pt x="9150" y="560"/>
                  </a:lnTo>
                  <a:lnTo>
                    <a:pt x="10220" y="512"/>
                  </a:lnTo>
                  <a:close/>
                  <a:moveTo>
                    <a:pt x="487" y="3650"/>
                  </a:moveTo>
                  <a:lnTo>
                    <a:pt x="560" y="3675"/>
                  </a:lnTo>
                  <a:lnTo>
                    <a:pt x="512" y="3748"/>
                  </a:lnTo>
                  <a:lnTo>
                    <a:pt x="487" y="3772"/>
                  </a:lnTo>
                  <a:lnTo>
                    <a:pt x="487" y="3650"/>
                  </a:lnTo>
                  <a:close/>
                  <a:moveTo>
                    <a:pt x="10147" y="3748"/>
                  </a:moveTo>
                  <a:lnTo>
                    <a:pt x="9782" y="4137"/>
                  </a:lnTo>
                  <a:lnTo>
                    <a:pt x="9612" y="4356"/>
                  </a:lnTo>
                  <a:lnTo>
                    <a:pt x="9466" y="4575"/>
                  </a:lnTo>
                  <a:lnTo>
                    <a:pt x="9344" y="4745"/>
                  </a:lnTo>
                  <a:lnTo>
                    <a:pt x="9344" y="4745"/>
                  </a:lnTo>
                  <a:lnTo>
                    <a:pt x="9515" y="4356"/>
                  </a:lnTo>
                  <a:lnTo>
                    <a:pt x="9685" y="3967"/>
                  </a:lnTo>
                  <a:lnTo>
                    <a:pt x="9782" y="3796"/>
                  </a:lnTo>
                  <a:lnTo>
                    <a:pt x="9807" y="3772"/>
                  </a:lnTo>
                  <a:lnTo>
                    <a:pt x="10147" y="3748"/>
                  </a:lnTo>
                  <a:close/>
                  <a:moveTo>
                    <a:pt x="1509" y="3699"/>
                  </a:moveTo>
                  <a:lnTo>
                    <a:pt x="1339" y="3845"/>
                  </a:lnTo>
                  <a:lnTo>
                    <a:pt x="1217" y="3991"/>
                  </a:lnTo>
                  <a:lnTo>
                    <a:pt x="950" y="4332"/>
                  </a:lnTo>
                  <a:lnTo>
                    <a:pt x="731" y="4648"/>
                  </a:lnTo>
                  <a:lnTo>
                    <a:pt x="512" y="4989"/>
                  </a:lnTo>
                  <a:lnTo>
                    <a:pt x="512" y="4697"/>
                  </a:lnTo>
                  <a:lnTo>
                    <a:pt x="633" y="4380"/>
                  </a:lnTo>
                  <a:lnTo>
                    <a:pt x="779" y="4040"/>
                  </a:lnTo>
                  <a:lnTo>
                    <a:pt x="877" y="3869"/>
                  </a:lnTo>
                  <a:lnTo>
                    <a:pt x="998" y="3723"/>
                  </a:lnTo>
                  <a:lnTo>
                    <a:pt x="1509" y="3699"/>
                  </a:lnTo>
                  <a:close/>
                  <a:moveTo>
                    <a:pt x="15452" y="3723"/>
                  </a:moveTo>
                  <a:lnTo>
                    <a:pt x="15111" y="4186"/>
                  </a:lnTo>
                  <a:lnTo>
                    <a:pt x="14746" y="4648"/>
                  </a:lnTo>
                  <a:lnTo>
                    <a:pt x="14454" y="5013"/>
                  </a:lnTo>
                  <a:lnTo>
                    <a:pt x="14333" y="5208"/>
                  </a:lnTo>
                  <a:lnTo>
                    <a:pt x="14235" y="5402"/>
                  </a:lnTo>
                  <a:lnTo>
                    <a:pt x="13846" y="5402"/>
                  </a:lnTo>
                  <a:lnTo>
                    <a:pt x="13919" y="5305"/>
                  </a:lnTo>
                  <a:lnTo>
                    <a:pt x="13992" y="5159"/>
                  </a:lnTo>
                  <a:lnTo>
                    <a:pt x="14089" y="4964"/>
                  </a:lnTo>
                  <a:lnTo>
                    <a:pt x="14479" y="4356"/>
                  </a:lnTo>
                  <a:lnTo>
                    <a:pt x="14673" y="4040"/>
                  </a:lnTo>
                  <a:lnTo>
                    <a:pt x="14722" y="3869"/>
                  </a:lnTo>
                  <a:lnTo>
                    <a:pt x="14771" y="3723"/>
                  </a:lnTo>
                  <a:close/>
                  <a:moveTo>
                    <a:pt x="14503" y="3699"/>
                  </a:moveTo>
                  <a:lnTo>
                    <a:pt x="14187" y="4161"/>
                  </a:lnTo>
                  <a:lnTo>
                    <a:pt x="13919" y="4599"/>
                  </a:lnTo>
                  <a:lnTo>
                    <a:pt x="13651" y="4989"/>
                  </a:lnTo>
                  <a:lnTo>
                    <a:pt x="13530" y="5183"/>
                  </a:lnTo>
                  <a:lnTo>
                    <a:pt x="13505" y="5281"/>
                  </a:lnTo>
                  <a:lnTo>
                    <a:pt x="13481" y="5402"/>
                  </a:lnTo>
                  <a:lnTo>
                    <a:pt x="13481" y="5427"/>
                  </a:lnTo>
                  <a:lnTo>
                    <a:pt x="13019" y="5427"/>
                  </a:lnTo>
                  <a:lnTo>
                    <a:pt x="13116" y="5183"/>
                  </a:lnTo>
                  <a:lnTo>
                    <a:pt x="13238" y="4940"/>
                  </a:lnTo>
                  <a:lnTo>
                    <a:pt x="13432" y="4648"/>
                  </a:lnTo>
                  <a:lnTo>
                    <a:pt x="13627" y="4332"/>
                  </a:lnTo>
                  <a:lnTo>
                    <a:pt x="13822" y="4015"/>
                  </a:lnTo>
                  <a:lnTo>
                    <a:pt x="13968" y="3699"/>
                  </a:lnTo>
                  <a:close/>
                  <a:moveTo>
                    <a:pt x="16255" y="3723"/>
                  </a:moveTo>
                  <a:lnTo>
                    <a:pt x="15914" y="4210"/>
                  </a:lnTo>
                  <a:lnTo>
                    <a:pt x="15573" y="4672"/>
                  </a:lnTo>
                  <a:lnTo>
                    <a:pt x="15282" y="5037"/>
                  </a:lnTo>
                  <a:lnTo>
                    <a:pt x="15160" y="5208"/>
                  </a:lnTo>
                  <a:lnTo>
                    <a:pt x="15111" y="5329"/>
                  </a:lnTo>
                  <a:lnTo>
                    <a:pt x="15087" y="5427"/>
                  </a:lnTo>
                  <a:lnTo>
                    <a:pt x="14722" y="5427"/>
                  </a:lnTo>
                  <a:lnTo>
                    <a:pt x="14795" y="5329"/>
                  </a:lnTo>
                  <a:lnTo>
                    <a:pt x="15257" y="4697"/>
                  </a:lnTo>
                  <a:lnTo>
                    <a:pt x="15403" y="4478"/>
                  </a:lnTo>
                  <a:lnTo>
                    <a:pt x="15525" y="4234"/>
                  </a:lnTo>
                  <a:lnTo>
                    <a:pt x="15622" y="3991"/>
                  </a:lnTo>
                  <a:lnTo>
                    <a:pt x="15646" y="3845"/>
                  </a:lnTo>
                  <a:lnTo>
                    <a:pt x="15671" y="3723"/>
                  </a:lnTo>
                  <a:close/>
                  <a:moveTo>
                    <a:pt x="3748" y="3626"/>
                  </a:moveTo>
                  <a:lnTo>
                    <a:pt x="3602" y="3772"/>
                  </a:lnTo>
                  <a:lnTo>
                    <a:pt x="3480" y="3967"/>
                  </a:lnTo>
                  <a:lnTo>
                    <a:pt x="3286" y="4307"/>
                  </a:lnTo>
                  <a:lnTo>
                    <a:pt x="3091" y="4599"/>
                  </a:lnTo>
                  <a:lnTo>
                    <a:pt x="2872" y="4867"/>
                  </a:lnTo>
                  <a:lnTo>
                    <a:pt x="2677" y="5159"/>
                  </a:lnTo>
                  <a:lnTo>
                    <a:pt x="2580" y="5305"/>
                  </a:lnTo>
                  <a:lnTo>
                    <a:pt x="2507" y="5451"/>
                  </a:lnTo>
                  <a:lnTo>
                    <a:pt x="2191" y="5451"/>
                  </a:lnTo>
                  <a:lnTo>
                    <a:pt x="2312" y="5305"/>
                  </a:lnTo>
                  <a:lnTo>
                    <a:pt x="2410" y="5135"/>
                  </a:lnTo>
                  <a:lnTo>
                    <a:pt x="2604" y="4867"/>
                  </a:lnTo>
                  <a:lnTo>
                    <a:pt x="2799" y="4599"/>
                  </a:lnTo>
                  <a:lnTo>
                    <a:pt x="2945" y="4307"/>
                  </a:lnTo>
                  <a:lnTo>
                    <a:pt x="3091" y="4040"/>
                  </a:lnTo>
                  <a:lnTo>
                    <a:pt x="3213" y="3748"/>
                  </a:lnTo>
                  <a:lnTo>
                    <a:pt x="3213" y="3699"/>
                  </a:lnTo>
                  <a:lnTo>
                    <a:pt x="3164" y="3675"/>
                  </a:lnTo>
                  <a:lnTo>
                    <a:pt x="3115" y="3650"/>
                  </a:lnTo>
                  <a:lnTo>
                    <a:pt x="3091" y="3699"/>
                  </a:lnTo>
                  <a:lnTo>
                    <a:pt x="2872" y="3942"/>
                  </a:lnTo>
                  <a:lnTo>
                    <a:pt x="2653" y="4210"/>
                  </a:lnTo>
                  <a:lnTo>
                    <a:pt x="2434" y="4453"/>
                  </a:lnTo>
                  <a:lnTo>
                    <a:pt x="2215" y="4721"/>
                  </a:lnTo>
                  <a:lnTo>
                    <a:pt x="1947" y="5062"/>
                  </a:lnTo>
                  <a:lnTo>
                    <a:pt x="1826" y="5232"/>
                  </a:lnTo>
                  <a:lnTo>
                    <a:pt x="1777" y="5329"/>
                  </a:lnTo>
                  <a:lnTo>
                    <a:pt x="1753" y="5427"/>
                  </a:lnTo>
                  <a:lnTo>
                    <a:pt x="1388" y="5427"/>
                  </a:lnTo>
                  <a:lnTo>
                    <a:pt x="1461" y="5305"/>
                  </a:lnTo>
                  <a:lnTo>
                    <a:pt x="1534" y="5159"/>
                  </a:lnTo>
                  <a:lnTo>
                    <a:pt x="1631" y="5013"/>
                  </a:lnTo>
                  <a:lnTo>
                    <a:pt x="1728" y="4867"/>
                  </a:lnTo>
                  <a:lnTo>
                    <a:pt x="1972" y="4575"/>
                  </a:lnTo>
                  <a:lnTo>
                    <a:pt x="2142" y="4356"/>
                  </a:lnTo>
                  <a:lnTo>
                    <a:pt x="2288" y="4137"/>
                  </a:lnTo>
                  <a:lnTo>
                    <a:pt x="2410" y="3894"/>
                  </a:lnTo>
                  <a:lnTo>
                    <a:pt x="2507" y="3650"/>
                  </a:lnTo>
                  <a:lnTo>
                    <a:pt x="3748" y="3626"/>
                  </a:lnTo>
                  <a:close/>
                  <a:moveTo>
                    <a:pt x="4551" y="3602"/>
                  </a:moveTo>
                  <a:lnTo>
                    <a:pt x="4356" y="3796"/>
                  </a:lnTo>
                  <a:lnTo>
                    <a:pt x="4186" y="4015"/>
                  </a:lnTo>
                  <a:lnTo>
                    <a:pt x="3894" y="4478"/>
                  </a:lnTo>
                  <a:lnTo>
                    <a:pt x="3699" y="4697"/>
                  </a:lnTo>
                  <a:lnTo>
                    <a:pt x="3505" y="4940"/>
                  </a:lnTo>
                  <a:lnTo>
                    <a:pt x="3407" y="5062"/>
                  </a:lnTo>
                  <a:lnTo>
                    <a:pt x="3334" y="5183"/>
                  </a:lnTo>
                  <a:lnTo>
                    <a:pt x="3286" y="5329"/>
                  </a:lnTo>
                  <a:lnTo>
                    <a:pt x="3261" y="5451"/>
                  </a:lnTo>
                  <a:lnTo>
                    <a:pt x="2921" y="5451"/>
                  </a:lnTo>
                  <a:lnTo>
                    <a:pt x="3067" y="5281"/>
                  </a:lnTo>
                  <a:lnTo>
                    <a:pt x="3213" y="5062"/>
                  </a:lnTo>
                  <a:lnTo>
                    <a:pt x="3432" y="4672"/>
                  </a:lnTo>
                  <a:lnTo>
                    <a:pt x="3724" y="4161"/>
                  </a:lnTo>
                  <a:lnTo>
                    <a:pt x="4016" y="3602"/>
                  </a:lnTo>
                  <a:close/>
                  <a:moveTo>
                    <a:pt x="13140" y="3675"/>
                  </a:moveTo>
                  <a:lnTo>
                    <a:pt x="13724" y="3699"/>
                  </a:lnTo>
                  <a:lnTo>
                    <a:pt x="13505" y="3894"/>
                  </a:lnTo>
                  <a:lnTo>
                    <a:pt x="13335" y="4137"/>
                  </a:lnTo>
                  <a:lnTo>
                    <a:pt x="12994" y="4624"/>
                  </a:lnTo>
                  <a:lnTo>
                    <a:pt x="12751" y="5013"/>
                  </a:lnTo>
                  <a:lnTo>
                    <a:pt x="12605" y="5232"/>
                  </a:lnTo>
                  <a:lnTo>
                    <a:pt x="12483" y="5451"/>
                  </a:lnTo>
                  <a:lnTo>
                    <a:pt x="12313" y="5451"/>
                  </a:lnTo>
                  <a:lnTo>
                    <a:pt x="12459" y="5256"/>
                  </a:lnTo>
                  <a:lnTo>
                    <a:pt x="12556" y="5037"/>
                  </a:lnTo>
                  <a:lnTo>
                    <a:pt x="12775" y="4624"/>
                  </a:lnTo>
                  <a:lnTo>
                    <a:pt x="12873" y="4405"/>
                  </a:lnTo>
                  <a:lnTo>
                    <a:pt x="12946" y="4161"/>
                  </a:lnTo>
                  <a:lnTo>
                    <a:pt x="13043" y="3918"/>
                  </a:lnTo>
                  <a:lnTo>
                    <a:pt x="13140" y="3675"/>
                  </a:lnTo>
                  <a:close/>
                  <a:moveTo>
                    <a:pt x="16912" y="3723"/>
                  </a:moveTo>
                  <a:lnTo>
                    <a:pt x="16547" y="4283"/>
                  </a:lnTo>
                  <a:lnTo>
                    <a:pt x="16328" y="4575"/>
                  </a:lnTo>
                  <a:lnTo>
                    <a:pt x="16109" y="4818"/>
                  </a:lnTo>
                  <a:lnTo>
                    <a:pt x="15841" y="5086"/>
                  </a:lnTo>
                  <a:lnTo>
                    <a:pt x="15695" y="5281"/>
                  </a:lnTo>
                  <a:lnTo>
                    <a:pt x="15573" y="5451"/>
                  </a:lnTo>
                  <a:lnTo>
                    <a:pt x="15501" y="5451"/>
                  </a:lnTo>
                  <a:lnTo>
                    <a:pt x="15695" y="5135"/>
                  </a:lnTo>
                  <a:lnTo>
                    <a:pt x="15914" y="4843"/>
                  </a:lnTo>
                  <a:lnTo>
                    <a:pt x="16084" y="4575"/>
                  </a:lnTo>
                  <a:lnTo>
                    <a:pt x="16230" y="4307"/>
                  </a:lnTo>
                  <a:lnTo>
                    <a:pt x="16474" y="3723"/>
                  </a:lnTo>
                  <a:close/>
                  <a:moveTo>
                    <a:pt x="12921" y="3650"/>
                  </a:moveTo>
                  <a:lnTo>
                    <a:pt x="12800" y="3821"/>
                  </a:lnTo>
                  <a:lnTo>
                    <a:pt x="12702" y="3991"/>
                  </a:lnTo>
                  <a:lnTo>
                    <a:pt x="12532" y="4332"/>
                  </a:lnTo>
                  <a:lnTo>
                    <a:pt x="12362" y="4599"/>
                  </a:lnTo>
                  <a:lnTo>
                    <a:pt x="12167" y="4891"/>
                  </a:lnTo>
                  <a:lnTo>
                    <a:pt x="11997" y="5159"/>
                  </a:lnTo>
                  <a:lnTo>
                    <a:pt x="11948" y="5305"/>
                  </a:lnTo>
                  <a:lnTo>
                    <a:pt x="11899" y="5451"/>
                  </a:lnTo>
                  <a:lnTo>
                    <a:pt x="11583" y="5475"/>
                  </a:lnTo>
                  <a:lnTo>
                    <a:pt x="11583" y="5475"/>
                  </a:lnTo>
                  <a:lnTo>
                    <a:pt x="11729" y="5232"/>
                  </a:lnTo>
                  <a:lnTo>
                    <a:pt x="11826" y="4964"/>
                  </a:lnTo>
                  <a:lnTo>
                    <a:pt x="12045" y="4453"/>
                  </a:lnTo>
                  <a:lnTo>
                    <a:pt x="12216" y="4064"/>
                  </a:lnTo>
                  <a:lnTo>
                    <a:pt x="12289" y="3869"/>
                  </a:lnTo>
                  <a:lnTo>
                    <a:pt x="12337" y="3650"/>
                  </a:lnTo>
                  <a:close/>
                  <a:moveTo>
                    <a:pt x="4746" y="3602"/>
                  </a:moveTo>
                  <a:lnTo>
                    <a:pt x="5792" y="3626"/>
                  </a:lnTo>
                  <a:lnTo>
                    <a:pt x="6814" y="3675"/>
                  </a:lnTo>
                  <a:lnTo>
                    <a:pt x="6571" y="3845"/>
                  </a:lnTo>
                  <a:lnTo>
                    <a:pt x="6352" y="4064"/>
                  </a:lnTo>
                  <a:lnTo>
                    <a:pt x="6157" y="4283"/>
                  </a:lnTo>
                  <a:lnTo>
                    <a:pt x="5987" y="4526"/>
                  </a:lnTo>
                  <a:lnTo>
                    <a:pt x="5573" y="5135"/>
                  </a:lnTo>
                  <a:lnTo>
                    <a:pt x="5427" y="5305"/>
                  </a:lnTo>
                  <a:lnTo>
                    <a:pt x="5403" y="5402"/>
                  </a:lnTo>
                  <a:lnTo>
                    <a:pt x="5378" y="5500"/>
                  </a:lnTo>
                  <a:lnTo>
                    <a:pt x="5013" y="5500"/>
                  </a:lnTo>
                  <a:lnTo>
                    <a:pt x="5232" y="5232"/>
                  </a:lnTo>
                  <a:lnTo>
                    <a:pt x="5427" y="4940"/>
                  </a:lnTo>
                  <a:lnTo>
                    <a:pt x="6206" y="3748"/>
                  </a:lnTo>
                  <a:lnTo>
                    <a:pt x="6230" y="3699"/>
                  </a:lnTo>
                  <a:lnTo>
                    <a:pt x="6206" y="3675"/>
                  </a:lnTo>
                  <a:lnTo>
                    <a:pt x="6108" y="3675"/>
                  </a:lnTo>
                  <a:lnTo>
                    <a:pt x="5865" y="3894"/>
                  </a:lnTo>
                  <a:lnTo>
                    <a:pt x="5646" y="4113"/>
                  </a:lnTo>
                  <a:lnTo>
                    <a:pt x="5427" y="4356"/>
                  </a:lnTo>
                  <a:lnTo>
                    <a:pt x="5208" y="4599"/>
                  </a:lnTo>
                  <a:lnTo>
                    <a:pt x="4892" y="5013"/>
                  </a:lnTo>
                  <a:lnTo>
                    <a:pt x="4770" y="5256"/>
                  </a:lnTo>
                  <a:lnTo>
                    <a:pt x="4648" y="5500"/>
                  </a:lnTo>
                  <a:lnTo>
                    <a:pt x="4429" y="5475"/>
                  </a:lnTo>
                  <a:lnTo>
                    <a:pt x="4746" y="5037"/>
                  </a:lnTo>
                  <a:lnTo>
                    <a:pt x="4989" y="4745"/>
                  </a:lnTo>
                  <a:lnTo>
                    <a:pt x="5208" y="4405"/>
                  </a:lnTo>
                  <a:lnTo>
                    <a:pt x="5403" y="4088"/>
                  </a:lnTo>
                  <a:lnTo>
                    <a:pt x="5476" y="3894"/>
                  </a:lnTo>
                  <a:lnTo>
                    <a:pt x="5549" y="3723"/>
                  </a:lnTo>
                  <a:lnTo>
                    <a:pt x="5549" y="3675"/>
                  </a:lnTo>
                  <a:lnTo>
                    <a:pt x="5500" y="3650"/>
                  </a:lnTo>
                  <a:lnTo>
                    <a:pt x="5476" y="3626"/>
                  </a:lnTo>
                  <a:lnTo>
                    <a:pt x="5427" y="3650"/>
                  </a:lnTo>
                  <a:lnTo>
                    <a:pt x="5159" y="3918"/>
                  </a:lnTo>
                  <a:lnTo>
                    <a:pt x="4916" y="4210"/>
                  </a:lnTo>
                  <a:lnTo>
                    <a:pt x="4429" y="4794"/>
                  </a:lnTo>
                  <a:lnTo>
                    <a:pt x="4162" y="5110"/>
                  </a:lnTo>
                  <a:lnTo>
                    <a:pt x="4016" y="5281"/>
                  </a:lnTo>
                  <a:lnTo>
                    <a:pt x="3894" y="5475"/>
                  </a:lnTo>
                  <a:lnTo>
                    <a:pt x="3529" y="5451"/>
                  </a:lnTo>
                  <a:lnTo>
                    <a:pt x="3821" y="5086"/>
                  </a:lnTo>
                  <a:lnTo>
                    <a:pt x="4064" y="4721"/>
                  </a:lnTo>
                  <a:lnTo>
                    <a:pt x="4405" y="4161"/>
                  </a:lnTo>
                  <a:lnTo>
                    <a:pt x="4575" y="3869"/>
                  </a:lnTo>
                  <a:lnTo>
                    <a:pt x="4746" y="3602"/>
                  </a:lnTo>
                  <a:close/>
                  <a:moveTo>
                    <a:pt x="11997" y="3650"/>
                  </a:moveTo>
                  <a:lnTo>
                    <a:pt x="11875" y="3869"/>
                  </a:lnTo>
                  <a:lnTo>
                    <a:pt x="11778" y="4088"/>
                  </a:lnTo>
                  <a:lnTo>
                    <a:pt x="11559" y="4551"/>
                  </a:lnTo>
                  <a:lnTo>
                    <a:pt x="11315" y="4989"/>
                  </a:lnTo>
                  <a:lnTo>
                    <a:pt x="11218" y="5232"/>
                  </a:lnTo>
                  <a:lnTo>
                    <a:pt x="11194" y="5378"/>
                  </a:lnTo>
                  <a:lnTo>
                    <a:pt x="11169" y="5500"/>
                  </a:lnTo>
                  <a:lnTo>
                    <a:pt x="10756" y="5500"/>
                  </a:lnTo>
                  <a:lnTo>
                    <a:pt x="10950" y="5256"/>
                  </a:lnTo>
                  <a:lnTo>
                    <a:pt x="11121" y="4989"/>
                  </a:lnTo>
                  <a:lnTo>
                    <a:pt x="11291" y="4672"/>
                  </a:lnTo>
                  <a:lnTo>
                    <a:pt x="11437" y="4332"/>
                  </a:lnTo>
                  <a:lnTo>
                    <a:pt x="11705" y="3650"/>
                  </a:lnTo>
                  <a:close/>
                  <a:moveTo>
                    <a:pt x="17593" y="3699"/>
                  </a:moveTo>
                  <a:lnTo>
                    <a:pt x="17471" y="3894"/>
                  </a:lnTo>
                  <a:lnTo>
                    <a:pt x="17325" y="4088"/>
                  </a:lnTo>
                  <a:lnTo>
                    <a:pt x="17082" y="4502"/>
                  </a:lnTo>
                  <a:lnTo>
                    <a:pt x="16887" y="4745"/>
                  </a:lnTo>
                  <a:lnTo>
                    <a:pt x="16668" y="4989"/>
                  </a:lnTo>
                  <a:lnTo>
                    <a:pt x="16474" y="5232"/>
                  </a:lnTo>
                  <a:lnTo>
                    <a:pt x="16376" y="5378"/>
                  </a:lnTo>
                  <a:lnTo>
                    <a:pt x="16303" y="5500"/>
                  </a:lnTo>
                  <a:lnTo>
                    <a:pt x="16133" y="5475"/>
                  </a:lnTo>
                  <a:lnTo>
                    <a:pt x="16620" y="4867"/>
                  </a:lnTo>
                  <a:lnTo>
                    <a:pt x="16790" y="4599"/>
                  </a:lnTo>
                  <a:lnTo>
                    <a:pt x="16936" y="4307"/>
                  </a:lnTo>
                  <a:lnTo>
                    <a:pt x="17033" y="4015"/>
                  </a:lnTo>
                  <a:lnTo>
                    <a:pt x="17131" y="3723"/>
                  </a:lnTo>
                  <a:lnTo>
                    <a:pt x="17593" y="3699"/>
                  </a:lnTo>
                  <a:close/>
                  <a:moveTo>
                    <a:pt x="2337" y="3650"/>
                  </a:moveTo>
                  <a:lnTo>
                    <a:pt x="1947" y="4064"/>
                  </a:lnTo>
                  <a:lnTo>
                    <a:pt x="1558" y="4478"/>
                  </a:lnTo>
                  <a:lnTo>
                    <a:pt x="1363" y="4697"/>
                  </a:lnTo>
                  <a:lnTo>
                    <a:pt x="1193" y="4940"/>
                  </a:lnTo>
                  <a:lnTo>
                    <a:pt x="1096" y="5062"/>
                  </a:lnTo>
                  <a:lnTo>
                    <a:pt x="1047" y="5183"/>
                  </a:lnTo>
                  <a:lnTo>
                    <a:pt x="1023" y="5329"/>
                  </a:lnTo>
                  <a:lnTo>
                    <a:pt x="1023" y="5451"/>
                  </a:lnTo>
                  <a:lnTo>
                    <a:pt x="804" y="5475"/>
                  </a:lnTo>
                  <a:lnTo>
                    <a:pt x="609" y="5524"/>
                  </a:lnTo>
                  <a:lnTo>
                    <a:pt x="609" y="5524"/>
                  </a:lnTo>
                  <a:lnTo>
                    <a:pt x="682" y="5451"/>
                  </a:lnTo>
                  <a:lnTo>
                    <a:pt x="755" y="5354"/>
                  </a:lnTo>
                  <a:lnTo>
                    <a:pt x="901" y="5135"/>
                  </a:lnTo>
                  <a:lnTo>
                    <a:pt x="1023" y="4891"/>
                  </a:lnTo>
                  <a:lnTo>
                    <a:pt x="1120" y="4697"/>
                  </a:lnTo>
                  <a:lnTo>
                    <a:pt x="1485" y="4186"/>
                  </a:lnTo>
                  <a:lnTo>
                    <a:pt x="1874" y="3675"/>
                  </a:lnTo>
                  <a:lnTo>
                    <a:pt x="2288" y="3650"/>
                  </a:lnTo>
                  <a:close/>
                  <a:moveTo>
                    <a:pt x="11510" y="3650"/>
                  </a:moveTo>
                  <a:lnTo>
                    <a:pt x="11291" y="3967"/>
                  </a:lnTo>
                  <a:lnTo>
                    <a:pt x="11096" y="4283"/>
                  </a:lnTo>
                  <a:lnTo>
                    <a:pt x="10902" y="4599"/>
                  </a:lnTo>
                  <a:lnTo>
                    <a:pt x="10707" y="4891"/>
                  </a:lnTo>
                  <a:lnTo>
                    <a:pt x="10464" y="5208"/>
                  </a:lnTo>
                  <a:lnTo>
                    <a:pt x="10366" y="5354"/>
                  </a:lnTo>
                  <a:lnTo>
                    <a:pt x="10269" y="5524"/>
                  </a:lnTo>
                  <a:lnTo>
                    <a:pt x="10001" y="5524"/>
                  </a:lnTo>
                  <a:lnTo>
                    <a:pt x="10269" y="5208"/>
                  </a:lnTo>
                  <a:lnTo>
                    <a:pt x="10488" y="4891"/>
                  </a:lnTo>
                  <a:lnTo>
                    <a:pt x="10683" y="4599"/>
                  </a:lnTo>
                  <a:lnTo>
                    <a:pt x="10853" y="4307"/>
                  </a:lnTo>
                  <a:lnTo>
                    <a:pt x="11023" y="3991"/>
                  </a:lnTo>
                  <a:lnTo>
                    <a:pt x="11145" y="3675"/>
                  </a:lnTo>
                  <a:lnTo>
                    <a:pt x="11437" y="3650"/>
                  </a:lnTo>
                  <a:close/>
                  <a:moveTo>
                    <a:pt x="6936" y="3699"/>
                  </a:moveTo>
                  <a:lnTo>
                    <a:pt x="7325" y="3723"/>
                  </a:lnTo>
                  <a:lnTo>
                    <a:pt x="7057" y="4015"/>
                  </a:lnTo>
                  <a:lnTo>
                    <a:pt x="6814" y="4356"/>
                  </a:lnTo>
                  <a:lnTo>
                    <a:pt x="6619" y="4599"/>
                  </a:lnTo>
                  <a:lnTo>
                    <a:pt x="6400" y="4867"/>
                  </a:lnTo>
                  <a:lnTo>
                    <a:pt x="6327" y="5013"/>
                  </a:lnTo>
                  <a:lnTo>
                    <a:pt x="6254" y="5159"/>
                  </a:lnTo>
                  <a:lnTo>
                    <a:pt x="6206" y="5329"/>
                  </a:lnTo>
                  <a:lnTo>
                    <a:pt x="6206" y="5475"/>
                  </a:lnTo>
                  <a:lnTo>
                    <a:pt x="6206" y="5500"/>
                  </a:lnTo>
                  <a:lnTo>
                    <a:pt x="6230" y="5548"/>
                  </a:lnTo>
                  <a:lnTo>
                    <a:pt x="5768" y="5524"/>
                  </a:lnTo>
                  <a:lnTo>
                    <a:pt x="5889" y="5378"/>
                  </a:lnTo>
                  <a:lnTo>
                    <a:pt x="5987" y="5208"/>
                  </a:lnTo>
                  <a:lnTo>
                    <a:pt x="6157" y="4916"/>
                  </a:lnTo>
                  <a:lnTo>
                    <a:pt x="6546" y="4332"/>
                  </a:lnTo>
                  <a:lnTo>
                    <a:pt x="6936" y="3723"/>
                  </a:lnTo>
                  <a:lnTo>
                    <a:pt x="6936" y="3699"/>
                  </a:lnTo>
                  <a:close/>
                  <a:moveTo>
                    <a:pt x="7568" y="3723"/>
                  </a:moveTo>
                  <a:lnTo>
                    <a:pt x="8103" y="3748"/>
                  </a:lnTo>
                  <a:lnTo>
                    <a:pt x="7933" y="3991"/>
                  </a:lnTo>
                  <a:lnTo>
                    <a:pt x="7763" y="4234"/>
                  </a:lnTo>
                  <a:lnTo>
                    <a:pt x="7592" y="4478"/>
                  </a:lnTo>
                  <a:lnTo>
                    <a:pt x="7422" y="4721"/>
                  </a:lnTo>
                  <a:lnTo>
                    <a:pt x="7057" y="5110"/>
                  </a:lnTo>
                  <a:lnTo>
                    <a:pt x="6887" y="5329"/>
                  </a:lnTo>
                  <a:lnTo>
                    <a:pt x="6838" y="5427"/>
                  </a:lnTo>
                  <a:lnTo>
                    <a:pt x="6814" y="5548"/>
                  </a:lnTo>
                  <a:lnTo>
                    <a:pt x="6327" y="5548"/>
                  </a:lnTo>
                  <a:lnTo>
                    <a:pt x="6449" y="5451"/>
                  </a:lnTo>
                  <a:lnTo>
                    <a:pt x="6546" y="5354"/>
                  </a:lnTo>
                  <a:lnTo>
                    <a:pt x="6717" y="5110"/>
                  </a:lnTo>
                  <a:lnTo>
                    <a:pt x="7009" y="4624"/>
                  </a:lnTo>
                  <a:lnTo>
                    <a:pt x="7325" y="4186"/>
                  </a:lnTo>
                  <a:lnTo>
                    <a:pt x="7447" y="3967"/>
                  </a:lnTo>
                  <a:lnTo>
                    <a:pt x="7568" y="3723"/>
                  </a:lnTo>
                  <a:close/>
                  <a:moveTo>
                    <a:pt x="10902" y="3675"/>
                  </a:moveTo>
                  <a:lnTo>
                    <a:pt x="10172" y="4721"/>
                  </a:lnTo>
                  <a:lnTo>
                    <a:pt x="10026" y="4916"/>
                  </a:lnTo>
                  <a:lnTo>
                    <a:pt x="9855" y="5110"/>
                  </a:lnTo>
                  <a:lnTo>
                    <a:pt x="9709" y="5329"/>
                  </a:lnTo>
                  <a:lnTo>
                    <a:pt x="9661" y="5427"/>
                  </a:lnTo>
                  <a:lnTo>
                    <a:pt x="9612" y="5548"/>
                  </a:lnTo>
                  <a:lnTo>
                    <a:pt x="9320" y="5548"/>
                  </a:lnTo>
                  <a:lnTo>
                    <a:pt x="9515" y="5208"/>
                  </a:lnTo>
                  <a:lnTo>
                    <a:pt x="9661" y="4867"/>
                  </a:lnTo>
                  <a:lnTo>
                    <a:pt x="10026" y="4307"/>
                  </a:lnTo>
                  <a:lnTo>
                    <a:pt x="10391" y="3723"/>
                  </a:lnTo>
                  <a:lnTo>
                    <a:pt x="10902" y="3675"/>
                  </a:lnTo>
                  <a:close/>
                  <a:moveTo>
                    <a:pt x="9150" y="5062"/>
                  </a:moveTo>
                  <a:lnTo>
                    <a:pt x="9004" y="5305"/>
                  </a:lnTo>
                  <a:lnTo>
                    <a:pt x="8979" y="5427"/>
                  </a:lnTo>
                  <a:lnTo>
                    <a:pt x="8931" y="5548"/>
                  </a:lnTo>
                  <a:lnTo>
                    <a:pt x="8736" y="5573"/>
                  </a:lnTo>
                  <a:lnTo>
                    <a:pt x="8736" y="5573"/>
                  </a:lnTo>
                  <a:lnTo>
                    <a:pt x="8955" y="5281"/>
                  </a:lnTo>
                  <a:lnTo>
                    <a:pt x="9150" y="5062"/>
                  </a:lnTo>
                  <a:close/>
                  <a:moveTo>
                    <a:pt x="8785" y="3772"/>
                  </a:moveTo>
                  <a:lnTo>
                    <a:pt x="8663" y="3918"/>
                  </a:lnTo>
                  <a:lnTo>
                    <a:pt x="8541" y="4064"/>
                  </a:lnTo>
                  <a:lnTo>
                    <a:pt x="8322" y="4380"/>
                  </a:lnTo>
                  <a:lnTo>
                    <a:pt x="8103" y="4672"/>
                  </a:lnTo>
                  <a:lnTo>
                    <a:pt x="7884" y="4940"/>
                  </a:lnTo>
                  <a:lnTo>
                    <a:pt x="7690" y="5256"/>
                  </a:lnTo>
                  <a:lnTo>
                    <a:pt x="7617" y="5402"/>
                  </a:lnTo>
                  <a:lnTo>
                    <a:pt x="7544" y="5573"/>
                  </a:lnTo>
                  <a:lnTo>
                    <a:pt x="7228" y="5573"/>
                  </a:lnTo>
                  <a:lnTo>
                    <a:pt x="7374" y="5402"/>
                  </a:lnTo>
                  <a:lnTo>
                    <a:pt x="7495" y="5256"/>
                  </a:lnTo>
                  <a:lnTo>
                    <a:pt x="7714" y="4940"/>
                  </a:lnTo>
                  <a:lnTo>
                    <a:pt x="7909" y="4672"/>
                  </a:lnTo>
                  <a:lnTo>
                    <a:pt x="8079" y="4380"/>
                  </a:lnTo>
                  <a:lnTo>
                    <a:pt x="8225" y="4088"/>
                  </a:lnTo>
                  <a:lnTo>
                    <a:pt x="8347" y="3772"/>
                  </a:lnTo>
                  <a:close/>
                  <a:moveTo>
                    <a:pt x="9515" y="3772"/>
                  </a:moveTo>
                  <a:lnTo>
                    <a:pt x="9490" y="3821"/>
                  </a:lnTo>
                  <a:lnTo>
                    <a:pt x="9393" y="3918"/>
                  </a:lnTo>
                  <a:lnTo>
                    <a:pt x="9320" y="4040"/>
                  </a:lnTo>
                  <a:lnTo>
                    <a:pt x="9150" y="4332"/>
                  </a:lnTo>
                  <a:lnTo>
                    <a:pt x="9028" y="4624"/>
                  </a:lnTo>
                  <a:lnTo>
                    <a:pt x="8833" y="4843"/>
                  </a:lnTo>
                  <a:lnTo>
                    <a:pt x="8614" y="5086"/>
                  </a:lnTo>
                  <a:lnTo>
                    <a:pt x="8541" y="5183"/>
                  </a:lnTo>
                  <a:lnTo>
                    <a:pt x="8444" y="5305"/>
                  </a:lnTo>
                  <a:lnTo>
                    <a:pt x="8395" y="5427"/>
                  </a:lnTo>
                  <a:lnTo>
                    <a:pt x="8347" y="5573"/>
                  </a:lnTo>
                  <a:lnTo>
                    <a:pt x="7884" y="5573"/>
                  </a:lnTo>
                  <a:lnTo>
                    <a:pt x="8055" y="5378"/>
                  </a:lnTo>
                  <a:lnTo>
                    <a:pt x="8201" y="5183"/>
                  </a:lnTo>
                  <a:lnTo>
                    <a:pt x="8444" y="4794"/>
                  </a:lnTo>
                  <a:lnTo>
                    <a:pt x="8614" y="4551"/>
                  </a:lnTo>
                  <a:lnTo>
                    <a:pt x="8760" y="4307"/>
                  </a:lnTo>
                  <a:lnTo>
                    <a:pt x="9028" y="3796"/>
                  </a:lnTo>
                  <a:lnTo>
                    <a:pt x="9271" y="3796"/>
                  </a:lnTo>
                  <a:lnTo>
                    <a:pt x="9515" y="3772"/>
                  </a:lnTo>
                  <a:close/>
                  <a:moveTo>
                    <a:pt x="18031" y="3650"/>
                  </a:moveTo>
                  <a:lnTo>
                    <a:pt x="18031" y="4015"/>
                  </a:lnTo>
                  <a:lnTo>
                    <a:pt x="17934" y="4186"/>
                  </a:lnTo>
                  <a:lnTo>
                    <a:pt x="17836" y="4380"/>
                  </a:lnTo>
                  <a:lnTo>
                    <a:pt x="17642" y="4745"/>
                  </a:lnTo>
                  <a:lnTo>
                    <a:pt x="17350" y="5159"/>
                  </a:lnTo>
                  <a:lnTo>
                    <a:pt x="17228" y="5354"/>
                  </a:lnTo>
                  <a:lnTo>
                    <a:pt x="17131" y="5573"/>
                  </a:lnTo>
                  <a:lnTo>
                    <a:pt x="16766" y="5548"/>
                  </a:lnTo>
                  <a:lnTo>
                    <a:pt x="16912" y="5378"/>
                  </a:lnTo>
                  <a:lnTo>
                    <a:pt x="17058" y="5183"/>
                  </a:lnTo>
                  <a:lnTo>
                    <a:pt x="17325" y="4818"/>
                  </a:lnTo>
                  <a:lnTo>
                    <a:pt x="17471" y="4551"/>
                  </a:lnTo>
                  <a:lnTo>
                    <a:pt x="17569" y="4259"/>
                  </a:lnTo>
                  <a:lnTo>
                    <a:pt x="17739" y="3699"/>
                  </a:lnTo>
                  <a:lnTo>
                    <a:pt x="18031" y="3650"/>
                  </a:lnTo>
                  <a:close/>
                  <a:moveTo>
                    <a:pt x="18007" y="4818"/>
                  </a:moveTo>
                  <a:lnTo>
                    <a:pt x="18007" y="5597"/>
                  </a:lnTo>
                  <a:lnTo>
                    <a:pt x="17544" y="5597"/>
                  </a:lnTo>
                  <a:lnTo>
                    <a:pt x="17642" y="5378"/>
                  </a:lnTo>
                  <a:lnTo>
                    <a:pt x="17812" y="5110"/>
                  </a:lnTo>
                  <a:lnTo>
                    <a:pt x="18007" y="4818"/>
                  </a:lnTo>
                  <a:close/>
                  <a:moveTo>
                    <a:pt x="560" y="5913"/>
                  </a:moveTo>
                  <a:lnTo>
                    <a:pt x="537" y="5960"/>
                  </a:lnTo>
                  <a:lnTo>
                    <a:pt x="537" y="5960"/>
                  </a:lnTo>
                  <a:lnTo>
                    <a:pt x="536" y="5938"/>
                  </a:lnTo>
                  <a:lnTo>
                    <a:pt x="560" y="5913"/>
                  </a:lnTo>
                  <a:close/>
                  <a:moveTo>
                    <a:pt x="4673" y="6692"/>
                  </a:moveTo>
                  <a:lnTo>
                    <a:pt x="4600" y="6716"/>
                  </a:lnTo>
                  <a:lnTo>
                    <a:pt x="4527" y="6765"/>
                  </a:lnTo>
                  <a:lnTo>
                    <a:pt x="4405" y="6838"/>
                  </a:lnTo>
                  <a:lnTo>
                    <a:pt x="4283" y="6911"/>
                  </a:lnTo>
                  <a:lnTo>
                    <a:pt x="4089" y="6984"/>
                  </a:lnTo>
                  <a:lnTo>
                    <a:pt x="4016" y="7008"/>
                  </a:lnTo>
                  <a:lnTo>
                    <a:pt x="4016" y="6935"/>
                  </a:lnTo>
                  <a:lnTo>
                    <a:pt x="3991" y="6862"/>
                  </a:lnTo>
                  <a:lnTo>
                    <a:pt x="3967" y="6789"/>
                  </a:lnTo>
                  <a:lnTo>
                    <a:pt x="3918" y="6741"/>
                  </a:lnTo>
                  <a:lnTo>
                    <a:pt x="3870" y="6716"/>
                  </a:lnTo>
                  <a:lnTo>
                    <a:pt x="3797" y="6716"/>
                  </a:lnTo>
                  <a:lnTo>
                    <a:pt x="3724" y="6741"/>
                  </a:lnTo>
                  <a:lnTo>
                    <a:pt x="3675" y="6789"/>
                  </a:lnTo>
                  <a:lnTo>
                    <a:pt x="3578" y="6887"/>
                  </a:lnTo>
                  <a:lnTo>
                    <a:pt x="3456" y="6984"/>
                  </a:lnTo>
                  <a:lnTo>
                    <a:pt x="3213" y="7130"/>
                  </a:lnTo>
                  <a:lnTo>
                    <a:pt x="3042" y="7227"/>
                  </a:lnTo>
                  <a:lnTo>
                    <a:pt x="2848" y="7252"/>
                  </a:lnTo>
                  <a:lnTo>
                    <a:pt x="2799" y="7252"/>
                  </a:lnTo>
                  <a:lnTo>
                    <a:pt x="2799" y="7227"/>
                  </a:lnTo>
                  <a:lnTo>
                    <a:pt x="2799" y="7106"/>
                  </a:lnTo>
                  <a:lnTo>
                    <a:pt x="2848" y="6984"/>
                  </a:lnTo>
                  <a:lnTo>
                    <a:pt x="2896" y="6887"/>
                  </a:lnTo>
                  <a:lnTo>
                    <a:pt x="2896" y="6838"/>
                  </a:lnTo>
                  <a:lnTo>
                    <a:pt x="2872" y="6789"/>
                  </a:lnTo>
                  <a:lnTo>
                    <a:pt x="2823" y="6741"/>
                  </a:lnTo>
                  <a:lnTo>
                    <a:pt x="2775" y="6741"/>
                  </a:lnTo>
                  <a:lnTo>
                    <a:pt x="2702" y="6765"/>
                  </a:lnTo>
                  <a:lnTo>
                    <a:pt x="2629" y="6789"/>
                  </a:lnTo>
                  <a:lnTo>
                    <a:pt x="2531" y="6887"/>
                  </a:lnTo>
                  <a:lnTo>
                    <a:pt x="2458" y="7008"/>
                  </a:lnTo>
                  <a:lnTo>
                    <a:pt x="2434" y="7130"/>
                  </a:lnTo>
                  <a:lnTo>
                    <a:pt x="2434" y="7276"/>
                  </a:lnTo>
                  <a:lnTo>
                    <a:pt x="2483" y="7422"/>
                  </a:lnTo>
                  <a:lnTo>
                    <a:pt x="2556" y="7519"/>
                  </a:lnTo>
                  <a:lnTo>
                    <a:pt x="2677" y="7617"/>
                  </a:lnTo>
                  <a:lnTo>
                    <a:pt x="2799" y="7641"/>
                  </a:lnTo>
                  <a:lnTo>
                    <a:pt x="2921" y="7665"/>
                  </a:lnTo>
                  <a:lnTo>
                    <a:pt x="3042" y="7641"/>
                  </a:lnTo>
                  <a:lnTo>
                    <a:pt x="3188" y="7617"/>
                  </a:lnTo>
                  <a:lnTo>
                    <a:pt x="3432" y="7495"/>
                  </a:lnTo>
                  <a:lnTo>
                    <a:pt x="3675" y="7349"/>
                  </a:lnTo>
                  <a:lnTo>
                    <a:pt x="3748" y="7373"/>
                  </a:lnTo>
                  <a:lnTo>
                    <a:pt x="3845" y="7398"/>
                  </a:lnTo>
                  <a:lnTo>
                    <a:pt x="4040" y="7398"/>
                  </a:lnTo>
                  <a:lnTo>
                    <a:pt x="4259" y="7349"/>
                  </a:lnTo>
                  <a:lnTo>
                    <a:pt x="4478" y="7276"/>
                  </a:lnTo>
                  <a:lnTo>
                    <a:pt x="4551" y="7373"/>
                  </a:lnTo>
                  <a:lnTo>
                    <a:pt x="4673" y="7446"/>
                  </a:lnTo>
                  <a:lnTo>
                    <a:pt x="4819" y="7495"/>
                  </a:lnTo>
                  <a:lnTo>
                    <a:pt x="4989" y="7519"/>
                  </a:lnTo>
                  <a:lnTo>
                    <a:pt x="5159" y="7519"/>
                  </a:lnTo>
                  <a:lnTo>
                    <a:pt x="5354" y="7495"/>
                  </a:lnTo>
                  <a:lnTo>
                    <a:pt x="5524" y="7446"/>
                  </a:lnTo>
                  <a:lnTo>
                    <a:pt x="5695" y="7373"/>
                  </a:lnTo>
                  <a:lnTo>
                    <a:pt x="5792" y="7446"/>
                  </a:lnTo>
                  <a:lnTo>
                    <a:pt x="5914" y="7495"/>
                  </a:lnTo>
                  <a:lnTo>
                    <a:pt x="6060" y="7519"/>
                  </a:lnTo>
                  <a:lnTo>
                    <a:pt x="6230" y="7519"/>
                  </a:lnTo>
                  <a:lnTo>
                    <a:pt x="6400" y="7495"/>
                  </a:lnTo>
                  <a:lnTo>
                    <a:pt x="6571" y="7422"/>
                  </a:lnTo>
                  <a:lnTo>
                    <a:pt x="6741" y="7373"/>
                  </a:lnTo>
                  <a:lnTo>
                    <a:pt x="6911" y="7276"/>
                  </a:lnTo>
                  <a:lnTo>
                    <a:pt x="7009" y="7373"/>
                  </a:lnTo>
                  <a:lnTo>
                    <a:pt x="7106" y="7422"/>
                  </a:lnTo>
                  <a:lnTo>
                    <a:pt x="7252" y="7446"/>
                  </a:lnTo>
                  <a:lnTo>
                    <a:pt x="7544" y="7446"/>
                  </a:lnTo>
                  <a:lnTo>
                    <a:pt x="7690" y="7398"/>
                  </a:lnTo>
                  <a:lnTo>
                    <a:pt x="7982" y="7300"/>
                  </a:lnTo>
                  <a:lnTo>
                    <a:pt x="8055" y="7398"/>
                  </a:lnTo>
                  <a:lnTo>
                    <a:pt x="8152" y="7471"/>
                  </a:lnTo>
                  <a:lnTo>
                    <a:pt x="8249" y="7519"/>
                  </a:lnTo>
                  <a:lnTo>
                    <a:pt x="8347" y="7544"/>
                  </a:lnTo>
                  <a:lnTo>
                    <a:pt x="8468" y="7519"/>
                  </a:lnTo>
                  <a:lnTo>
                    <a:pt x="8566" y="7471"/>
                  </a:lnTo>
                  <a:lnTo>
                    <a:pt x="8687" y="7422"/>
                  </a:lnTo>
                  <a:lnTo>
                    <a:pt x="8785" y="7325"/>
                  </a:lnTo>
                  <a:lnTo>
                    <a:pt x="8906" y="7373"/>
                  </a:lnTo>
                  <a:lnTo>
                    <a:pt x="9077" y="7422"/>
                  </a:lnTo>
                  <a:lnTo>
                    <a:pt x="9223" y="7446"/>
                  </a:lnTo>
                  <a:lnTo>
                    <a:pt x="9369" y="7471"/>
                  </a:lnTo>
                  <a:lnTo>
                    <a:pt x="9539" y="7446"/>
                  </a:lnTo>
                  <a:lnTo>
                    <a:pt x="9685" y="7422"/>
                  </a:lnTo>
                  <a:lnTo>
                    <a:pt x="9807" y="7373"/>
                  </a:lnTo>
                  <a:lnTo>
                    <a:pt x="9928" y="7276"/>
                  </a:lnTo>
                  <a:lnTo>
                    <a:pt x="9977" y="7227"/>
                  </a:lnTo>
                  <a:lnTo>
                    <a:pt x="9977" y="7154"/>
                  </a:lnTo>
                  <a:lnTo>
                    <a:pt x="9928" y="7081"/>
                  </a:lnTo>
                  <a:lnTo>
                    <a:pt x="9880" y="7033"/>
                  </a:lnTo>
                  <a:lnTo>
                    <a:pt x="9734" y="7008"/>
                  </a:lnTo>
                  <a:lnTo>
                    <a:pt x="9101" y="7008"/>
                  </a:lnTo>
                  <a:lnTo>
                    <a:pt x="8979" y="6960"/>
                  </a:lnTo>
                  <a:lnTo>
                    <a:pt x="8858" y="6887"/>
                  </a:lnTo>
                  <a:lnTo>
                    <a:pt x="8785" y="6838"/>
                  </a:lnTo>
                  <a:lnTo>
                    <a:pt x="8687" y="6814"/>
                  </a:lnTo>
                  <a:lnTo>
                    <a:pt x="8590" y="6862"/>
                  </a:lnTo>
                  <a:lnTo>
                    <a:pt x="8541" y="6935"/>
                  </a:lnTo>
                  <a:lnTo>
                    <a:pt x="8493" y="7008"/>
                  </a:lnTo>
                  <a:lnTo>
                    <a:pt x="8468" y="7033"/>
                  </a:lnTo>
                  <a:lnTo>
                    <a:pt x="8395" y="7033"/>
                  </a:lnTo>
                  <a:lnTo>
                    <a:pt x="8322" y="6984"/>
                  </a:lnTo>
                  <a:lnTo>
                    <a:pt x="8274" y="6887"/>
                  </a:lnTo>
                  <a:lnTo>
                    <a:pt x="8201" y="6789"/>
                  </a:lnTo>
                  <a:lnTo>
                    <a:pt x="8152" y="6765"/>
                  </a:lnTo>
                  <a:lnTo>
                    <a:pt x="8055" y="6765"/>
                  </a:lnTo>
                  <a:lnTo>
                    <a:pt x="8006" y="6789"/>
                  </a:lnTo>
                  <a:lnTo>
                    <a:pt x="7836" y="6887"/>
                  </a:lnTo>
                  <a:lnTo>
                    <a:pt x="7568" y="7008"/>
                  </a:lnTo>
                  <a:lnTo>
                    <a:pt x="7447" y="7033"/>
                  </a:lnTo>
                  <a:lnTo>
                    <a:pt x="7349" y="7033"/>
                  </a:lnTo>
                  <a:lnTo>
                    <a:pt x="7301" y="7008"/>
                  </a:lnTo>
                  <a:lnTo>
                    <a:pt x="7276" y="6984"/>
                  </a:lnTo>
                  <a:lnTo>
                    <a:pt x="7252" y="6960"/>
                  </a:lnTo>
                  <a:lnTo>
                    <a:pt x="7252" y="6911"/>
                  </a:lnTo>
                  <a:lnTo>
                    <a:pt x="7228" y="6838"/>
                  </a:lnTo>
                  <a:lnTo>
                    <a:pt x="7203" y="6765"/>
                  </a:lnTo>
                  <a:lnTo>
                    <a:pt x="7155" y="6741"/>
                  </a:lnTo>
                  <a:lnTo>
                    <a:pt x="7106" y="6716"/>
                  </a:lnTo>
                  <a:lnTo>
                    <a:pt x="6960" y="6716"/>
                  </a:lnTo>
                  <a:lnTo>
                    <a:pt x="6887" y="6741"/>
                  </a:lnTo>
                  <a:lnTo>
                    <a:pt x="6838" y="6814"/>
                  </a:lnTo>
                  <a:lnTo>
                    <a:pt x="6790" y="6862"/>
                  </a:lnTo>
                  <a:lnTo>
                    <a:pt x="6668" y="6935"/>
                  </a:lnTo>
                  <a:lnTo>
                    <a:pt x="6522" y="7008"/>
                  </a:lnTo>
                  <a:lnTo>
                    <a:pt x="6376" y="7057"/>
                  </a:lnTo>
                  <a:lnTo>
                    <a:pt x="6254" y="7106"/>
                  </a:lnTo>
                  <a:lnTo>
                    <a:pt x="6133" y="7106"/>
                  </a:lnTo>
                  <a:lnTo>
                    <a:pt x="6108" y="7081"/>
                  </a:lnTo>
                  <a:lnTo>
                    <a:pt x="6084" y="7057"/>
                  </a:lnTo>
                  <a:lnTo>
                    <a:pt x="6060" y="7033"/>
                  </a:lnTo>
                  <a:lnTo>
                    <a:pt x="6084" y="6960"/>
                  </a:lnTo>
                  <a:lnTo>
                    <a:pt x="6084" y="6887"/>
                  </a:lnTo>
                  <a:lnTo>
                    <a:pt x="6060" y="6814"/>
                  </a:lnTo>
                  <a:lnTo>
                    <a:pt x="6011" y="6741"/>
                  </a:lnTo>
                  <a:lnTo>
                    <a:pt x="5938" y="6716"/>
                  </a:lnTo>
                  <a:lnTo>
                    <a:pt x="5865" y="6692"/>
                  </a:lnTo>
                  <a:lnTo>
                    <a:pt x="5792" y="6692"/>
                  </a:lnTo>
                  <a:lnTo>
                    <a:pt x="5719" y="6741"/>
                  </a:lnTo>
                  <a:lnTo>
                    <a:pt x="5670" y="6789"/>
                  </a:lnTo>
                  <a:lnTo>
                    <a:pt x="5597" y="6911"/>
                  </a:lnTo>
                  <a:lnTo>
                    <a:pt x="5500" y="6984"/>
                  </a:lnTo>
                  <a:lnTo>
                    <a:pt x="5403" y="7057"/>
                  </a:lnTo>
                  <a:lnTo>
                    <a:pt x="5281" y="7106"/>
                  </a:lnTo>
                  <a:lnTo>
                    <a:pt x="5038" y="7106"/>
                  </a:lnTo>
                  <a:lnTo>
                    <a:pt x="4892" y="7081"/>
                  </a:lnTo>
                  <a:lnTo>
                    <a:pt x="4867" y="7057"/>
                  </a:lnTo>
                  <a:lnTo>
                    <a:pt x="4867" y="7008"/>
                  </a:lnTo>
                  <a:lnTo>
                    <a:pt x="4892" y="6935"/>
                  </a:lnTo>
                  <a:lnTo>
                    <a:pt x="4867" y="6862"/>
                  </a:lnTo>
                  <a:lnTo>
                    <a:pt x="4843" y="6789"/>
                  </a:lnTo>
                  <a:lnTo>
                    <a:pt x="4794" y="6741"/>
                  </a:lnTo>
                  <a:lnTo>
                    <a:pt x="4746" y="6716"/>
                  </a:lnTo>
                  <a:lnTo>
                    <a:pt x="4673" y="6692"/>
                  </a:lnTo>
                  <a:close/>
                  <a:moveTo>
                    <a:pt x="14649" y="7690"/>
                  </a:moveTo>
                  <a:lnTo>
                    <a:pt x="14941" y="7714"/>
                  </a:lnTo>
                  <a:lnTo>
                    <a:pt x="15233" y="7763"/>
                  </a:lnTo>
                  <a:lnTo>
                    <a:pt x="15501" y="7860"/>
                  </a:lnTo>
                  <a:lnTo>
                    <a:pt x="15598" y="7909"/>
                  </a:lnTo>
                  <a:lnTo>
                    <a:pt x="15695" y="8006"/>
                  </a:lnTo>
                  <a:lnTo>
                    <a:pt x="15768" y="8103"/>
                  </a:lnTo>
                  <a:lnTo>
                    <a:pt x="15817" y="8225"/>
                  </a:lnTo>
                  <a:lnTo>
                    <a:pt x="15865" y="8347"/>
                  </a:lnTo>
                  <a:lnTo>
                    <a:pt x="15865" y="8468"/>
                  </a:lnTo>
                  <a:lnTo>
                    <a:pt x="15841" y="8590"/>
                  </a:lnTo>
                  <a:lnTo>
                    <a:pt x="15792" y="8712"/>
                  </a:lnTo>
                  <a:lnTo>
                    <a:pt x="15719" y="8785"/>
                  </a:lnTo>
                  <a:lnTo>
                    <a:pt x="15622" y="8858"/>
                  </a:lnTo>
                  <a:lnTo>
                    <a:pt x="15428" y="8955"/>
                  </a:lnTo>
                  <a:lnTo>
                    <a:pt x="15209" y="9004"/>
                  </a:lnTo>
                  <a:lnTo>
                    <a:pt x="14990" y="9052"/>
                  </a:lnTo>
                  <a:lnTo>
                    <a:pt x="14600" y="9077"/>
                  </a:lnTo>
                  <a:lnTo>
                    <a:pt x="14406" y="9077"/>
                  </a:lnTo>
                  <a:lnTo>
                    <a:pt x="14211" y="9028"/>
                  </a:lnTo>
                  <a:lnTo>
                    <a:pt x="14041" y="8979"/>
                  </a:lnTo>
                  <a:lnTo>
                    <a:pt x="13870" y="8882"/>
                  </a:lnTo>
                  <a:lnTo>
                    <a:pt x="13822" y="8809"/>
                  </a:lnTo>
                  <a:lnTo>
                    <a:pt x="13773" y="8736"/>
                  </a:lnTo>
                  <a:lnTo>
                    <a:pt x="13724" y="8639"/>
                  </a:lnTo>
                  <a:lnTo>
                    <a:pt x="13700" y="8541"/>
                  </a:lnTo>
                  <a:lnTo>
                    <a:pt x="13651" y="8347"/>
                  </a:lnTo>
                  <a:lnTo>
                    <a:pt x="13651" y="8128"/>
                  </a:lnTo>
                  <a:lnTo>
                    <a:pt x="13676" y="8006"/>
                  </a:lnTo>
                  <a:lnTo>
                    <a:pt x="13700" y="7909"/>
                  </a:lnTo>
                  <a:lnTo>
                    <a:pt x="13749" y="7811"/>
                  </a:lnTo>
                  <a:lnTo>
                    <a:pt x="13822" y="7738"/>
                  </a:lnTo>
                  <a:lnTo>
                    <a:pt x="13870" y="7714"/>
                  </a:lnTo>
                  <a:lnTo>
                    <a:pt x="14381" y="7714"/>
                  </a:lnTo>
                  <a:lnTo>
                    <a:pt x="14649" y="7690"/>
                  </a:lnTo>
                  <a:close/>
                  <a:moveTo>
                    <a:pt x="5451" y="8493"/>
                  </a:moveTo>
                  <a:lnTo>
                    <a:pt x="5403" y="8517"/>
                  </a:lnTo>
                  <a:lnTo>
                    <a:pt x="5354" y="8541"/>
                  </a:lnTo>
                  <a:lnTo>
                    <a:pt x="5232" y="8663"/>
                  </a:lnTo>
                  <a:lnTo>
                    <a:pt x="5062" y="8785"/>
                  </a:lnTo>
                  <a:lnTo>
                    <a:pt x="4965" y="8833"/>
                  </a:lnTo>
                  <a:lnTo>
                    <a:pt x="4892" y="8858"/>
                  </a:lnTo>
                  <a:lnTo>
                    <a:pt x="4843" y="8833"/>
                  </a:lnTo>
                  <a:lnTo>
                    <a:pt x="4843" y="8760"/>
                  </a:lnTo>
                  <a:lnTo>
                    <a:pt x="4819" y="8687"/>
                  </a:lnTo>
                  <a:lnTo>
                    <a:pt x="4794" y="8639"/>
                  </a:lnTo>
                  <a:lnTo>
                    <a:pt x="4746" y="8590"/>
                  </a:lnTo>
                  <a:lnTo>
                    <a:pt x="4697" y="8566"/>
                  </a:lnTo>
                  <a:lnTo>
                    <a:pt x="4600" y="8566"/>
                  </a:lnTo>
                  <a:lnTo>
                    <a:pt x="4527" y="8590"/>
                  </a:lnTo>
                  <a:lnTo>
                    <a:pt x="4478" y="8614"/>
                  </a:lnTo>
                  <a:lnTo>
                    <a:pt x="4332" y="8712"/>
                  </a:lnTo>
                  <a:lnTo>
                    <a:pt x="4162" y="8785"/>
                  </a:lnTo>
                  <a:lnTo>
                    <a:pt x="4064" y="8809"/>
                  </a:lnTo>
                  <a:lnTo>
                    <a:pt x="3967" y="8809"/>
                  </a:lnTo>
                  <a:lnTo>
                    <a:pt x="3894" y="8785"/>
                  </a:lnTo>
                  <a:lnTo>
                    <a:pt x="3845" y="8712"/>
                  </a:lnTo>
                  <a:lnTo>
                    <a:pt x="3797" y="8614"/>
                  </a:lnTo>
                  <a:lnTo>
                    <a:pt x="3724" y="8566"/>
                  </a:lnTo>
                  <a:lnTo>
                    <a:pt x="3651" y="8566"/>
                  </a:lnTo>
                  <a:lnTo>
                    <a:pt x="3553" y="8590"/>
                  </a:lnTo>
                  <a:lnTo>
                    <a:pt x="3359" y="8687"/>
                  </a:lnTo>
                  <a:lnTo>
                    <a:pt x="3140" y="8736"/>
                  </a:lnTo>
                  <a:lnTo>
                    <a:pt x="2896" y="8809"/>
                  </a:lnTo>
                  <a:lnTo>
                    <a:pt x="2775" y="8809"/>
                  </a:lnTo>
                  <a:lnTo>
                    <a:pt x="2799" y="8663"/>
                  </a:lnTo>
                  <a:lnTo>
                    <a:pt x="2799" y="8639"/>
                  </a:lnTo>
                  <a:lnTo>
                    <a:pt x="2775" y="8639"/>
                  </a:lnTo>
                  <a:lnTo>
                    <a:pt x="2677" y="8663"/>
                  </a:lnTo>
                  <a:lnTo>
                    <a:pt x="2604" y="8736"/>
                  </a:lnTo>
                  <a:lnTo>
                    <a:pt x="2556" y="8809"/>
                  </a:lnTo>
                  <a:lnTo>
                    <a:pt x="2507" y="8882"/>
                  </a:lnTo>
                  <a:lnTo>
                    <a:pt x="2483" y="8955"/>
                  </a:lnTo>
                  <a:lnTo>
                    <a:pt x="2507" y="9028"/>
                  </a:lnTo>
                  <a:lnTo>
                    <a:pt x="2556" y="9101"/>
                  </a:lnTo>
                  <a:lnTo>
                    <a:pt x="2653" y="9150"/>
                  </a:lnTo>
                  <a:lnTo>
                    <a:pt x="2750" y="9174"/>
                  </a:lnTo>
                  <a:lnTo>
                    <a:pt x="2872" y="9198"/>
                  </a:lnTo>
                  <a:lnTo>
                    <a:pt x="3115" y="9174"/>
                  </a:lnTo>
                  <a:lnTo>
                    <a:pt x="3359" y="9125"/>
                  </a:lnTo>
                  <a:lnTo>
                    <a:pt x="3578" y="9028"/>
                  </a:lnTo>
                  <a:lnTo>
                    <a:pt x="3675" y="9101"/>
                  </a:lnTo>
                  <a:lnTo>
                    <a:pt x="3772" y="9174"/>
                  </a:lnTo>
                  <a:lnTo>
                    <a:pt x="3894" y="9198"/>
                  </a:lnTo>
                  <a:lnTo>
                    <a:pt x="3991" y="9223"/>
                  </a:lnTo>
                  <a:lnTo>
                    <a:pt x="4113" y="9198"/>
                  </a:lnTo>
                  <a:lnTo>
                    <a:pt x="4235" y="9174"/>
                  </a:lnTo>
                  <a:lnTo>
                    <a:pt x="4502" y="9077"/>
                  </a:lnTo>
                  <a:lnTo>
                    <a:pt x="4575" y="9174"/>
                  </a:lnTo>
                  <a:lnTo>
                    <a:pt x="4673" y="9247"/>
                  </a:lnTo>
                  <a:lnTo>
                    <a:pt x="4770" y="9271"/>
                  </a:lnTo>
                  <a:lnTo>
                    <a:pt x="4916" y="9271"/>
                  </a:lnTo>
                  <a:lnTo>
                    <a:pt x="5038" y="9247"/>
                  </a:lnTo>
                  <a:lnTo>
                    <a:pt x="5184" y="9174"/>
                  </a:lnTo>
                  <a:lnTo>
                    <a:pt x="5305" y="9101"/>
                  </a:lnTo>
                  <a:lnTo>
                    <a:pt x="5427" y="9028"/>
                  </a:lnTo>
                  <a:lnTo>
                    <a:pt x="5524" y="9125"/>
                  </a:lnTo>
                  <a:lnTo>
                    <a:pt x="5646" y="9198"/>
                  </a:lnTo>
                  <a:lnTo>
                    <a:pt x="5768" y="9223"/>
                  </a:lnTo>
                  <a:lnTo>
                    <a:pt x="5914" y="9247"/>
                  </a:lnTo>
                  <a:lnTo>
                    <a:pt x="6060" y="9247"/>
                  </a:lnTo>
                  <a:lnTo>
                    <a:pt x="6181" y="9223"/>
                  </a:lnTo>
                  <a:lnTo>
                    <a:pt x="6327" y="9174"/>
                  </a:lnTo>
                  <a:lnTo>
                    <a:pt x="6473" y="9125"/>
                  </a:lnTo>
                  <a:lnTo>
                    <a:pt x="6546" y="9198"/>
                  </a:lnTo>
                  <a:lnTo>
                    <a:pt x="6644" y="9247"/>
                  </a:lnTo>
                  <a:lnTo>
                    <a:pt x="6741" y="9271"/>
                  </a:lnTo>
                  <a:lnTo>
                    <a:pt x="6838" y="9296"/>
                  </a:lnTo>
                  <a:lnTo>
                    <a:pt x="6960" y="9271"/>
                  </a:lnTo>
                  <a:lnTo>
                    <a:pt x="7057" y="9247"/>
                  </a:lnTo>
                  <a:lnTo>
                    <a:pt x="7155" y="9223"/>
                  </a:lnTo>
                  <a:lnTo>
                    <a:pt x="7252" y="9150"/>
                  </a:lnTo>
                  <a:lnTo>
                    <a:pt x="7325" y="9174"/>
                  </a:lnTo>
                  <a:lnTo>
                    <a:pt x="7398" y="9150"/>
                  </a:lnTo>
                  <a:lnTo>
                    <a:pt x="7447" y="9125"/>
                  </a:lnTo>
                  <a:lnTo>
                    <a:pt x="7471" y="9077"/>
                  </a:lnTo>
                  <a:lnTo>
                    <a:pt x="7520" y="9028"/>
                  </a:lnTo>
                  <a:lnTo>
                    <a:pt x="7520" y="8979"/>
                  </a:lnTo>
                  <a:lnTo>
                    <a:pt x="7495" y="8906"/>
                  </a:lnTo>
                  <a:lnTo>
                    <a:pt x="7471" y="8833"/>
                  </a:lnTo>
                  <a:lnTo>
                    <a:pt x="7398" y="8760"/>
                  </a:lnTo>
                  <a:lnTo>
                    <a:pt x="7325" y="8712"/>
                  </a:lnTo>
                  <a:lnTo>
                    <a:pt x="7179" y="8712"/>
                  </a:lnTo>
                  <a:lnTo>
                    <a:pt x="7106" y="8760"/>
                  </a:lnTo>
                  <a:lnTo>
                    <a:pt x="7009" y="8858"/>
                  </a:lnTo>
                  <a:lnTo>
                    <a:pt x="6960" y="8882"/>
                  </a:lnTo>
                  <a:lnTo>
                    <a:pt x="6911" y="8882"/>
                  </a:lnTo>
                  <a:lnTo>
                    <a:pt x="6814" y="8858"/>
                  </a:lnTo>
                  <a:lnTo>
                    <a:pt x="6692" y="8760"/>
                  </a:lnTo>
                  <a:lnTo>
                    <a:pt x="6619" y="8687"/>
                  </a:lnTo>
                  <a:lnTo>
                    <a:pt x="6546" y="8663"/>
                  </a:lnTo>
                  <a:lnTo>
                    <a:pt x="6473" y="8663"/>
                  </a:lnTo>
                  <a:lnTo>
                    <a:pt x="6376" y="8712"/>
                  </a:lnTo>
                  <a:lnTo>
                    <a:pt x="6303" y="8760"/>
                  </a:lnTo>
                  <a:lnTo>
                    <a:pt x="6206" y="8809"/>
                  </a:lnTo>
                  <a:lnTo>
                    <a:pt x="6084" y="8858"/>
                  </a:lnTo>
                  <a:lnTo>
                    <a:pt x="5889" y="8858"/>
                  </a:lnTo>
                  <a:lnTo>
                    <a:pt x="5792" y="8809"/>
                  </a:lnTo>
                  <a:lnTo>
                    <a:pt x="5743" y="8736"/>
                  </a:lnTo>
                  <a:lnTo>
                    <a:pt x="5695" y="8639"/>
                  </a:lnTo>
                  <a:lnTo>
                    <a:pt x="5670" y="8590"/>
                  </a:lnTo>
                  <a:lnTo>
                    <a:pt x="5646" y="8541"/>
                  </a:lnTo>
                  <a:lnTo>
                    <a:pt x="5549" y="8493"/>
                  </a:lnTo>
                  <a:close/>
                  <a:moveTo>
                    <a:pt x="13943" y="7276"/>
                  </a:moveTo>
                  <a:lnTo>
                    <a:pt x="13773" y="7325"/>
                  </a:lnTo>
                  <a:lnTo>
                    <a:pt x="13603" y="7373"/>
                  </a:lnTo>
                  <a:lnTo>
                    <a:pt x="13578" y="7398"/>
                  </a:lnTo>
                  <a:lnTo>
                    <a:pt x="13554" y="7422"/>
                  </a:lnTo>
                  <a:lnTo>
                    <a:pt x="13432" y="7544"/>
                  </a:lnTo>
                  <a:lnTo>
                    <a:pt x="13359" y="7714"/>
                  </a:lnTo>
                  <a:lnTo>
                    <a:pt x="13286" y="7884"/>
                  </a:lnTo>
                  <a:lnTo>
                    <a:pt x="13262" y="8079"/>
                  </a:lnTo>
                  <a:lnTo>
                    <a:pt x="13262" y="8298"/>
                  </a:lnTo>
                  <a:lnTo>
                    <a:pt x="13262" y="8493"/>
                  </a:lnTo>
                  <a:lnTo>
                    <a:pt x="13286" y="8663"/>
                  </a:lnTo>
                  <a:lnTo>
                    <a:pt x="13311" y="8809"/>
                  </a:lnTo>
                  <a:lnTo>
                    <a:pt x="13359" y="8955"/>
                  </a:lnTo>
                  <a:lnTo>
                    <a:pt x="13432" y="9077"/>
                  </a:lnTo>
                  <a:lnTo>
                    <a:pt x="13530" y="9174"/>
                  </a:lnTo>
                  <a:lnTo>
                    <a:pt x="13627" y="9247"/>
                  </a:lnTo>
                  <a:lnTo>
                    <a:pt x="13724" y="9320"/>
                  </a:lnTo>
                  <a:lnTo>
                    <a:pt x="13846" y="9393"/>
                  </a:lnTo>
                  <a:lnTo>
                    <a:pt x="14114" y="9466"/>
                  </a:lnTo>
                  <a:lnTo>
                    <a:pt x="14406" y="9490"/>
                  </a:lnTo>
                  <a:lnTo>
                    <a:pt x="14698" y="9515"/>
                  </a:lnTo>
                  <a:lnTo>
                    <a:pt x="14965" y="9490"/>
                  </a:lnTo>
                  <a:lnTo>
                    <a:pt x="15233" y="9442"/>
                  </a:lnTo>
                  <a:lnTo>
                    <a:pt x="15501" y="9369"/>
                  </a:lnTo>
                  <a:lnTo>
                    <a:pt x="15744" y="9247"/>
                  </a:lnTo>
                  <a:lnTo>
                    <a:pt x="15938" y="9101"/>
                  </a:lnTo>
                  <a:lnTo>
                    <a:pt x="16036" y="9004"/>
                  </a:lnTo>
                  <a:lnTo>
                    <a:pt x="16109" y="8906"/>
                  </a:lnTo>
                  <a:lnTo>
                    <a:pt x="16157" y="8809"/>
                  </a:lnTo>
                  <a:lnTo>
                    <a:pt x="16206" y="8687"/>
                  </a:lnTo>
                  <a:lnTo>
                    <a:pt x="16230" y="8566"/>
                  </a:lnTo>
                  <a:lnTo>
                    <a:pt x="16230" y="8444"/>
                  </a:lnTo>
                  <a:lnTo>
                    <a:pt x="16230" y="8322"/>
                  </a:lnTo>
                  <a:lnTo>
                    <a:pt x="16206" y="8176"/>
                  </a:lnTo>
                  <a:lnTo>
                    <a:pt x="16157" y="8030"/>
                  </a:lnTo>
                  <a:lnTo>
                    <a:pt x="16109" y="7909"/>
                  </a:lnTo>
                  <a:lnTo>
                    <a:pt x="16011" y="7763"/>
                  </a:lnTo>
                  <a:lnTo>
                    <a:pt x="15890" y="7665"/>
                  </a:lnTo>
                  <a:lnTo>
                    <a:pt x="15768" y="7568"/>
                  </a:lnTo>
                  <a:lnTo>
                    <a:pt x="15622" y="7495"/>
                  </a:lnTo>
                  <a:lnTo>
                    <a:pt x="15476" y="7422"/>
                  </a:lnTo>
                  <a:lnTo>
                    <a:pt x="15330" y="7398"/>
                  </a:lnTo>
                  <a:lnTo>
                    <a:pt x="15014" y="7325"/>
                  </a:lnTo>
                  <a:lnTo>
                    <a:pt x="14673" y="7300"/>
                  </a:lnTo>
                  <a:lnTo>
                    <a:pt x="14308" y="7276"/>
                  </a:lnTo>
                  <a:close/>
                  <a:moveTo>
                    <a:pt x="15038" y="5889"/>
                  </a:moveTo>
                  <a:lnTo>
                    <a:pt x="15549" y="5913"/>
                  </a:lnTo>
                  <a:lnTo>
                    <a:pt x="16084" y="5962"/>
                  </a:lnTo>
                  <a:lnTo>
                    <a:pt x="16620" y="6011"/>
                  </a:lnTo>
                  <a:lnTo>
                    <a:pt x="17131" y="6059"/>
                  </a:lnTo>
                  <a:lnTo>
                    <a:pt x="17179" y="6084"/>
                  </a:lnTo>
                  <a:lnTo>
                    <a:pt x="17301" y="6084"/>
                  </a:lnTo>
                  <a:lnTo>
                    <a:pt x="17350" y="6059"/>
                  </a:lnTo>
                  <a:lnTo>
                    <a:pt x="18031" y="6059"/>
                  </a:lnTo>
                  <a:lnTo>
                    <a:pt x="18080" y="7130"/>
                  </a:lnTo>
                  <a:lnTo>
                    <a:pt x="18080" y="7665"/>
                  </a:lnTo>
                  <a:lnTo>
                    <a:pt x="18055" y="8201"/>
                  </a:lnTo>
                  <a:lnTo>
                    <a:pt x="17958" y="9369"/>
                  </a:lnTo>
                  <a:lnTo>
                    <a:pt x="17885" y="9928"/>
                  </a:lnTo>
                  <a:lnTo>
                    <a:pt x="17788" y="10512"/>
                  </a:lnTo>
                  <a:lnTo>
                    <a:pt x="17715" y="10780"/>
                  </a:lnTo>
                  <a:lnTo>
                    <a:pt x="17617" y="11047"/>
                  </a:lnTo>
                  <a:lnTo>
                    <a:pt x="17496" y="11291"/>
                  </a:lnTo>
                  <a:lnTo>
                    <a:pt x="17350" y="11534"/>
                  </a:lnTo>
                  <a:lnTo>
                    <a:pt x="17204" y="11680"/>
                  </a:lnTo>
                  <a:lnTo>
                    <a:pt x="17058" y="11826"/>
                  </a:lnTo>
                  <a:lnTo>
                    <a:pt x="16912" y="11923"/>
                  </a:lnTo>
                  <a:lnTo>
                    <a:pt x="16741" y="12021"/>
                  </a:lnTo>
                  <a:lnTo>
                    <a:pt x="16644" y="11996"/>
                  </a:lnTo>
                  <a:lnTo>
                    <a:pt x="16547" y="12021"/>
                  </a:lnTo>
                  <a:lnTo>
                    <a:pt x="16352" y="12069"/>
                  </a:lnTo>
                  <a:lnTo>
                    <a:pt x="16133" y="12118"/>
                  </a:lnTo>
                  <a:lnTo>
                    <a:pt x="15914" y="12142"/>
                  </a:lnTo>
                  <a:lnTo>
                    <a:pt x="15282" y="12142"/>
                  </a:lnTo>
                  <a:lnTo>
                    <a:pt x="14844" y="12118"/>
                  </a:lnTo>
                  <a:lnTo>
                    <a:pt x="14333" y="12069"/>
                  </a:lnTo>
                  <a:lnTo>
                    <a:pt x="10366" y="12069"/>
                  </a:lnTo>
                  <a:lnTo>
                    <a:pt x="7982" y="12094"/>
                  </a:lnTo>
                  <a:lnTo>
                    <a:pt x="5695" y="12069"/>
                  </a:lnTo>
                  <a:lnTo>
                    <a:pt x="2896" y="12069"/>
                  </a:lnTo>
                  <a:lnTo>
                    <a:pt x="2337" y="12045"/>
                  </a:lnTo>
                  <a:lnTo>
                    <a:pt x="2069" y="11996"/>
                  </a:lnTo>
                  <a:lnTo>
                    <a:pt x="1801" y="11948"/>
                  </a:lnTo>
                  <a:lnTo>
                    <a:pt x="1558" y="11875"/>
                  </a:lnTo>
                  <a:lnTo>
                    <a:pt x="1315" y="11753"/>
                  </a:lnTo>
                  <a:lnTo>
                    <a:pt x="1193" y="11656"/>
                  </a:lnTo>
                  <a:lnTo>
                    <a:pt x="1071" y="11558"/>
                  </a:lnTo>
                  <a:lnTo>
                    <a:pt x="974" y="11437"/>
                  </a:lnTo>
                  <a:lnTo>
                    <a:pt x="877" y="11315"/>
                  </a:lnTo>
                  <a:lnTo>
                    <a:pt x="755" y="11023"/>
                  </a:lnTo>
                  <a:lnTo>
                    <a:pt x="658" y="10707"/>
                  </a:lnTo>
                  <a:lnTo>
                    <a:pt x="682" y="10634"/>
                  </a:lnTo>
                  <a:lnTo>
                    <a:pt x="658" y="10536"/>
                  </a:lnTo>
                  <a:lnTo>
                    <a:pt x="609" y="10342"/>
                  </a:lnTo>
                  <a:lnTo>
                    <a:pt x="585" y="10123"/>
                  </a:lnTo>
                  <a:lnTo>
                    <a:pt x="560" y="9709"/>
                  </a:lnTo>
                  <a:lnTo>
                    <a:pt x="560" y="9296"/>
                  </a:lnTo>
                  <a:lnTo>
                    <a:pt x="585" y="8882"/>
                  </a:lnTo>
                  <a:lnTo>
                    <a:pt x="609" y="8395"/>
                  </a:lnTo>
                  <a:lnTo>
                    <a:pt x="609" y="7909"/>
                  </a:lnTo>
                  <a:lnTo>
                    <a:pt x="585" y="6960"/>
                  </a:lnTo>
                  <a:lnTo>
                    <a:pt x="537" y="5963"/>
                  </a:lnTo>
                  <a:lnTo>
                    <a:pt x="537" y="5963"/>
                  </a:lnTo>
                  <a:lnTo>
                    <a:pt x="560" y="5986"/>
                  </a:lnTo>
                  <a:lnTo>
                    <a:pt x="731" y="5962"/>
                  </a:lnTo>
                  <a:lnTo>
                    <a:pt x="1315" y="5913"/>
                  </a:lnTo>
                  <a:lnTo>
                    <a:pt x="3067" y="5913"/>
                  </a:lnTo>
                  <a:lnTo>
                    <a:pt x="4892" y="5962"/>
                  </a:lnTo>
                  <a:lnTo>
                    <a:pt x="6741" y="6011"/>
                  </a:lnTo>
                  <a:lnTo>
                    <a:pt x="7909" y="6035"/>
                  </a:lnTo>
                  <a:lnTo>
                    <a:pt x="9101" y="6035"/>
                  </a:lnTo>
                  <a:lnTo>
                    <a:pt x="10269" y="5986"/>
                  </a:lnTo>
                  <a:lnTo>
                    <a:pt x="11437" y="5938"/>
                  </a:lnTo>
                  <a:lnTo>
                    <a:pt x="12410" y="5913"/>
                  </a:lnTo>
                  <a:lnTo>
                    <a:pt x="12435" y="5938"/>
                  </a:lnTo>
                  <a:lnTo>
                    <a:pt x="12459" y="5962"/>
                  </a:lnTo>
                  <a:lnTo>
                    <a:pt x="12508" y="5986"/>
                  </a:lnTo>
                  <a:lnTo>
                    <a:pt x="12532" y="5986"/>
                  </a:lnTo>
                  <a:lnTo>
                    <a:pt x="12654" y="5913"/>
                  </a:lnTo>
                  <a:lnTo>
                    <a:pt x="13846" y="5889"/>
                  </a:lnTo>
                  <a:close/>
                  <a:moveTo>
                    <a:pt x="5062" y="1"/>
                  </a:moveTo>
                  <a:lnTo>
                    <a:pt x="4210" y="25"/>
                  </a:lnTo>
                  <a:lnTo>
                    <a:pt x="3359" y="49"/>
                  </a:lnTo>
                  <a:lnTo>
                    <a:pt x="2507" y="98"/>
                  </a:lnTo>
                  <a:lnTo>
                    <a:pt x="2458" y="74"/>
                  </a:lnTo>
                  <a:lnTo>
                    <a:pt x="2118" y="49"/>
                  </a:lnTo>
                  <a:lnTo>
                    <a:pt x="1801" y="49"/>
                  </a:lnTo>
                  <a:lnTo>
                    <a:pt x="1534" y="122"/>
                  </a:lnTo>
                  <a:lnTo>
                    <a:pt x="1290" y="220"/>
                  </a:lnTo>
                  <a:lnTo>
                    <a:pt x="1071" y="366"/>
                  </a:lnTo>
                  <a:lnTo>
                    <a:pt x="852" y="536"/>
                  </a:lnTo>
                  <a:lnTo>
                    <a:pt x="682" y="731"/>
                  </a:lnTo>
                  <a:lnTo>
                    <a:pt x="536" y="974"/>
                  </a:lnTo>
                  <a:lnTo>
                    <a:pt x="414" y="1217"/>
                  </a:lnTo>
                  <a:lnTo>
                    <a:pt x="317" y="1485"/>
                  </a:lnTo>
                  <a:lnTo>
                    <a:pt x="220" y="1777"/>
                  </a:lnTo>
                  <a:lnTo>
                    <a:pt x="147" y="2069"/>
                  </a:lnTo>
                  <a:lnTo>
                    <a:pt x="98" y="2361"/>
                  </a:lnTo>
                  <a:lnTo>
                    <a:pt x="49" y="2653"/>
                  </a:lnTo>
                  <a:lnTo>
                    <a:pt x="25" y="3212"/>
                  </a:lnTo>
                  <a:lnTo>
                    <a:pt x="1" y="3991"/>
                  </a:lnTo>
                  <a:lnTo>
                    <a:pt x="1" y="4794"/>
                  </a:lnTo>
                  <a:lnTo>
                    <a:pt x="1" y="4818"/>
                  </a:lnTo>
                  <a:lnTo>
                    <a:pt x="1" y="4891"/>
                  </a:lnTo>
                  <a:lnTo>
                    <a:pt x="25" y="4940"/>
                  </a:lnTo>
                  <a:lnTo>
                    <a:pt x="49" y="6376"/>
                  </a:lnTo>
                  <a:lnTo>
                    <a:pt x="98" y="7544"/>
                  </a:lnTo>
                  <a:lnTo>
                    <a:pt x="98" y="8128"/>
                  </a:lnTo>
                  <a:lnTo>
                    <a:pt x="98" y="8712"/>
                  </a:lnTo>
                  <a:lnTo>
                    <a:pt x="49" y="9198"/>
                  </a:lnTo>
                  <a:lnTo>
                    <a:pt x="49" y="9709"/>
                  </a:lnTo>
                  <a:lnTo>
                    <a:pt x="74" y="10196"/>
                  </a:lnTo>
                  <a:lnTo>
                    <a:pt x="98" y="10439"/>
                  </a:lnTo>
                  <a:lnTo>
                    <a:pt x="171" y="10682"/>
                  </a:lnTo>
                  <a:lnTo>
                    <a:pt x="171" y="10707"/>
                  </a:lnTo>
                  <a:lnTo>
                    <a:pt x="220" y="10999"/>
                  </a:lnTo>
                  <a:lnTo>
                    <a:pt x="293" y="11291"/>
                  </a:lnTo>
                  <a:lnTo>
                    <a:pt x="414" y="11558"/>
                  </a:lnTo>
                  <a:lnTo>
                    <a:pt x="487" y="11704"/>
                  </a:lnTo>
                  <a:lnTo>
                    <a:pt x="585" y="11826"/>
                  </a:lnTo>
                  <a:lnTo>
                    <a:pt x="731" y="11972"/>
                  </a:lnTo>
                  <a:lnTo>
                    <a:pt x="877" y="12094"/>
                  </a:lnTo>
                  <a:lnTo>
                    <a:pt x="1023" y="12191"/>
                  </a:lnTo>
                  <a:lnTo>
                    <a:pt x="1193" y="12288"/>
                  </a:lnTo>
                  <a:lnTo>
                    <a:pt x="1363" y="12337"/>
                  </a:lnTo>
                  <a:lnTo>
                    <a:pt x="1558" y="12386"/>
                  </a:lnTo>
                  <a:lnTo>
                    <a:pt x="1947" y="12459"/>
                  </a:lnTo>
                  <a:lnTo>
                    <a:pt x="2580" y="12507"/>
                  </a:lnTo>
                  <a:lnTo>
                    <a:pt x="3237" y="12532"/>
                  </a:lnTo>
                  <a:lnTo>
                    <a:pt x="4527" y="12507"/>
                  </a:lnTo>
                  <a:lnTo>
                    <a:pt x="5865" y="12532"/>
                  </a:lnTo>
                  <a:lnTo>
                    <a:pt x="7203" y="12556"/>
                  </a:lnTo>
                  <a:lnTo>
                    <a:pt x="13773" y="12556"/>
                  </a:lnTo>
                  <a:lnTo>
                    <a:pt x="14381" y="12580"/>
                  </a:lnTo>
                  <a:lnTo>
                    <a:pt x="14990" y="12605"/>
                  </a:lnTo>
                  <a:lnTo>
                    <a:pt x="15330" y="12629"/>
                  </a:lnTo>
                  <a:lnTo>
                    <a:pt x="15671" y="12653"/>
                  </a:lnTo>
                  <a:lnTo>
                    <a:pt x="16036" y="12653"/>
                  </a:lnTo>
                  <a:lnTo>
                    <a:pt x="16206" y="12629"/>
                  </a:lnTo>
                  <a:lnTo>
                    <a:pt x="16376" y="12580"/>
                  </a:lnTo>
                  <a:lnTo>
                    <a:pt x="16449" y="12605"/>
                  </a:lnTo>
                  <a:lnTo>
                    <a:pt x="16595" y="12605"/>
                  </a:lnTo>
                  <a:lnTo>
                    <a:pt x="16741" y="12580"/>
                  </a:lnTo>
                  <a:lnTo>
                    <a:pt x="16985" y="12507"/>
                  </a:lnTo>
                  <a:lnTo>
                    <a:pt x="17228" y="12386"/>
                  </a:lnTo>
                  <a:lnTo>
                    <a:pt x="17447" y="12215"/>
                  </a:lnTo>
                  <a:lnTo>
                    <a:pt x="17642" y="12021"/>
                  </a:lnTo>
                  <a:lnTo>
                    <a:pt x="17812" y="11802"/>
                  </a:lnTo>
                  <a:lnTo>
                    <a:pt x="17982" y="11583"/>
                  </a:lnTo>
                  <a:lnTo>
                    <a:pt x="18104" y="11364"/>
                  </a:lnTo>
                  <a:lnTo>
                    <a:pt x="18201" y="11096"/>
                  </a:lnTo>
                  <a:lnTo>
                    <a:pt x="18299" y="10804"/>
                  </a:lnTo>
                  <a:lnTo>
                    <a:pt x="18347" y="10512"/>
                  </a:lnTo>
                  <a:lnTo>
                    <a:pt x="18420" y="10245"/>
                  </a:lnTo>
                  <a:lnTo>
                    <a:pt x="18469" y="9661"/>
                  </a:lnTo>
                  <a:lnTo>
                    <a:pt x="18542" y="9077"/>
                  </a:lnTo>
                  <a:lnTo>
                    <a:pt x="18591" y="8371"/>
                  </a:lnTo>
                  <a:lnTo>
                    <a:pt x="18615" y="8030"/>
                  </a:lnTo>
                  <a:lnTo>
                    <a:pt x="18639" y="7665"/>
                  </a:lnTo>
                  <a:lnTo>
                    <a:pt x="18639" y="7179"/>
                  </a:lnTo>
                  <a:lnTo>
                    <a:pt x="18615" y="6692"/>
                  </a:lnTo>
                  <a:lnTo>
                    <a:pt x="18566" y="5719"/>
                  </a:lnTo>
                  <a:lnTo>
                    <a:pt x="18542" y="5208"/>
                  </a:lnTo>
                  <a:lnTo>
                    <a:pt x="18542" y="4697"/>
                  </a:lnTo>
                  <a:lnTo>
                    <a:pt x="18566" y="3675"/>
                  </a:lnTo>
                  <a:lnTo>
                    <a:pt x="18566" y="2750"/>
                  </a:lnTo>
                  <a:lnTo>
                    <a:pt x="18518" y="1680"/>
                  </a:lnTo>
                  <a:lnTo>
                    <a:pt x="18493" y="1582"/>
                  </a:lnTo>
                  <a:lnTo>
                    <a:pt x="18493" y="1436"/>
                  </a:lnTo>
                  <a:lnTo>
                    <a:pt x="18493" y="1242"/>
                  </a:lnTo>
                  <a:lnTo>
                    <a:pt x="18445" y="1047"/>
                  </a:lnTo>
                  <a:lnTo>
                    <a:pt x="18396" y="852"/>
                  </a:lnTo>
                  <a:lnTo>
                    <a:pt x="18299" y="682"/>
                  </a:lnTo>
                  <a:lnTo>
                    <a:pt x="18201" y="560"/>
                  </a:lnTo>
                  <a:lnTo>
                    <a:pt x="18080" y="439"/>
                  </a:lnTo>
                  <a:lnTo>
                    <a:pt x="17909" y="341"/>
                  </a:lnTo>
                  <a:lnTo>
                    <a:pt x="17739" y="268"/>
                  </a:lnTo>
                  <a:lnTo>
                    <a:pt x="17569" y="195"/>
                  </a:lnTo>
                  <a:lnTo>
                    <a:pt x="17398" y="171"/>
                  </a:lnTo>
                  <a:lnTo>
                    <a:pt x="17204" y="171"/>
                  </a:lnTo>
                  <a:lnTo>
                    <a:pt x="17033" y="195"/>
                  </a:lnTo>
                  <a:lnTo>
                    <a:pt x="16985" y="171"/>
                  </a:lnTo>
                  <a:lnTo>
                    <a:pt x="16912" y="171"/>
                  </a:lnTo>
                  <a:lnTo>
                    <a:pt x="15963" y="147"/>
                  </a:lnTo>
                  <a:lnTo>
                    <a:pt x="15014" y="122"/>
                  </a:lnTo>
                  <a:lnTo>
                    <a:pt x="13116" y="74"/>
                  </a:lnTo>
                  <a:lnTo>
                    <a:pt x="11218" y="25"/>
                  </a:lnTo>
                  <a:lnTo>
                    <a:pt x="10293" y="25"/>
                  </a:lnTo>
                  <a:lnTo>
                    <a:pt x="9344" y="49"/>
                  </a:lnTo>
                  <a:lnTo>
                    <a:pt x="8493" y="74"/>
                  </a:lnTo>
                  <a:lnTo>
                    <a:pt x="7641" y="74"/>
                  </a:lnTo>
                  <a:lnTo>
                    <a:pt x="5914" y="25"/>
                  </a:lnTo>
                  <a:lnTo>
                    <a:pt x="50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3481545" y="3405886"/>
            <a:ext cx="1944216" cy="1224136"/>
            <a:chOff x="3913593" y="3746373"/>
            <a:chExt cx="1944216" cy="1224136"/>
          </a:xfrm>
        </p:grpSpPr>
        <p:sp>
          <p:nvSpPr>
            <p:cNvPr id="28" name="27 Rectángulo redondeado">
              <a:hlinkClick r:id="rId6"/>
            </p:cNvPr>
            <p:cNvSpPr/>
            <p:nvPr/>
          </p:nvSpPr>
          <p:spPr>
            <a:xfrm>
              <a:off x="3913593" y="3746373"/>
              <a:ext cx="1944216" cy="122413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9" name="Shape 341">
              <a:hlinkClick r:id="rId7"/>
            </p:cNvPr>
            <p:cNvSpPr/>
            <p:nvPr/>
          </p:nvSpPr>
          <p:spPr>
            <a:xfrm>
              <a:off x="4572075" y="4002335"/>
              <a:ext cx="683524" cy="612068"/>
            </a:xfrm>
            <a:custGeom>
              <a:avLst/>
              <a:gdLst/>
              <a:ahLst/>
              <a:cxnLst/>
              <a:rect l="0" t="0" r="0" b="0"/>
              <a:pathLst>
                <a:path w="17813" h="14479" extrusionOk="0">
                  <a:moveTo>
                    <a:pt x="9904" y="1387"/>
                  </a:moveTo>
                  <a:lnTo>
                    <a:pt x="10074" y="1412"/>
                  </a:lnTo>
                  <a:lnTo>
                    <a:pt x="10245" y="1460"/>
                  </a:lnTo>
                  <a:lnTo>
                    <a:pt x="10391" y="1509"/>
                  </a:lnTo>
                  <a:lnTo>
                    <a:pt x="10464" y="1558"/>
                  </a:lnTo>
                  <a:lnTo>
                    <a:pt x="10537" y="1631"/>
                  </a:lnTo>
                  <a:lnTo>
                    <a:pt x="10610" y="1777"/>
                  </a:lnTo>
                  <a:lnTo>
                    <a:pt x="9880" y="1728"/>
                  </a:lnTo>
                  <a:lnTo>
                    <a:pt x="9150" y="1704"/>
                  </a:lnTo>
                  <a:lnTo>
                    <a:pt x="7057" y="1728"/>
                  </a:lnTo>
                  <a:lnTo>
                    <a:pt x="7082" y="1606"/>
                  </a:lnTo>
                  <a:lnTo>
                    <a:pt x="7179" y="1509"/>
                  </a:lnTo>
                  <a:lnTo>
                    <a:pt x="7276" y="1436"/>
                  </a:lnTo>
                  <a:lnTo>
                    <a:pt x="7422" y="1412"/>
                  </a:lnTo>
                  <a:lnTo>
                    <a:pt x="7568" y="1387"/>
                  </a:lnTo>
                  <a:lnTo>
                    <a:pt x="7714" y="1387"/>
                  </a:lnTo>
                  <a:lnTo>
                    <a:pt x="7982" y="1412"/>
                  </a:lnTo>
                  <a:lnTo>
                    <a:pt x="8980" y="1412"/>
                  </a:lnTo>
                  <a:lnTo>
                    <a:pt x="9344" y="1387"/>
                  </a:lnTo>
                  <a:close/>
                  <a:moveTo>
                    <a:pt x="9393" y="414"/>
                  </a:moveTo>
                  <a:lnTo>
                    <a:pt x="9880" y="463"/>
                  </a:lnTo>
                  <a:lnTo>
                    <a:pt x="10123" y="511"/>
                  </a:lnTo>
                  <a:lnTo>
                    <a:pt x="10342" y="560"/>
                  </a:lnTo>
                  <a:lnTo>
                    <a:pt x="10561" y="633"/>
                  </a:lnTo>
                  <a:lnTo>
                    <a:pt x="10756" y="730"/>
                  </a:lnTo>
                  <a:lnTo>
                    <a:pt x="10926" y="852"/>
                  </a:lnTo>
                  <a:lnTo>
                    <a:pt x="11072" y="974"/>
                  </a:lnTo>
                  <a:lnTo>
                    <a:pt x="11194" y="1144"/>
                  </a:lnTo>
                  <a:lnTo>
                    <a:pt x="11291" y="1339"/>
                  </a:lnTo>
                  <a:lnTo>
                    <a:pt x="11364" y="1558"/>
                  </a:lnTo>
                  <a:lnTo>
                    <a:pt x="11364" y="1825"/>
                  </a:lnTo>
                  <a:lnTo>
                    <a:pt x="10999" y="1801"/>
                  </a:lnTo>
                  <a:lnTo>
                    <a:pt x="10999" y="1679"/>
                  </a:lnTo>
                  <a:lnTo>
                    <a:pt x="10975" y="1582"/>
                  </a:lnTo>
                  <a:lnTo>
                    <a:pt x="10926" y="1485"/>
                  </a:lnTo>
                  <a:lnTo>
                    <a:pt x="10877" y="1387"/>
                  </a:lnTo>
                  <a:lnTo>
                    <a:pt x="10707" y="1217"/>
                  </a:lnTo>
                  <a:lnTo>
                    <a:pt x="10537" y="1095"/>
                  </a:lnTo>
                  <a:lnTo>
                    <a:pt x="10293" y="1022"/>
                  </a:lnTo>
                  <a:lnTo>
                    <a:pt x="10050" y="974"/>
                  </a:lnTo>
                  <a:lnTo>
                    <a:pt x="9807" y="949"/>
                  </a:lnTo>
                  <a:lnTo>
                    <a:pt x="9539" y="925"/>
                  </a:lnTo>
                  <a:lnTo>
                    <a:pt x="9004" y="974"/>
                  </a:lnTo>
                  <a:lnTo>
                    <a:pt x="8493" y="998"/>
                  </a:lnTo>
                  <a:lnTo>
                    <a:pt x="8152" y="998"/>
                  </a:lnTo>
                  <a:lnTo>
                    <a:pt x="7787" y="974"/>
                  </a:lnTo>
                  <a:lnTo>
                    <a:pt x="7593" y="974"/>
                  </a:lnTo>
                  <a:lnTo>
                    <a:pt x="7422" y="998"/>
                  </a:lnTo>
                  <a:lnTo>
                    <a:pt x="7252" y="1047"/>
                  </a:lnTo>
                  <a:lnTo>
                    <a:pt x="7082" y="1095"/>
                  </a:lnTo>
                  <a:lnTo>
                    <a:pt x="6911" y="1217"/>
                  </a:lnTo>
                  <a:lnTo>
                    <a:pt x="6790" y="1363"/>
                  </a:lnTo>
                  <a:lnTo>
                    <a:pt x="6741" y="1460"/>
                  </a:lnTo>
                  <a:lnTo>
                    <a:pt x="6692" y="1558"/>
                  </a:lnTo>
                  <a:lnTo>
                    <a:pt x="6692" y="1631"/>
                  </a:lnTo>
                  <a:lnTo>
                    <a:pt x="6692" y="1728"/>
                  </a:lnTo>
                  <a:lnTo>
                    <a:pt x="6181" y="1728"/>
                  </a:lnTo>
                  <a:lnTo>
                    <a:pt x="6206" y="1436"/>
                  </a:lnTo>
                  <a:lnTo>
                    <a:pt x="6230" y="1290"/>
                  </a:lnTo>
                  <a:lnTo>
                    <a:pt x="6303" y="1168"/>
                  </a:lnTo>
                  <a:lnTo>
                    <a:pt x="6425" y="998"/>
                  </a:lnTo>
                  <a:lnTo>
                    <a:pt x="6571" y="876"/>
                  </a:lnTo>
                  <a:lnTo>
                    <a:pt x="6765" y="779"/>
                  </a:lnTo>
                  <a:lnTo>
                    <a:pt x="6936" y="706"/>
                  </a:lnTo>
                  <a:lnTo>
                    <a:pt x="7301" y="584"/>
                  </a:lnTo>
                  <a:lnTo>
                    <a:pt x="7690" y="487"/>
                  </a:lnTo>
                  <a:lnTo>
                    <a:pt x="8079" y="438"/>
                  </a:lnTo>
                  <a:lnTo>
                    <a:pt x="8493" y="414"/>
                  </a:lnTo>
                  <a:close/>
                  <a:moveTo>
                    <a:pt x="17131" y="2336"/>
                  </a:moveTo>
                  <a:lnTo>
                    <a:pt x="17179" y="2604"/>
                  </a:lnTo>
                  <a:lnTo>
                    <a:pt x="16839" y="2945"/>
                  </a:lnTo>
                  <a:lnTo>
                    <a:pt x="16790" y="2482"/>
                  </a:lnTo>
                  <a:lnTo>
                    <a:pt x="16936" y="2336"/>
                  </a:lnTo>
                  <a:close/>
                  <a:moveTo>
                    <a:pt x="17179" y="2969"/>
                  </a:moveTo>
                  <a:lnTo>
                    <a:pt x="17155" y="3431"/>
                  </a:lnTo>
                  <a:lnTo>
                    <a:pt x="16888" y="3577"/>
                  </a:lnTo>
                  <a:lnTo>
                    <a:pt x="16888" y="3455"/>
                  </a:lnTo>
                  <a:lnTo>
                    <a:pt x="16863" y="3310"/>
                  </a:lnTo>
                  <a:lnTo>
                    <a:pt x="17009" y="3188"/>
                  </a:lnTo>
                  <a:lnTo>
                    <a:pt x="17131" y="3042"/>
                  </a:lnTo>
                  <a:lnTo>
                    <a:pt x="17179" y="2969"/>
                  </a:lnTo>
                  <a:close/>
                  <a:moveTo>
                    <a:pt x="17155" y="3626"/>
                  </a:moveTo>
                  <a:lnTo>
                    <a:pt x="17155" y="4064"/>
                  </a:lnTo>
                  <a:lnTo>
                    <a:pt x="16936" y="4234"/>
                  </a:lnTo>
                  <a:lnTo>
                    <a:pt x="16912" y="3869"/>
                  </a:lnTo>
                  <a:lnTo>
                    <a:pt x="17033" y="3747"/>
                  </a:lnTo>
                  <a:lnTo>
                    <a:pt x="17155" y="3626"/>
                  </a:lnTo>
                  <a:close/>
                  <a:moveTo>
                    <a:pt x="17155" y="4258"/>
                  </a:moveTo>
                  <a:lnTo>
                    <a:pt x="17179" y="4599"/>
                  </a:lnTo>
                  <a:lnTo>
                    <a:pt x="16912" y="4769"/>
                  </a:lnTo>
                  <a:lnTo>
                    <a:pt x="16936" y="4526"/>
                  </a:lnTo>
                  <a:lnTo>
                    <a:pt x="17155" y="4258"/>
                  </a:lnTo>
                  <a:close/>
                  <a:moveTo>
                    <a:pt x="1509" y="2093"/>
                  </a:moveTo>
                  <a:lnTo>
                    <a:pt x="2045" y="2117"/>
                  </a:lnTo>
                  <a:lnTo>
                    <a:pt x="4332" y="2190"/>
                  </a:lnTo>
                  <a:lnTo>
                    <a:pt x="5524" y="2239"/>
                  </a:lnTo>
                  <a:lnTo>
                    <a:pt x="6741" y="2239"/>
                  </a:lnTo>
                  <a:lnTo>
                    <a:pt x="9150" y="2215"/>
                  </a:lnTo>
                  <a:lnTo>
                    <a:pt x="9734" y="2215"/>
                  </a:lnTo>
                  <a:lnTo>
                    <a:pt x="10293" y="2239"/>
                  </a:lnTo>
                  <a:lnTo>
                    <a:pt x="11437" y="2312"/>
                  </a:lnTo>
                  <a:lnTo>
                    <a:pt x="12581" y="2385"/>
                  </a:lnTo>
                  <a:lnTo>
                    <a:pt x="13165" y="2409"/>
                  </a:lnTo>
                  <a:lnTo>
                    <a:pt x="13724" y="2409"/>
                  </a:lnTo>
                  <a:lnTo>
                    <a:pt x="14819" y="2361"/>
                  </a:lnTo>
                  <a:lnTo>
                    <a:pt x="15379" y="2361"/>
                  </a:lnTo>
                  <a:lnTo>
                    <a:pt x="15914" y="2336"/>
                  </a:lnTo>
                  <a:lnTo>
                    <a:pt x="16450" y="2361"/>
                  </a:lnTo>
                  <a:lnTo>
                    <a:pt x="16304" y="2458"/>
                  </a:lnTo>
                  <a:lnTo>
                    <a:pt x="16133" y="2555"/>
                  </a:lnTo>
                  <a:lnTo>
                    <a:pt x="15987" y="2653"/>
                  </a:lnTo>
                  <a:lnTo>
                    <a:pt x="15914" y="2726"/>
                  </a:lnTo>
                  <a:lnTo>
                    <a:pt x="15841" y="2799"/>
                  </a:lnTo>
                  <a:lnTo>
                    <a:pt x="15817" y="2872"/>
                  </a:lnTo>
                  <a:lnTo>
                    <a:pt x="15793" y="2969"/>
                  </a:lnTo>
                  <a:lnTo>
                    <a:pt x="15817" y="3018"/>
                  </a:lnTo>
                  <a:lnTo>
                    <a:pt x="15866" y="3042"/>
                  </a:lnTo>
                  <a:lnTo>
                    <a:pt x="15963" y="3042"/>
                  </a:lnTo>
                  <a:lnTo>
                    <a:pt x="16036" y="3018"/>
                  </a:lnTo>
                  <a:lnTo>
                    <a:pt x="16206" y="2920"/>
                  </a:lnTo>
                  <a:lnTo>
                    <a:pt x="16523" y="2677"/>
                  </a:lnTo>
                  <a:lnTo>
                    <a:pt x="16571" y="2653"/>
                  </a:lnTo>
                  <a:lnTo>
                    <a:pt x="16644" y="3091"/>
                  </a:lnTo>
                  <a:lnTo>
                    <a:pt x="16596" y="3139"/>
                  </a:lnTo>
                  <a:lnTo>
                    <a:pt x="16133" y="3407"/>
                  </a:lnTo>
                  <a:lnTo>
                    <a:pt x="15939" y="3577"/>
                  </a:lnTo>
                  <a:lnTo>
                    <a:pt x="15866" y="3674"/>
                  </a:lnTo>
                  <a:lnTo>
                    <a:pt x="15793" y="3772"/>
                  </a:lnTo>
                  <a:lnTo>
                    <a:pt x="15793" y="3820"/>
                  </a:lnTo>
                  <a:lnTo>
                    <a:pt x="15793" y="3869"/>
                  </a:lnTo>
                  <a:lnTo>
                    <a:pt x="15841" y="3893"/>
                  </a:lnTo>
                  <a:lnTo>
                    <a:pt x="15890" y="3893"/>
                  </a:lnTo>
                  <a:lnTo>
                    <a:pt x="16085" y="3820"/>
                  </a:lnTo>
                  <a:lnTo>
                    <a:pt x="16304" y="3723"/>
                  </a:lnTo>
                  <a:lnTo>
                    <a:pt x="16498" y="3601"/>
                  </a:lnTo>
                  <a:lnTo>
                    <a:pt x="16669" y="3455"/>
                  </a:lnTo>
                  <a:lnTo>
                    <a:pt x="16693" y="3699"/>
                  </a:lnTo>
                  <a:lnTo>
                    <a:pt x="16158" y="4039"/>
                  </a:lnTo>
                  <a:lnTo>
                    <a:pt x="15963" y="4185"/>
                  </a:lnTo>
                  <a:lnTo>
                    <a:pt x="15744" y="4356"/>
                  </a:lnTo>
                  <a:lnTo>
                    <a:pt x="15647" y="4453"/>
                  </a:lnTo>
                  <a:lnTo>
                    <a:pt x="15574" y="4575"/>
                  </a:lnTo>
                  <a:lnTo>
                    <a:pt x="15525" y="4672"/>
                  </a:lnTo>
                  <a:lnTo>
                    <a:pt x="15525" y="4794"/>
                  </a:lnTo>
                  <a:lnTo>
                    <a:pt x="15549" y="4818"/>
                  </a:lnTo>
                  <a:lnTo>
                    <a:pt x="15574" y="4842"/>
                  </a:lnTo>
                  <a:lnTo>
                    <a:pt x="15647" y="4867"/>
                  </a:lnTo>
                  <a:lnTo>
                    <a:pt x="15744" y="4818"/>
                  </a:lnTo>
                  <a:lnTo>
                    <a:pt x="15841" y="4769"/>
                  </a:lnTo>
                  <a:lnTo>
                    <a:pt x="15987" y="4599"/>
                  </a:lnTo>
                  <a:lnTo>
                    <a:pt x="16255" y="4356"/>
                  </a:lnTo>
                  <a:lnTo>
                    <a:pt x="16547" y="4137"/>
                  </a:lnTo>
                  <a:lnTo>
                    <a:pt x="16693" y="4039"/>
                  </a:lnTo>
                  <a:lnTo>
                    <a:pt x="16693" y="4404"/>
                  </a:lnTo>
                  <a:lnTo>
                    <a:pt x="16255" y="4672"/>
                  </a:lnTo>
                  <a:lnTo>
                    <a:pt x="16036" y="4818"/>
                  </a:lnTo>
                  <a:lnTo>
                    <a:pt x="15841" y="4964"/>
                  </a:lnTo>
                  <a:lnTo>
                    <a:pt x="15647" y="5134"/>
                  </a:lnTo>
                  <a:lnTo>
                    <a:pt x="15574" y="5232"/>
                  </a:lnTo>
                  <a:lnTo>
                    <a:pt x="15525" y="5329"/>
                  </a:lnTo>
                  <a:lnTo>
                    <a:pt x="15525" y="5378"/>
                  </a:lnTo>
                  <a:lnTo>
                    <a:pt x="15549" y="5402"/>
                  </a:lnTo>
                  <a:lnTo>
                    <a:pt x="15574" y="5426"/>
                  </a:lnTo>
                  <a:lnTo>
                    <a:pt x="15622" y="5426"/>
                  </a:lnTo>
                  <a:lnTo>
                    <a:pt x="15744" y="5378"/>
                  </a:lnTo>
                  <a:lnTo>
                    <a:pt x="15866" y="5329"/>
                  </a:lnTo>
                  <a:lnTo>
                    <a:pt x="16109" y="5159"/>
                  </a:lnTo>
                  <a:lnTo>
                    <a:pt x="16571" y="4818"/>
                  </a:lnTo>
                  <a:lnTo>
                    <a:pt x="16669" y="4745"/>
                  </a:lnTo>
                  <a:lnTo>
                    <a:pt x="16669" y="4745"/>
                  </a:lnTo>
                  <a:lnTo>
                    <a:pt x="16644" y="4964"/>
                  </a:lnTo>
                  <a:lnTo>
                    <a:pt x="16328" y="5207"/>
                  </a:lnTo>
                  <a:lnTo>
                    <a:pt x="16133" y="5378"/>
                  </a:lnTo>
                  <a:lnTo>
                    <a:pt x="15914" y="5572"/>
                  </a:lnTo>
                  <a:lnTo>
                    <a:pt x="15817" y="5694"/>
                  </a:lnTo>
                  <a:lnTo>
                    <a:pt x="15744" y="5791"/>
                  </a:lnTo>
                  <a:lnTo>
                    <a:pt x="15695" y="5913"/>
                  </a:lnTo>
                  <a:lnTo>
                    <a:pt x="15720" y="6035"/>
                  </a:lnTo>
                  <a:lnTo>
                    <a:pt x="15403" y="6083"/>
                  </a:lnTo>
                  <a:lnTo>
                    <a:pt x="15136" y="6108"/>
                  </a:lnTo>
                  <a:lnTo>
                    <a:pt x="14089" y="6108"/>
                  </a:lnTo>
                  <a:lnTo>
                    <a:pt x="13554" y="6059"/>
                  </a:lnTo>
                  <a:lnTo>
                    <a:pt x="13019" y="6059"/>
                  </a:lnTo>
                  <a:lnTo>
                    <a:pt x="11340" y="6108"/>
                  </a:lnTo>
                  <a:lnTo>
                    <a:pt x="10318" y="6108"/>
                  </a:lnTo>
                  <a:lnTo>
                    <a:pt x="10001" y="6156"/>
                  </a:lnTo>
                  <a:lnTo>
                    <a:pt x="9928" y="5962"/>
                  </a:lnTo>
                  <a:lnTo>
                    <a:pt x="9831" y="5791"/>
                  </a:lnTo>
                  <a:lnTo>
                    <a:pt x="9709" y="5670"/>
                  </a:lnTo>
                  <a:lnTo>
                    <a:pt x="9539" y="5548"/>
                  </a:lnTo>
                  <a:lnTo>
                    <a:pt x="9417" y="5499"/>
                  </a:lnTo>
                  <a:lnTo>
                    <a:pt x="9296" y="5475"/>
                  </a:lnTo>
                  <a:lnTo>
                    <a:pt x="9028" y="5426"/>
                  </a:lnTo>
                  <a:lnTo>
                    <a:pt x="8882" y="5451"/>
                  </a:lnTo>
                  <a:lnTo>
                    <a:pt x="8761" y="5451"/>
                  </a:lnTo>
                  <a:lnTo>
                    <a:pt x="8615" y="5499"/>
                  </a:lnTo>
                  <a:lnTo>
                    <a:pt x="8517" y="5548"/>
                  </a:lnTo>
                  <a:lnTo>
                    <a:pt x="8420" y="5572"/>
                  </a:lnTo>
                  <a:lnTo>
                    <a:pt x="8323" y="5597"/>
                  </a:lnTo>
                  <a:lnTo>
                    <a:pt x="8225" y="5645"/>
                  </a:lnTo>
                  <a:lnTo>
                    <a:pt x="8128" y="5718"/>
                  </a:lnTo>
                  <a:lnTo>
                    <a:pt x="8055" y="5816"/>
                  </a:lnTo>
                  <a:lnTo>
                    <a:pt x="7982" y="5913"/>
                  </a:lnTo>
                  <a:lnTo>
                    <a:pt x="7933" y="6059"/>
                  </a:lnTo>
                  <a:lnTo>
                    <a:pt x="7885" y="6205"/>
                  </a:lnTo>
                  <a:lnTo>
                    <a:pt x="7568" y="6229"/>
                  </a:lnTo>
                  <a:lnTo>
                    <a:pt x="7228" y="6229"/>
                  </a:lnTo>
                  <a:lnTo>
                    <a:pt x="6546" y="6205"/>
                  </a:lnTo>
                  <a:lnTo>
                    <a:pt x="5865" y="6181"/>
                  </a:lnTo>
                  <a:lnTo>
                    <a:pt x="5524" y="6156"/>
                  </a:lnTo>
                  <a:lnTo>
                    <a:pt x="5208" y="6181"/>
                  </a:lnTo>
                  <a:lnTo>
                    <a:pt x="4551" y="6205"/>
                  </a:lnTo>
                  <a:lnTo>
                    <a:pt x="3918" y="6205"/>
                  </a:lnTo>
                  <a:lnTo>
                    <a:pt x="3310" y="6181"/>
                  </a:lnTo>
                  <a:lnTo>
                    <a:pt x="2994" y="6156"/>
                  </a:lnTo>
                  <a:lnTo>
                    <a:pt x="2677" y="6108"/>
                  </a:lnTo>
                  <a:lnTo>
                    <a:pt x="2385" y="6035"/>
                  </a:lnTo>
                  <a:lnTo>
                    <a:pt x="2118" y="5962"/>
                  </a:lnTo>
                  <a:lnTo>
                    <a:pt x="1850" y="5840"/>
                  </a:lnTo>
                  <a:lnTo>
                    <a:pt x="1631" y="5718"/>
                  </a:lnTo>
                  <a:lnTo>
                    <a:pt x="1412" y="5548"/>
                  </a:lnTo>
                  <a:lnTo>
                    <a:pt x="1242" y="5329"/>
                  </a:lnTo>
                  <a:lnTo>
                    <a:pt x="1096" y="5110"/>
                  </a:lnTo>
                  <a:lnTo>
                    <a:pt x="974" y="4818"/>
                  </a:lnTo>
                  <a:lnTo>
                    <a:pt x="901" y="4477"/>
                  </a:lnTo>
                  <a:lnTo>
                    <a:pt x="877" y="4137"/>
                  </a:lnTo>
                  <a:lnTo>
                    <a:pt x="901" y="3796"/>
                  </a:lnTo>
                  <a:lnTo>
                    <a:pt x="926" y="3455"/>
                  </a:lnTo>
                  <a:lnTo>
                    <a:pt x="974" y="2774"/>
                  </a:lnTo>
                  <a:lnTo>
                    <a:pt x="974" y="2434"/>
                  </a:lnTo>
                  <a:lnTo>
                    <a:pt x="950" y="2093"/>
                  </a:lnTo>
                  <a:close/>
                  <a:moveTo>
                    <a:pt x="17155" y="5767"/>
                  </a:moveTo>
                  <a:lnTo>
                    <a:pt x="17106" y="5864"/>
                  </a:lnTo>
                  <a:lnTo>
                    <a:pt x="17033" y="5986"/>
                  </a:lnTo>
                  <a:lnTo>
                    <a:pt x="16961" y="6083"/>
                  </a:lnTo>
                  <a:lnTo>
                    <a:pt x="16863" y="6181"/>
                  </a:lnTo>
                  <a:lnTo>
                    <a:pt x="16717" y="6302"/>
                  </a:lnTo>
                  <a:lnTo>
                    <a:pt x="16523" y="6400"/>
                  </a:lnTo>
                  <a:lnTo>
                    <a:pt x="16523" y="6400"/>
                  </a:lnTo>
                  <a:lnTo>
                    <a:pt x="16669" y="6229"/>
                  </a:lnTo>
                  <a:lnTo>
                    <a:pt x="17155" y="5767"/>
                  </a:lnTo>
                  <a:close/>
                  <a:moveTo>
                    <a:pt x="877" y="2093"/>
                  </a:moveTo>
                  <a:lnTo>
                    <a:pt x="804" y="2434"/>
                  </a:lnTo>
                  <a:lnTo>
                    <a:pt x="755" y="2799"/>
                  </a:lnTo>
                  <a:lnTo>
                    <a:pt x="707" y="3164"/>
                  </a:lnTo>
                  <a:lnTo>
                    <a:pt x="682" y="3553"/>
                  </a:lnTo>
                  <a:lnTo>
                    <a:pt x="682" y="3918"/>
                  </a:lnTo>
                  <a:lnTo>
                    <a:pt x="707" y="4283"/>
                  </a:lnTo>
                  <a:lnTo>
                    <a:pt x="780" y="4648"/>
                  </a:lnTo>
                  <a:lnTo>
                    <a:pt x="853" y="4988"/>
                  </a:lnTo>
                  <a:lnTo>
                    <a:pt x="950" y="5232"/>
                  </a:lnTo>
                  <a:lnTo>
                    <a:pt x="1072" y="5426"/>
                  </a:lnTo>
                  <a:lnTo>
                    <a:pt x="1242" y="5621"/>
                  </a:lnTo>
                  <a:lnTo>
                    <a:pt x="1412" y="5767"/>
                  </a:lnTo>
                  <a:lnTo>
                    <a:pt x="1607" y="5913"/>
                  </a:lnTo>
                  <a:lnTo>
                    <a:pt x="1801" y="6035"/>
                  </a:lnTo>
                  <a:lnTo>
                    <a:pt x="2045" y="6132"/>
                  </a:lnTo>
                  <a:lnTo>
                    <a:pt x="2264" y="6205"/>
                  </a:lnTo>
                  <a:lnTo>
                    <a:pt x="2580" y="6302"/>
                  </a:lnTo>
                  <a:lnTo>
                    <a:pt x="2896" y="6351"/>
                  </a:lnTo>
                  <a:lnTo>
                    <a:pt x="3213" y="6351"/>
                  </a:lnTo>
                  <a:lnTo>
                    <a:pt x="3553" y="6375"/>
                  </a:lnTo>
                  <a:lnTo>
                    <a:pt x="4210" y="6327"/>
                  </a:lnTo>
                  <a:lnTo>
                    <a:pt x="4843" y="6302"/>
                  </a:lnTo>
                  <a:lnTo>
                    <a:pt x="5695" y="6254"/>
                  </a:lnTo>
                  <a:lnTo>
                    <a:pt x="6108" y="6254"/>
                  </a:lnTo>
                  <a:lnTo>
                    <a:pt x="6546" y="6278"/>
                  </a:lnTo>
                  <a:lnTo>
                    <a:pt x="7203" y="6327"/>
                  </a:lnTo>
                  <a:lnTo>
                    <a:pt x="7544" y="6327"/>
                  </a:lnTo>
                  <a:lnTo>
                    <a:pt x="7860" y="6302"/>
                  </a:lnTo>
                  <a:lnTo>
                    <a:pt x="7836" y="6521"/>
                  </a:lnTo>
                  <a:lnTo>
                    <a:pt x="7812" y="6521"/>
                  </a:lnTo>
                  <a:lnTo>
                    <a:pt x="6133" y="6546"/>
                  </a:lnTo>
                  <a:lnTo>
                    <a:pt x="4454" y="6570"/>
                  </a:lnTo>
                  <a:lnTo>
                    <a:pt x="2921" y="6546"/>
                  </a:lnTo>
                  <a:lnTo>
                    <a:pt x="2142" y="6546"/>
                  </a:lnTo>
                  <a:lnTo>
                    <a:pt x="1753" y="6521"/>
                  </a:lnTo>
                  <a:lnTo>
                    <a:pt x="1388" y="6473"/>
                  </a:lnTo>
                  <a:lnTo>
                    <a:pt x="1242" y="6424"/>
                  </a:lnTo>
                  <a:lnTo>
                    <a:pt x="1096" y="6351"/>
                  </a:lnTo>
                  <a:lnTo>
                    <a:pt x="974" y="6254"/>
                  </a:lnTo>
                  <a:lnTo>
                    <a:pt x="877" y="6132"/>
                  </a:lnTo>
                  <a:lnTo>
                    <a:pt x="780" y="6010"/>
                  </a:lnTo>
                  <a:lnTo>
                    <a:pt x="731" y="5864"/>
                  </a:lnTo>
                  <a:lnTo>
                    <a:pt x="609" y="5548"/>
                  </a:lnTo>
                  <a:lnTo>
                    <a:pt x="536" y="5207"/>
                  </a:lnTo>
                  <a:lnTo>
                    <a:pt x="512" y="4867"/>
                  </a:lnTo>
                  <a:lnTo>
                    <a:pt x="488" y="4234"/>
                  </a:lnTo>
                  <a:lnTo>
                    <a:pt x="463" y="3577"/>
                  </a:lnTo>
                  <a:lnTo>
                    <a:pt x="488" y="2896"/>
                  </a:lnTo>
                  <a:lnTo>
                    <a:pt x="488" y="2531"/>
                  </a:lnTo>
                  <a:lnTo>
                    <a:pt x="463" y="2312"/>
                  </a:lnTo>
                  <a:lnTo>
                    <a:pt x="439" y="2142"/>
                  </a:lnTo>
                  <a:lnTo>
                    <a:pt x="877" y="2093"/>
                  </a:lnTo>
                  <a:close/>
                  <a:moveTo>
                    <a:pt x="17179" y="4842"/>
                  </a:moveTo>
                  <a:lnTo>
                    <a:pt x="17204" y="4964"/>
                  </a:lnTo>
                  <a:lnTo>
                    <a:pt x="17204" y="5183"/>
                  </a:lnTo>
                  <a:lnTo>
                    <a:pt x="17204" y="5378"/>
                  </a:lnTo>
                  <a:lnTo>
                    <a:pt x="16888" y="5597"/>
                  </a:lnTo>
                  <a:lnTo>
                    <a:pt x="16571" y="5864"/>
                  </a:lnTo>
                  <a:lnTo>
                    <a:pt x="16401" y="5986"/>
                  </a:lnTo>
                  <a:lnTo>
                    <a:pt x="16206" y="6132"/>
                  </a:lnTo>
                  <a:lnTo>
                    <a:pt x="16133" y="6229"/>
                  </a:lnTo>
                  <a:lnTo>
                    <a:pt x="16060" y="6327"/>
                  </a:lnTo>
                  <a:lnTo>
                    <a:pt x="16012" y="6424"/>
                  </a:lnTo>
                  <a:lnTo>
                    <a:pt x="15987" y="6521"/>
                  </a:lnTo>
                  <a:lnTo>
                    <a:pt x="15744" y="6546"/>
                  </a:lnTo>
                  <a:lnTo>
                    <a:pt x="15209" y="6570"/>
                  </a:lnTo>
                  <a:lnTo>
                    <a:pt x="14673" y="6546"/>
                  </a:lnTo>
                  <a:lnTo>
                    <a:pt x="14138" y="6521"/>
                  </a:lnTo>
                  <a:lnTo>
                    <a:pt x="13603" y="6521"/>
                  </a:lnTo>
                  <a:lnTo>
                    <a:pt x="11778" y="6546"/>
                  </a:lnTo>
                  <a:lnTo>
                    <a:pt x="10488" y="6546"/>
                  </a:lnTo>
                  <a:lnTo>
                    <a:pt x="10269" y="6570"/>
                  </a:lnTo>
                  <a:lnTo>
                    <a:pt x="10074" y="6619"/>
                  </a:lnTo>
                  <a:lnTo>
                    <a:pt x="10050" y="6327"/>
                  </a:lnTo>
                  <a:lnTo>
                    <a:pt x="10415" y="6351"/>
                  </a:lnTo>
                  <a:lnTo>
                    <a:pt x="10780" y="6327"/>
                  </a:lnTo>
                  <a:lnTo>
                    <a:pt x="11510" y="6302"/>
                  </a:lnTo>
                  <a:lnTo>
                    <a:pt x="12459" y="6254"/>
                  </a:lnTo>
                  <a:lnTo>
                    <a:pt x="13384" y="6254"/>
                  </a:lnTo>
                  <a:lnTo>
                    <a:pt x="13968" y="6278"/>
                  </a:lnTo>
                  <a:lnTo>
                    <a:pt x="14552" y="6302"/>
                  </a:lnTo>
                  <a:lnTo>
                    <a:pt x="15428" y="6302"/>
                  </a:lnTo>
                  <a:lnTo>
                    <a:pt x="15720" y="6254"/>
                  </a:lnTo>
                  <a:lnTo>
                    <a:pt x="15963" y="6205"/>
                  </a:lnTo>
                  <a:lnTo>
                    <a:pt x="16158" y="6132"/>
                  </a:lnTo>
                  <a:lnTo>
                    <a:pt x="16328" y="6010"/>
                  </a:lnTo>
                  <a:lnTo>
                    <a:pt x="16450" y="5889"/>
                  </a:lnTo>
                  <a:lnTo>
                    <a:pt x="16571" y="5743"/>
                  </a:lnTo>
                  <a:lnTo>
                    <a:pt x="16669" y="5572"/>
                  </a:lnTo>
                  <a:lnTo>
                    <a:pt x="16766" y="5402"/>
                  </a:lnTo>
                  <a:lnTo>
                    <a:pt x="16815" y="5207"/>
                  </a:lnTo>
                  <a:lnTo>
                    <a:pt x="17179" y="4842"/>
                  </a:lnTo>
                  <a:close/>
                  <a:moveTo>
                    <a:pt x="9174" y="5937"/>
                  </a:moveTo>
                  <a:lnTo>
                    <a:pt x="9296" y="5986"/>
                  </a:lnTo>
                  <a:lnTo>
                    <a:pt x="9417" y="6059"/>
                  </a:lnTo>
                  <a:lnTo>
                    <a:pt x="9515" y="6181"/>
                  </a:lnTo>
                  <a:lnTo>
                    <a:pt x="9588" y="6351"/>
                  </a:lnTo>
                  <a:lnTo>
                    <a:pt x="9612" y="6521"/>
                  </a:lnTo>
                  <a:lnTo>
                    <a:pt x="9612" y="6692"/>
                  </a:lnTo>
                  <a:lnTo>
                    <a:pt x="9612" y="6911"/>
                  </a:lnTo>
                  <a:lnTo>
                    <a:pt x="9588" y="7105"/>
                  </a:lnTo>
                  <a:lnTo>
                    <a:pt x="9515" y="7300"/>
                  </a:lnTo>
                  <a:lnTo>
                    <a:pt x="9442" y="7470"/>
                  </a:lnTo>
                  <a:lnTo>
                    <a:pt x="9320" y="7592"/>
                  </a:lnTo>
                  <a:lnTo>
                    <a:pt x="9247" y="7665"/>
                  </a:lnTo>
                  <a:lnTo>
                    <a:pt x="9174" y="7689"/>
                  </a:lnTo>
                  <a:lnTo>
                    <a:pt x="9077" y="7714"/>
                  </a:lnTo>
                  <a:lnTo>
                    <a:pt x="8834" y="7714"/>
                  </a:lnTo>
                  <a:lnTo>
                    <a:pt x="8736" y="7689"/>
                  </a:lnTo>
                  <a:lnTo>
                    <a:pt x="8615" y="7641"/>
                  </a:lnTo>
                  <a:lnTo>
                    <a:pt x="8517" y="7568"/>
                  </a:lnTo>
                  <a:lnTo>
                    <a:pt x="8444" y="7495"/>
                  </a:lnTo>
                  <a:lnTo>
                    <a:pt x="8371" y="7422"/>
                  </a:lnTo>
                  <a:lnTo>
                    <a:pt x="8323" y="7349"/>
                  </a:lnTo>
                  <a:lnTo>
                    <a:pt x="8298" y="7251"/>
                  </a:lnTo>
                  <a:lnTo>
                    <a:pt x="8274" y="7057"/>
                  </a:lnTo>
                  <a:lnTo>
                    <a:pt x="8250" y="6862"/>
                  </a:lnTo>
                  <a:lnTo>
                    <a:pt x="8274" y="6692"/>
                  </a:lnTo>
                  <a:lnTo>
                    <a:pt x="8323" y="6302"/>
                  </a:lnTo>
                  <a:lnTo>
                    <a:pt x="8371" y="6108"/>
                  </a:lnTo>
                  <a:lnTo>
                    <a:pt x="8396" y="6035"/>
                  </a:lnTo>
                  <a:lnTo>
                    <a:pt x="8444" y="5962"/>
                  </a:lnTo>
                  <a:lnTo>
                    <a:pt x="8542" y="5986"/>
                  </a:lnTo>
                  <a:lnTo>
                    <a:pt x="8858" y="5937"/>
                  </a:lnTo>
                  <a:close/>
                  <a:moveTo>
                    <a:pt x="8493" y="0"/>
                  </a:moveTo>
                  <a:lnTo>
                    <a:pt x="7958" y="49"/>
                  </a:lnTo>
                  <a:lnTo>
                    <a:pt x="7422" y="122"/>
                  </a:lnTo>
                  <a:lnTo>
                    <a:pt x="7179" y="195"/>
                  </a:lnTo>
                  <a:lnTo>
                    <a:pt x="6936" y="268"/>
                  </a:lnTo>
                  <a:lnTo>
                    <a:pt x="6692" y="365"/>
                  </a:lnTo>
                  <a:lnTo>
                    <a:pt x="6449" y="487"/>
                  </a:lnTo>
                  <a:lnTo>
                    <a:pt x="6303" y="584"/>
                  </a:lnTo>
                  <a:lnTo>
                    <a:pt x="6157" y="706"/>
                  </a:lnTo>
                  <a:lnTo>
                    <a:pt x="6035" y="852"/>
                  </a:lnTo>
                  <a:lnTo>
                    <a:pt x="5938" y="1022"/>
                  </a:lnTo>
                  <a:lnTo>
                    <a:pt x="5841" y="1193"/>
                  </a:lnTo>
                  <a:lnTo>
                    <a:pt x="5792" y="1387"/>
                  </a:lnTo>
                  <a:lnTo>
                    <a:pt x="5792" y="1558"/>
                  </a:lnTo>
                  <a:lnTo>
                    <a:pt x="5841" y="1728"/>
                  </a:lnTo>
                  <a:lnTo>
                    <a:pt x="4332" y="1704"/>
                  </a:lnTo>
                  <a:lnTo>
                    <a:pt x="3188" y="1655"/>
                  </a:lnTo>
                  <a:lnTo>
                    <a:pt x="2045" y="1606"/>
                  </a:lnTo>
                  <a:lnTo>
                    <a:pt x="853" y="1606"/>
                  </a:lnTo>
                  <a:lnTo>
                    <a:pt x="609" y="1631"/>
                  </a:lnTo>
                  <a:lnTo>
                    <a:pt x="366" y="1679"/>
                  </a:lnTo>
                  <a:lnTo>
                    <a:pt x="147" y="1752"/>
                  </a:lnTo>
                  <a:lnTo>
                    <a:pt x="74" y="1801"/>
                  </a:lnTo>
                  <a:lnTo>
                    <a:pt x="50" y="1825"/>
                  </a:lnTo>
                  <a:lnTo>
                    <a:pt x="1" y="1923"/>
                  </a:lnTo>
                  <a:lnTo>
                    <a:pt x="1" y="2020"/>
                  </a:lnTo>
                  <a:lnTo>
                    <a:pt x="50" y="2117"/>
                  </a:lnTo>
                  <a:lnTo>
                    <a:pt x="25" y="2336"/>
                  </a:lnTo>
                  <a:lnTo>
                    <a:pt x="25" y="2580"/>
                  </a:lnTo>
                  <a:lnTo>
                    <a:pt x="25" y="3042"/>
                  </a:lnTo>
                  <a:lnTo>
                    <a:pt x="1" y="3869"/>
                  </a:lnTo>
                  <a:lnTo>
                    <a:pt x="1" y="4258"/>
                  </a:lnTo>
                  <a:lnTo>
                    <a:pt x="25" y="4672"/>
                  </a:lnTo>
                  <a:lnTo>
                    <a:pt x="50" y="4988"/>
                  </a:lnTo>
                  <a:lnTo>
                    <a:pt x="98" y="5329"/>
                  </a:lnTo>
                  <a:lnTo>
                    <a:pt x="171" y="5645"/>
                  </a:lnTo>
                  <a:lnTo>
                    <a:pt x="269" y="5962"/>
                  </a:lnTo>
                  <a:lnTo>
                    <a:pt x="220" y="6010"/>
                  </a:lnTo>
                  <a:lnTo>
                    <a:pt x="220" y="6083"/>
                  </a:lnTo>
                  <a:lnTo>
                    <a:pt x="171" y="7251"/>
                  </a:lnTo>
                  <a:lnTo>
                    <a:pt x="147" y="8419"/>
                  </a:lnTo>
                  <a:lnTo>
                    <a:pt x="147" y="10731"/>
                  </a:lnTo>
                  <a:lnTo>
                    <a:pt x="147" y="11169"/>
                  </a:lnTo>
                  <a:lnTo>
                    <a:pt x="123" y="11582"/>
                  </a:lnTo>
                  <a:lnTo>
                    <a:pt x="50" y="12410"/>
                  </a:lnTo>
                  <a:lnTo>
                    <a:pt x="25" y="12775"/>
                  </a:lnTo>
                  <a:lnTo>
                    <a:pt x="25" y="13140"/>
                  </a:lnTo>
                  <a:lnTo>
                    <a:pt x="50" y="13310"/>
                  </a:lnTo>
                  <a:lnTo>
                    <a:pt x="98" y="13505"/>
                  </a:lnTo>
                  <a:lnTo>
                    <a:pt x="147" y="13675"/>
                  </a:lnTo>
                  <a:lnTo>
                    <a:pt x="220" y="13845"/>
                  </a:lnTo>
                  <a:lnTo>
                    <a:pt x="317" y="13991"/>
                  </a:lnTo>
                  <a:lnTo>
                    <a:pt x="415" y="14113"/>
                  </a:lnTo>
                  <a:lnTo>
                    <a:pt x="561" y="14210"/>
                  </a:lnTo>
                  <a:lnTo>
                    <a:pt x="707" y="14283"/>
                  </a:lnTo>
                  <a:lnTo>
                    <a:pt x="877" y="14356"/>
                  </a:lnTo>
                  <a:lnTo>
                    <a:pt x="1047" y="14405"/>
                  </a:lnTo>
                  <a:lnTo>
                    <a:pt x="1412" y="14454"/>
                  </a:lnTo>
                  <a:lnTo>
                    <a:pt x="1801" y="14478"/>
                  </a:lnTo>
                  <a:lnTo>
                    <a:pt x="2191" y="14454"/>
                  </a:lnTo>
                  <a:lnTo>
                    <a:pt x="2848" y="14405"/>
                  </a:lnTo>
                  <a:lnTo>
                    <a:pt x="3894" y="14332"/>
                  </a:lnTo>
                  <a:lnTo>
                    <a:pt x="4940" y="14308"/>
                  </a:lnTo>
                  <a:lnTo>
                    <a:pt x="7009" y="14235"/>
                  </a:lnTo>
                  <a:lnTo>
                    <a:pt x="9369" y="14210"/>
                  </a:lnTo>
                  <a:lnTo>
                    <a:pt x="11729" y="14235"/>
                  </a:lnTo>
                  <a:lnTo>
                    <a:pt x="12824" y="14283"/>
                  </a:lnTo>
                  <a:lnTo>
                    <a:pt x="13919" y="14332"/>
                  </a:lnTo>
                  <a:lnTo>
                    <a:pt x="15014" y="14356"/>
                  </a:lnTo>
                  <a:lnTo>
                    <a:pt x="16279" y="14356"/>
                  </a:lnTo>
                  <a:lnTo>
                    <a:pt x="16450" y="14332"/>
                  </a:lnTo>
                  <a:lnTo>
                    <a:pt x="16620" y="14283"/>
                  </a:lnTo>
                  <a:lnTo>
                    <a:pt x="16766" y="14235"/>
                  </a:lnTo>
                  <a:lnTo>
                    <a:pt x="16888" y="14162"/>
                  </a:lnTo>
                  <a:lnTo>
                    <a:pt x="17009" y="14089"/>
                  </a:lnTo>
                  <a:lnTo>
                    <a:pt x="17131" y="14016"/>
                  </a:lnTo>
                  <a:lnTo>
                    <a:pt x="17228" y="13918"/>
                  </a:lnTo>
                  <a:lnTo>
                    <a:pt x="17398" y="13675"/>
                  </a:lnTo>
                  <a:lnTo>
                    <a:pt x="17544" y="13407"/>
                  </a:lnTo>
                  <a:lnTo>
                    <a:pt x="17642" y="13091"/>
                  </a:lnTo>
                  <a:lnTo>
                    <a:pt x="17690" y="12750"/>
                  </a:lnTo>
                  <a:lnTo>
                    <a:pt x="17739" y="12337"/>
                  </a:lnTo>
                  <a:lnTo>
                    <a:pt x="17763" y="11631"/>
                  </a:lnTo>
                  <a:lnTo>
                    <a:pt x="17812" y="9733"/>
                  </a:lnTo>
                  <a:lnTo>
                    <a:pt x="17812" y="8760"/>
                  </a:lnTo>
                  <a:lnTo>
                    <a:pt x="17812" y="7860"/>
                  </a:lnTo>
                  <a:lnTo>
                    <a:pt x="17763" y="7154"/>
                  </a:lnTo>
                  <a:lnTo>
                    <a:pt x="17739" y="6911"/>
                  </a:lnTo>
                  <a:lnTo>
                    <a:pt x="17715" y="6765"/>
                  </a:lnTo>
                  <a:lnTo>
                    <a:pt x="17690" y="6692"/>
                  </a:lnTo>
                  <a:lnTo>
                    <a:pt x="17642" y="6643"/>
                  </a:lnTo>
                  <a:lnTo>
                    <a:pt x="17569" y="6619"/>
                  </a:lnTo>
                  <a:lnTo>
                    <a:pt x="17520" y="6619"/>
                  </a:lnTo>
                  <a:lnTo>
                    <a:pt x="17447" y="6643"/>
                  </a:lnTo>
                  <a:lnTo>
                    <a:pt x="17398" y="6667"/>
                  </a:lnTo>
                  <a:lnTo>
                    <a:pt x="17350" y="6692"/>
                  </a:lnTo>
                  <a:lnTo>
                    <a:pt x="17325" y="6740"/>
                  </a:lnTo>
                  <a:lnTo>
                    <a:pt x="17228" y="6765"/>
                  </a:lnTo>
                  <a:lnTo>
                    <a:pt x="17155" y="6813"/>
                  </a:lnTo>
                  <a:lnTo>
                    <a:pt x="16985" y="6959"/>
                  </a:lnTo>
                  <a:lnTo>
                    <a:pt x="16839" y="7130"/>
                  </a:lnTo>
                  <a:lnTo>
                    <a:pt x="16717" y="7276"/>
                  </a:lnTo>
                  <a:lnTo>
                    <a:pt x="16547" y="7495"/>
                  </a:lnTo>
                  <a:lnTo>
                    <a:pt x="16401" y="7762"/>
                  </a:lnTo>
                  <a:lnTo>
                    <a:pt x="16328" y="7908"/>
                  </a:lnTo>
                  <a:lnTo>
                    <a:pt x="16255" y="8054"/>
                  </a:lnTo>
                  <a:lnTo>
                    <a:pt x="16231" y="8176"/>
                  </a:lnTo>
                  <a:lnTo>
                    <a:pt x="16206" y="8322"/>
                  </a:lnTo>
                  <a:lnTo>
                    <a:pt x="16231" y="8371"/>
                  </a:lnTo>
                  <a:lnTo>
                    <a:pt x="16255" y="8395"/>
                  </a:lnTo>
                  <a:lnTo>
                    <a:pt x="16304" y="8395"/>
                  </a:lnTo>
                  <a:lnTo>
                    <a:pt x="16401" y="8346"/>
                  </a:lnTo>
                  <a:lnTo>
                    <a:pt x="16498" y="8273"/>
                  </a:lnTo>
                  <a:lnTo>
                    <a:pt x="16644" y="8103"/>
                  </a:lnTo>
                  <a:lnTo>
                    <a:pt x="16766" y="7884"/>
                  </a:lnTo>
                  <a:lnTo>
                    <a:pt x="16888" y="7689"/>
                  </a:lnTo>
                  <a:lnTo>
                    <a:pt x="17106" y="7373"/>
                  </a:lnTo>
                  <a:lnTo>
                    <a:pt x="17350" y="7057"/>
                  </a:lnTo>
                  <a:lnTo>
                    <a:pt x="17398" y="7762"/>
                  </a:lnTo>
                  <a:lnTo>
                    <a:pt x="17301" y="7787"/>
                  </a:lnTo>
                  <a:lnTo>
                    <a:pt x="17179" y="7811"/>
                  </a:lnTo>
                  <a:lnTo>
                    <a:pt x="17082" y="7884"/>
                  </a:lnTo>
                  <a:lnTo>
                    <a:pt x="16985" y="7957"/>
                  </a:lnTo>
                  <a:lnTo>
                    <a:pt x="16790" y="8152"/>
                  </a:lnTo>
                  <a:lnTo>
                    <a:pt x="16669" y="8322"/>
                  </a:lnTo>
                  <a:lnTo>
                    <a:pt x="16450" y="8590"/>
                  </a:lnTo>
                  <a:lnTo>
                    <a:pt x="16231" y="8882"/>
                  </a:lnTo>
                  <a:lnTo>
                    <a:pt x="16109" y="9101"/>
                  </a:lnTo>
                  <a:lnTo>
                    <a:pt x="16060" y="9198"/>
                  </a:lnTo>
                  <a:lnTo>
                    <a:pt x="16036" y="9271"/>
                  </a:lnTo>
                  <a:lnTo>
                    <a:pt x="16060" y="9320"/>
                  </a:lnTo>
                  <a:lnTo>
                    <a:pt x="16060" y="9393"/>
                  </a:lnTo>
                  <a:lnTo>
                    <a:pt x="16109" y="9417"/>
                  </a:lnTo>
                  <a:lnTo>
                    <a:pt x="16182" y="9417"/>
                  </a:lnTo>
                  <a:lnTo>
                    <a:pt x="16255" y="9368"/>
                  </a:lnTo>
                  <a:lnTo>
                    <a:pt x="16352" y="9271"/>
                  </a:lnTo>
                  <a:lnTo>
                    <a:pt x="16523" y="9028"/>
                  </a:lnTo>
                  <a:lnTo>
                    <a:pt x="16620" y="8882"/>
                  </a:lnTo>
                  <a:lnTo>
                    <a:pt x="16815" y="8638"/>
                  </a:lnTo>
                  <a:lnTo>
                    <a:pt x="16985" y="8419"/>
                  </a:lnTo>
                  <a:lnTo>
                    <a:pt x="17204" y="8200"/>
                  </a:lnTo>
                  <a:lnTo>
                    <a:pt x="17398" y="8006"/>
                  </a:lnTo>
                  <a:lnTo>
                    <a:pt x="17423" y="8468"/>
                  </a:lnTo>
                  <a:lnTo>
                    <a:pt x="17252" y="8565"/>
                  </a:lnTo>
                  <a:lnTo>
                    <a:pt x="17106" y="8687"/>
                  </a:lnTo>
                  <a:lnTo>
                    <a:pt x="16839" y="8955"/>
                  </a:lnTo>
                  <a:lnTo>
                    <a:pt x="16669" y="9149"/>
                  </a:lnTo>
                  <a:lnTo>
                    <a:pt x="16498" y="9368"/>
                  </a:lnTo>
                  <a:lnTo>
                    <a:pt x="16352" y="9587"/>
                  </a:lnTo>
                  <a:lnTo>
                    <a:pt x="16304" y="9709"/>
                  </a:lnTo>
                  <a:lnTo>
                    <a:pt x="16255" y="9831"/>
                  </a:lnTo>
                  <a:lnTo>
                    <a:pt x="16255" y="9879"/>
                  </a:lnTo>
                  <a:lnTo>
                    <a:pt x="16279" y="9904"/>
                  </a:lnTo>
                  <a:lnTo>
                    <a:pt x="16304" y="9928"/>
                  </a:lnTo>
                  <a:lnTo>
                    <a:pt x="16352" y="9928"/>
                  </a:lnTo>
                  <a:lnTo>
                    <a:pt x="16450" y="9879"/>
                  </a:lnTo>
                  <a:lnTo>
                    <a:pt x="16547" y="9806"/>
                  </a:lnTo>
                  <a:lnTo>
                    <a:pt x="16693" y="9660"/>
                  </a:lnTo>
                  <a:lnTo>
                    <a:pt x="16839" y="9514"/>
                  </a:lnTo>
                  <a:lnTo>
                    <a:pt x="16961" y="9320"/>
                  </a:lnTo>
                  <a:lnTo>
                    <a:pt x="17423" y="8784"/>
                  </a:lnTo>
                  <a:lnTo>
                    <a:pt x="17423" y="9076"/>
                  </a:lnTo>
                  <a:lnTo>
                    <a:pt x="17423" y="9101"/>
                  </a:lnTo>
                  <a:lnTo>
                    <a:pt x="17082" y="9441"/>
                  </a:lnTo>
                  <a:lnTo>
                    <a:pt x="16742" y="9806"/>
                  </a:lnTo>
                  <a:lnTo>
                    <a:pt x="16425" y="10123"/>
                  </a:lnTo>
                  <a:lnTo>
                    <a:pt x="16304" y="10293"/>
                  </a:lnTo>
                  <a:lnTo>
                    <a:pt x="16255" y="10366"/>
                  </a:lnTo>
                  <a:lnTo>
                    <a:pt x="16206" y="10463"/>
                  </a:lnTo>
                  <a:lnTo>
                    <a:pt x="16206" y="10512"/>
                  </a:lnTo>
                  <a:lnTo>
                    <a:pt x="16231" y="10536"/>
                  </a:lnTo>
                  <a:lnTo>
                    <a:pt x="16255" y="10561"/>
                  </a:lnTo>
                  <a:lnTo>
                    <a:pt x="16304" y="10561"/>
                  </a:lnTo>
                  <a:lnTo>
                    <a:pt x="16401" y="10512"/>
                  </a:lnTo>
                  <a:lnTo>
                    <a:pt x="16474" y="10463"/>
                  </a:lnTo>
                  <a:lnTo>
                    <a:pt x="16620" y="10293"/>
                  </a:lnTo>
                  <a:lnTo>
                    <a:pt x="16888" y="9977"/>
                  </a:lnTo>
                  <a:lnTo>
                    <a:pt x="17155" y="9612"/>
                  </a:lnTo>
                  <a:lnTo>
                    <a:pt x="17423" y="9222"/>
                  </a:lnTo>
                  <a:lnTo>
                    <a:pt x="17423" y="9928"/>
                  </a:lnTo>
                  <a:lnTo>
                    <a:pt x="17398" y="9928"/>
                  </a:lnTo>
                  <a:lnTo>
                    <a:pt x="16961" y="10293"/>
                  </a:lnTo>
                  <a:lnTo>
                    <a:pt x="16766" y="10488"/>
                  </a:lnTo>
                  <a:lnTo>
                    <a:pt x="16547" y="10682"/>
                  </a:lnTo>
                  <a:lnTo>
                    <a:pt x="16377" y="10853"/>
                  </a:lnTo>
                  <a:lnTo>
                    <a:pt x="16231" y="11047"/>
                  </a:lnTo>
                  <a:lnTo>
                    <a:pt x="16158" y="11145"/>
                  </a:lnTo>
                  <a:lnTo>
                    <a:pt x="16109" y="11266"/>
                  </a:lnTo>
                  <a:lnTo>
                    <a:pt x="16085" y="11388"/>
                  </a:lnTo>
                  <a:lnTo>
                    <a:pt x="16085" y="11485"/>
                  </a:lnTo>
                  <a:lnTo>
                    <a:pt x="16133" y="11534"/>
                  </a:lnTo>
                  <a:lnTo>
                    <a:pt x="16206" y="11558"/>
                  </a:lnTo>
                  <a:lnTo>
                    <a:pt x="16304" y="11509"/>
                  </a:lnTo>
                  <a:lnTo>
                    <a:pt x="16377" y="11461"/>
                  </a:lnTo>
                  <a:lnTo>
                    <a:pt x="16547" y="11291"/>
                  </a:lnTo>
                  <a:lnTo>
                    <a:pt x="16669" y="11096"/>
                  </a:lnTo>
                  <a:lnTo>
                    <a:pt x="16790" y="10926"/>
                  </a:lnTo>
                  <a:lnTo>
                    <a:pt x="17423" y="10196"/>
                  </a:lnTo>
                  <a:lnTo>
                    <a:pt x="17423" y="10755"/>
                  </a:lnTo>
                  <a:lnTo>
                    <a:pt x="17033" y="11096"/>
                  </a:lnTo>
                  <a:lnTo>
                    <a:pt x="16669" y="11436"/>
                  </a:lnTo>
                  <a:lnTo>
                    <a:pt x="16498" y="11607"/>
                  </a:lnTo>
                  <a:lnTo>
                    <a:pt x="16352" y="11777"/>
                  </a:lnTo>
                  <a:lnTo>
                    <a:pt x="16231" y="11972"/>
                  </a:lnTo>
                  <a:lnTo>
                    <a:pt x="16182" y="12093"/>
                  </a:lnTo>
                  <a:lnTo>
                    <a:pt x="16158" y="12191"/>
                  </a:lnTo>
                  <a:lnTo>
                    <a:pt x="16158" y="12239"/>
                  </a:lnTo>
                  <a:lnTo>
                    <a:pt x="16182" y="12288"/>
                  </a:lnTo>
                  <a:lnTo>
                    <a:pt x="16279" y="12288"/>
                  </a:lnTo>
                  <a:lnTo>
                    <a:pt x="16352" y="12239"/>
                  </a:lnTo>
                  <a:lnTo>
                    <a:pt x="16450" y="12166"/>
                  </a:lnTo>
                  <a:lnTo>
                    <a:pt x="16596" y="11996"/>
                  </a:lnTo>
                  <a:lnTo>
                    <a:pt x="16888" y="11655"/>
                  </a:lnTo>
                  <a:lnTo>
                    <a:pt x="17423" y="10999"/>
                  </a:lnTo>
                  <a:lnTo>
                    <a:pt x="17398" y="11485"/>
                  </a:lnTo>
                  <a:lnTo>
                    <a:pt x="17301" y="11582"/>
                  </a:lnTo>
                  <a:lnTo>
                    <a:pt x="17204" y="11680"/>
                  </a:lnTo>
                  <a:lnTo>
                    <a:pt x="17009" y="11899"/>
                  </a:lnTo>
                  <a:lnTo>
                    <a:pt x="16863" y="12045"/>
                  </a:lnTo>
                  <a:lnTo>
                    <a:pt x="16693" y="12191"/>
                  </a:lnTo>
                  <a:lnTo>
                    <a:pt x="16328" y="12410"/>
                  </a:lnTo>
                  <a:lnTo>
                    <a:pt x="16158" y="12556"/>
                  </a:lnTo>
                  <a:lnTo>
                    <a:pt x="15914" y="12750"/>
                  </a:lnTo>
                  <a:lnTo>
                    <a:pt x="15817" y="12848"/>
                  </a:lnTo>
                  <a:lnTo>
                    <a:pt x="15768" y="12969"/>
                  </a:lnTo>
                  <a:lnTo>
                    <a:pt x="15744" y="13018"/>
                  </a:lnTo>
                  <a:lnTo>
                    <a:pt x="15744" y="13067"/>
                  </a:lnTo>
                  <a:lnTo>
                    <a:pt x="15768" y="13115"/>
                  </a:lnTo>
                  <a:lnTo>
                    <a:pt x="15817" y="13164"/>
                  </a:lnTo>
                  <a:lnTo>
                    <a:pt x="15866" y="13213"/>
                  </a:lnTo>
                  <a:lnTo>
                    <a:pt x="15939" y="13188"/>
                  </a:lnTo>
                  <a:lnTo>
                    <a:pt x="16012" y="13164"/>
                  </a:lnTo>
                  <a:lnTo>
                    <a:pt x="16085" y="13140"/>
                  </a:lnTo>
                  <a:lnTo>
                    <a:pt x="16377" y="12872"/>
                  </a:lnTo>
                  <a:lnTo>
                    <a:pt x="16693" y="12653"/>
                  </a:lnTo>
                  <a:lnTo>
                    <a:pt x="17058" y="12361"/>
                  </a:lnTo>
                  <a:lnTo>
                    <a:pt x="17228" y="12191"/>
                  </a:lnTo>
                  <a:lnTo>
                    <a:pt x="17398" y="12020"/>
                  </a:lnTo>
                  <a:lnTo>
                    <a:pt x="17374" y="12312"/>
                  </a:lnTo>
                  <a:lnTo>
                    <a:pt x="17228" y="12385"/>
                  </a:lnTo>
                  <a:lnTo>
                    <a:pt x="17082" y="12507"/>
                  </a:lnTo>
                  <a:lnTo>
                    <a:pt x="16815" y="12726"/>
                  </a:lnTo>
                  <a:lnTo>
                    <a:pt x="16620" y="12921"/>
                  </a:lnTo>
                  <a:lnTo>
                    <a:pt x="16401" y="13115"/>
                  </a:lnTo>
                  <a:lnTo>
                    <a:pt x="16182" y="13359"/>
                  </a:lnTo>
                  <a:lnTo>
                    <a:pt x="16109" y="13456"/>
                  </a:lnTo>
                  <a:lnTo>
                    <a:pt x="16036" y="13578"/>
                  </a:lnTo>
                  <a:lnTo>
                    <a:pt x="16036" y="13626"/>
                  </a:lnTo>
                  <a:lnTo>
                    <a:pt x="16036" y="13675"/>
                  </a:lnTo>
                  <a:lnTo>
                    <a:pt x="16085" y="13699"/>
                  </a:lnTo>
                  <a:lnTo>
                    <a:pt x="16133" y="13699"/>
                  </a:lnTo>
                  <a:lnTo>
                    <a:pt x="16255" y="13651"/>
                  </a:lnTo>
                  <a:lnTo>
                    <a:pt x="16352" y="13602"/>
                  </a:lnTo>
                  <a:lnTo>
                    <a:pt x="16547" y="13432"/>
                  </a:lnTo>
                  <a:lnTo>
                    <a:pt x="16888" y="13067"/>
                  </a:lnTo>
                  <a:lnTo>
                    <a:pt x="17301" y="12677"/>
                  </a:lnTo>
                  <a:lnTo>
                    <a:pt x="17350" y="12629"/>
                  </a:lnTo>
                  <a:lnTo>
                    <a:pt x="17350" y="12629"/>
                  </a:lnTo>
                  <a:lnTo>
                    <a:pt x="17301" y="12969"/>
                  </a:lnTo>
                  <a:lnTo>
                    <a:pt x="17204" y="13286"/>
                  </a:lnTo>
                  <a:lnTo>
                    <a:pt x="17131" y="13456"/>
                  </a:lnTo>
                  <a:lnTo>
                    <a:pt x="17033" y="13578"/>
                  </a:lnTo>
                  <a:lnTo>
                    <a:pt x="16936" y="13699"/>
                  </a:lnTo>
                  <a:lnTo>
                    <a:pt x="16815" y="13797"/>
                  </a:lnTo>
                  <a:lnTo>
                    <a:pt x="16669" y="13894"/>
                  </a:lnTo>
                  <a:lnTo>
                    <a:pt x="16474" y="13967"/>
                  </a:lnTo>
                  <a:lnTo>
                    <a:pt x="16279" y="13991"/>
                  </a:lnTo>
                  <a:lnTo>
                    <a:pt x="15671" y="13991"/>
                  </a:lnTo>
                  <a:lnTo>
                    <a:pt x="15282" y="13943"/>
                  </a:lnTo>
                  <a:lnTo>
                    <a:pt x="14162" y="13894"/>
                  </a:lnTo>
                  <a:lnTo>
                    <a:pt x="13043" y="13821"/>
                  </a:lnTo>
                  <a:lnTo>
                    <a:pt x="11924" y="13797"/>
                  </a:lnTo>
                  <a:lnTo>
                    <a:pt x="10780" y="13772"/>
                  </a:lnTo>
                  <a:lnTo>
                    <a:pt x="8517" y="13772"/>
                  </a:lnTo>
                  <a:lnTo>
                    <a:pt x="6279" y="13797"/>
                  </a:lnTo>
                  <a:lnTo>
                    <a:pt x="4016" y="13870"/>
                  </a:lnTo>
                  <a:lnTo>
                    <a:pt x="3651" y="13894"/>
                  </a:lnTo>
                  <a:lnTo>
                    <a:pt x="3237" y="13943"/>
                  </a:lnTo>
                  <a:lnTo>
                    <a:pt x="2410" y="14016"/>
                  </a:lnTo>
                  <a:lnTo>
                    <a:pt x="1996" y="14040"/>
                  </a:lnTo>
                  <a:lnTo>
                    <a:pt x="1582" y="14016"/>
                  </a:lnTo>
                  <a:lnTo>
                    <a:pt x="1193" y="13943"/>
                  </a:lnTo>
                  <a:lnTo>
                    <a:pt x="1023" y="13894"/>
                  </a:lnTo>
                  <a:lnTo>
                    <a:pt x="828" y="13821"/>
                  </a:lnTo>
                  <a:lnTo>
                    <a:pt x="755" y="13772"/>
                  </a:lnTo>
                  <a:lnTo>
                    <a:pt x="682" y="13699"/>
                  </a:lnTo>
                  <a:lnTo>
                    <a:pt x="609" y="13626"/>
                  </a:lnTo>
                  <a:lnTo>
                    <a:pt x="561" y="13529"/>
                  </a:lnTo>
                  <a:lnTo>
                    <a:pt x="512" y="13334"/>
                  </a:lnTo>
                  <a:lnTo>
                    <a:pt x="488" y="13115"/>
                  </a:lnTo>
                  <a:lnTo>
                    <a:pt x="463" y="12896"/>
                  </a:lnTo>
                  <a:lnTo>
                    <a:pt x="488" y="12677"/>
                  </a:lnTo>
                  <a:lnTo>
                    <a:pt x="536" y="12288"/>
                  </a:lnTo>
                  <a:lnTo>
                    <a:pt x="585" y="11412"/>
                  </a:lnTo>
                  <a:lnTo>
                    <a:pt x="609" y="10561"/>
                  </a:lnTo>
                  <a:lnTo>
                    <a:pt x="609" y="9563"/>
                  </a:lnTo>
                  <a:lnTo>
                    <a:pt x="634" y="8565"/>
                  </a:lnTo>
                  <a:lnTo>
                    <a:pt x="634" y="7543"/>
                  </a:lnTo>
                  <a:lnTo>
                    <a:pt x="609" y="6546"/>
                  </a:lnTo>
                  <a:lnTo>
                    <a:pt x="731" y="6667"/>
                  </a:lnTo>
                  <a:lnTo>
                    <a:pt x="853" y="6765"/>
                  </a:lnTo>
                  <a:lnTo>
                    <a:pt x="999" y="6862"/>
                  </a:lnTo>
                  <a:lnTo>
                    <a:pt x="1144" y="6911"/>
                  </a:lnTo>
                  <a:lnTo>
                    <a:pt x="1315" y="6959"/>
                  </a:lnTo>
                  <a:lnTo>
                    <a:pt x="1485" y="6984"/>
                  </a:lnTo>
                  <a:lnTo>
                    <a:pt x="1290" y="7154"/>
                  </a:lnTo>
                  <a:lnTo>
                    <a:pt x="1193" y="7227"/>
                  </a:lnTo>
                  <a:lnTo>
                    <a:pt x="1096" y="7324"/>
                  </a:lnTo>
                  <a:lnTo>
                    <a:pt x="1047" y="7373"/>
                  </a:lnTo>
                  <a:lnTo>
                    <a:pt x="1023" y="7446"/>
                  </a:lnTo>
                  <a:lnTo>
                    <a:pt x="1047" y="7495"/>
                  </a:lnTo>
                  <a:lnTo>
                    <a:pt x="1096" y="7543"/>
                  </a:lnTo>
                  <a:lnTo>
                    <a:pt x="1169" y="7592"/>
                  </a:lnTo>
                  <a:lnTo>
                    <a:pt x="1217" y="7592"/>
                  </a:lnTo>
                  <a:lnTo>
                    <a:pt x="1242" y="7568"/>
                  </a:lnTo>
                  <a:lnTo>
                    <a:pt x="1363" y="7470"/>
                  </a:lnTo>
                  <a:lnTo>
                    <a:pt x="1509" y="7349"/>
                  </a:lnTo>
                  <a:lnTo>
                    <a:pt x="1704" y="7154"/>
                  </a:lnTo>
                  <a:lnTo>
                    <a:pt x="1826" y="7008"/>
                  </a:lnTo>
                  <a:lnTo>
                    <a:pt x="2020" y="7032"/>
                  </a:lnTo>
                  <a:lnTo>
                    <a:pt x="2264" y="7032"/>
                  </a:lnTo>
                  <a:lnTo>
                    <a:pt x="2093" y="7154"/>
                  </a:lnTo>
                  <a:lnTo>
                    <a:pt x="1850" y="7349"/>
                  </a:lnTo>
                  <a:lnTo>
                    <a:pt x="1753" y="7446"/>
                  </a:lnTo>
                  <a:lnTo>
                    <a:pt x="1680" y="7543"/>
                  </a:lnTo>
                  <a:lnTo>
                    <a:pt x="1655" y="7641"/>
                  </a:lnTo>
                  <a:lnTo>
                    <a:pt x="1680" y="7714"/>
                  </a:lnTo>
                  <a:lnTo>
                    <a:pt x="1753" y="7738"/>
                  </a:lnTo>
                  <a:lnTo>
                    <a:pt x="1850" y="7714"/>
                  </a:lnTo>
                  <a:lnTo>
                    <a:pt x="1947" y="7665"/>
                  </a:lnTo>
                  <a:lnTo>
                    <a:pt x="2045" y="7568"/>
                  </a:lnTo>
                  <a:lnTo>
                    <a:pt x="2239" y="7373"/>
                  </a:lnTo>
                  <a:lnTo>
                    <a:pt x="2410" y="7203"/>
                  </a:lnTo>
                  <a:lnTo>
                    <a:pt x="2580" y="7032"/>
                  </a:lnTo>
                  <a:lnTo>
                    <a:pt x="2775" y="7032"/>
                  </a:lnTo>
                  <a:lnTo>
                    <a:pt x="2726" y="7081"/>
                  </a:lnTo>
                  <a:lnTo>
                    <a:pt x="2483" y="7276"/>
                  </a:lnTo>
                  <a:lnTo>
                    <a:pt x="2361" y="7397"/>
                  </a:lnTo>
                  <a:lnTo>
                    <a:pt x="2288" y="7519"/>
                  </a:lnTo>
                  <a:lnTo>
                    <a:pt x="2264" y="7568"/>
                  </a:lnTo>
                  <a:lnTo>
                    <a:pt x="2264" y="7641"/>
                  </a:lnTo>
                  <a:lnTo>
                    <a:pt x="2288" y="7689"/>
                  </a:lnTo>
                  <a:lnTo>
                    <a:pt x="2312" y="7738"/>
                  </a:lnTo>
                  <a:lnTo>
                    <a:pt x="2361" y="7762"/>
                  </a:lnTo>
                  <a:lnTo>
                    <a:pt x="2410" y="7787"/>
                  </a:lnTo>
                  <a:lnTo>
                    <a:pt x="2458" y="7787"/>
                  </a:lnTo>
                  <a:lnTo>
                    <a:pt x="2531" y="7762"/>
                  </a:lnTo>
                  <a:lnTo>
                    <a:pt x="2653" y="7665"/>
                  </a:lnTo>
                  <a:lnTo>
                    <a:pt x="2848" y="7470"/>
                  </a:lnTo>
                  <a:lnTo>
                    <a:pt x="3042" y="7251"/>
                  </a:lnTo>
                  <a:lnTo>
                    <a:pt x="3140" y="7154"/>
                  </a:lnTo>
                  <a:lnTo>
                    <a:pt x="3188" y="7057"/>
                  </a:lnTo>
                  <a:lnTo>
                    <a:pt x="3505" y="7057"/>
                  </a:lnTo>
                  <a:lnTo>
                    <a:pt x="3261" y="7203"/>
                  </a:lnTo>
                  <a:lnTo>
                    <a:pt x="3067" y="7349"/>
                  </a:lnTo>
                  <a:lnTo>
                    <a:pt x="2969" y="7446"/>
                  </a:lnTo>
                  <a:lnTo>
                    <a:pt x="2921" y="7543"/>
                  </a:lnTo>
                  <a:lnTo>
                    <a:pt x="2896" y="7616"/>
                  </a:lnTo>
                  <a:lnTo>
                    <a:pt x="2896" y="7665"/>
                  </a:lnTo>
                  <a:lnTo>
                    <a:pt x="2921" y="7714"/>
                  </a:lnTo>
                  <a:lnTo>
                    <a:pt x="2945" y="7738"/>
                  </a:lnTo>
                  <a:lnTo>
                    <a:pt x="2994" y="7762"/>
                  </a:lnTo>
                  <a:lnTo>
                    <a:pt x="3042" y="7787"/>
                  </a:lnTo>
                  <a:lnTo>
                    <a:pt x="3091" y="7762"/>
                  </a:lnTo>
                  <a:lnTo>
                    <a:pt x="3164" y="7738"/>
                  </a:lnTo>
                  <a:lnTo>
                    <a:pt x="3310" y="7568"/>
                  </a:lnTo>
                  <a:lnTo>
                    <a:pt x="3456" y="7397"/>
                  </a:lnTo>
                  <a:lnTo>
                    <a:pt x="3748" y="7057"/>
                  </a:lnTo>
                  <a:lnTo>
                    <a:pt x="4186" y="7057"/>
                  </a:lnTo>
                  <a:lnTo>
                    <a:pt x="4040" y="7154"/>
                  </a:lnTo>
                  <a:lnTo>
                    <a:pt x="3870" y="7324"/>
                  </a:lnTo>
                  <a:lnTo>
                    <a:pt x="3724" y="7495"/>
                  </a:lnTo>
                  <a:lnTo>
                    <a:pt x="3699" y="7568"/>
                  </a:lnTo>
                  <a:lnTo>
                    <a:pt x="3699" y="7616"/>
                  </a:lnTo>
                  <a:lnTo>
                    <a:pt x="3724" y="7665"/>
                  </a:lnTo>
                  <a:lnTo>
                    <a:pt x="3772" y="7714"/>
                  </a:lnTo>
                  <a:lnTo>
                    <a:pt x="3845" y="7738"/>
                  </a:lnTo>
                  <a:lnTo>
                    <a:pt x="3894" y="7738"/>
                  </a:lnTo>
                  <a:lnTo>
                    <a:pt x="3967" y="7714"/>
                  </a:lnTo>
                  <a:lnTo>
                    <a:pt x="4016" y="7665"/>
                  </a:lnTo>
                  <a:lnTo>
                    <a:pt x="4137" y="7495"/>
                  </a:lnTo>
                  <a:lnTo>
                    <a:pt x="4259" y="7324"/>
                  </a:lnTo>
                  <a:lnTo>
                    <a:pt x="4332" y="7203"/>
                  </a:lnTo>
                  <a:lnTo>
                    <a:pt x="4381" y="7057"/>
                  </a:lnTo>
                  <a:lnTo>
                    <a:pt x="4624" y="7057"/>
                  </a:lnTo>
                  <a:lnTo>
                    <a:pt x="4502" y="7154"/>
                  </a:lnTo>
                  <a:lnTo>
                    <a:pt x="4405" y="7300"/>
                  </a:lnTo>
                  <a:lnTo>
                    <a:pt x="4332" y="7422"/>
                  </a:lnTo>
                  <a:lnTo>
                    <a:pt x="4259" y="7543"/>
                  </a:lnTo>
                  <a:lnTo>
                    <a:pt x="4259" y="7616"/>
                  </a:lnTo>
                  <a:lnTo>
                    <a:pt x="4283" y="7665"/>
                  </a:lnTo>
                  <a:lnTo>
                    <a:pt x="4308" y="7714"/>
                  </a:lnTo>
                  <a:lnTo>
                    <a:pt x="4356" y="7762"/>
                  </a:lnTo>
                  <a:lnTo>
                    <a:pt x="4405" y="7787"/>
                  </a:lnTo>
                  <a:lnTo>
                    <a:pt x="4454" y="7787"/>
                  </a:lnTo>
                  <a:lnTo>
                    <a:pt x="4527" y="7762"/>
                  </a:lnTo>
                  <a:lnTo>
                    <a:pt x="4575" y="7738"/>
                  </a:lnTo>
                  <a:lnTo>
                    <a:pt x="4600" y="7689"/>
                  </a:lnTo>
                  <a:lnTo>
                    <a:pt x="4746" y="7495"/>
                  </a:lnTo>
                  <a:lnTo>
                    <a:pt x="4867" y="7300"/>
                  </a:lnTo>
                  <a:lnTo>
                    <a:pt x="4965" y="7178"/>
                  </a:lnTo>
                  <a:lnTo>
                    <a:pt x="5038" y="7032"/>
                  </a:lnTo>
                  <a:lnTo>
                    <a:pt x="5354" y="7032"/>
                  </a:lnTo>
                  <a:lnTo>
                    <a:pt x="5208" y="7178"/>
                  </a:lnTo>
                  <a:lnTo>
                    <a:pt x="5062" y="7373"/>
                  </a:lnTo>
                  <a:lnTo>
                    <a:pt x="4989" y="7470"/>
                  </a:lnTo>
                  <a:lnTo>
                    <a:pt x="4940" y="7592"/>
                  </a:lnTo>
                  <a:lnTo>
                    <a:pt x="4940" y="7641"/>
                  </a:lnTo>
                  <a:lnTo>
                    <a:pt x="4940" y="7665"/>
                  </a:lnTo>
                  <a:lnTo>
                    <a:pt x="4989" y="7762"/>
                  </a:lnTo>
                  <a:lnTo>
                    <a:pt x="5086" y="7787"/>
                  </a:lnTo>
                  <a:lnTo>
                    <a:pt x="5135" y="7787"/>
                  </a:lnTo>
                  <a:lnTo>
                    <a:pt x="5159" y="7762"/>
                  </a:lnTo>
                  <a:lnTo>
                    <a:pt x="5257" y="7689"/>
                  </a:lnTo>
                  <a:lnTo>
                    <a:pt x="5330" y="7616"/>
                  </a:lnTo>
                  <a:lnTo>
                    <a:pt x="5451" y="7422"/>
                  </a:lnTo>
                  <a:lnTo>
                    <a:pt x="5670" y="7032"/>
                  </a:lnTo>
                  <a:lnTo>
                    <a:pt x="6011" y="7032"/>
                  </a:lnTo>
                  <a:lnTo>
                    <a:pt x="5889" y="7130"/>
                  </a:lnTo>
                  <a:lnTo>
                    <a:pt x="5719" y="7300"/>
                  </a:lnTo>
                  <a:lnTo>
                    <a:pt x="5573" y="7495"/>
                  </a:lnTo>
                  <a:lnTo>
                    <a:pt x="5549" y="7568"/>
                  </a:lnTo>
                  <a:lnTo>
                    <a:pt x="5573" y="7616"/>
                  </a:lnTo>
                  <a:lnTo>
                    <a:pt x="5597" y="7665"/>
                  </a:lnTo>
                  <a:lnTo>
                    <a:pt x="5646" y="7714"/>
                  </a:lnTo>
                  <a:lnTo>
                    <a:pt x="5695" y="7738"/>
                  </a:lnTo>
                  <a:lnTo>
                    <a:pt x="5743" y="7738"/>
                  </a:lnTo>
                  <a:lnTo>
                    <a:pt x="5816" y="7714"/>
                  </a:lnTo>
                  <a:lnTo>
                    <a:pt x="5865" y="7665"/>
                  </a:lnTo>
                  <a:lnTo>
                    <a:pt x="6060" y="7349"/>
                  </a:lnTo>
                  <a:lnTo>
                    <a:pt x="6157" y="7178"/>
                  </a:lnTo>
                  <a:lnTo>
                    <a:pt x="6230" y="7032"/>
                  </a:lnTo>
                  <a:lnTo>
                    <a:pt x="6936" y="7008"/>
                  </a:lnTo>
                  <a:lnTo>
                    <a:pt x="6936" y="7008"/>
                  </a:lnTo>
                  <a:lnTo>
                    <a:pt x="6765" y="7154"/>
                  </a:lnTo>
                  <a:lnTo>
                    <a:pt x="6619" y="7276"/>
                  </a:lnTo>
                  <a:lnTo>
                    <a:pt x="6449" y="7422"/>
                  </a:lnTo>
                  <a:lnTo>
                    <a:pt x="6303" y="7592"/>
                  </a:lnTo>
                  <a:lnTo>
                    <a:pt x="6279" y="7641"/>
                  </a:lnTo>
                  <a:lnTo>
                    <a:pt x="6254" y="7714"/>
                  </a:lnTo>
                  <a:lnTo>
                    <a:pt x="6279" y="7762"/>
                  </a:lnTo>
                  <a:lnTo>
                    <a:pt x="6303" y="7811"/>
                  </a:lnTo>
                  <a:lnTo>
                    <a:pt x="6352" y="7835"/>
                  </a:lnTo>
                  <a:lnTo>
                    <a:pt x="6400" y="7860"/>
                  </a:lnTo>
                  <a:lnTo>
                    <a:pt x="6473" y="7835"/>
                  </a:lnTo>
                  <a:lnTo>
                    <a:pt x="6522" y="7811"/>
                  </a:lnTo>
                  <a:lnTo>
                    <a:pt x="6790" y="7470"/>
                  </a:lnTo>
                  <a:lnTo>
                    <a:pt x="6911" y="7251"/>
                  </a:lnTo>
                  <a:lnTo>
                    <a:pt x="7009" y="7032"/>
                  </a:lnTo>
                  <a:lnTo>
                    <a:pt x="7009" y="7008"/>
                  </a:lnTo>
                  <a:lnTo>
                    <a:pt x="7398" y="7008"/>
                  </a:lnTo>
                  <a:lnTo>
                    <a:pt x="7252" y="7130"/>
                  </a:lnTo>
                  <a:lnTo>
                    <a:pt x="7106" y="7276"/>
                  </a:lnTo>
                  <a:lnTo>
                    <a:pt x="6984" y="7446"/>
                  </a:lnTo>
                  <a:lnTo>
                    <a:pt x="6887" y="7616"/>
                  </a:lnTo>
                  <a:lnTo>
                    <a:pt x="6863" y="7689"/>
                  </a:lnTo>
                  <a:lnTo>
                    <a:pt x="6887" y="7738"/>
                  </a:lnTo>
                  <a:lnTo>
                    <a:pt x="6911" y="7787"/>
                  </a:lnTo>
                  <a:lnTo>
                    <a:pt x="6960" y="7835"/>
                  </a:lnTo>
                  <a:lnTo>
                    <a:pt x="7009" y="7860"/>
                  </a:lnTo>
                  <a:lnTo>
                    <a:pt x="7057" y="7860"/>
                  </a:lnTo>
                  <a:lnTo>
                    <a:pt x="7130" y="7835"/>
                  </a:lnTo>
                  <a:lnTo>
                    <a:pt x="7179" y="7787"/>
                  </a:lnTo>
                  <a:lnTo>
                    <a:pt x="7398" y="7397"/>
                  </a:lnTo>
                  <a:lnTo>
                    <a:pt x="7617" y="7008"/>
                  </a:lnTo>
                  <a:lnTo>
                    <a:pt x="7812" y="7008"/>
                  </a:lnTo>
                  <a:lnTo>
                    <a:pt x="7812" y="7081"/>
                  </a:lnTo>
                  <a:lnTo>
                    <a:pt x="7690" y="7251"/>
                  </a:lnTo>
                  <a:lnTo>
                    <a:pt x="7568" y="7446"/>
                  </a:lnTo>
                  <a:lnTo>
                    <a:pt x="7520" y="7568"/>
                  </a:lnTo>
                  <a:lnTo>
                    <a:pt x="7471" y="7665"/>
                  </a:lnTo>
                  <a:lnTo>
                    <a:pt x="7471" y="7762"/>
                  </a:lnTo>
                  <a:lnTo>
                    <a:pt x="7495" y="7811"/>
                  </a:lnTo>
                  <a:lnTo>
                    <a:pt x="7544" y="7860"/>
                  </a:lnTo>
                  <a:lnTo>
                    <a:pt x="7593" y="7884"/>
                  </a:lnTo>
                  <a:lnTo>
                    <a:pt x="7666" y="7908"/>
                  </a:lnTo>
                  <a:lnTo>
                    <a:pt x="7739" y="7884"/>
                  </a:lnTo>
                  <a:lnTo>
                    <a:pt x="7787" y="7835"/>
                  </a:lnTo>
                  <a:lnTo>
                    <a:pt x="7836" y="7762"/>
                  </a:lnTo>
                  <a:lnTo>
                    <a:pt x="7933" y="7519"/>
                  </a:lnTo>
                  <a:lnTo>
                    <a:pt x="8031" y="7665"/>
                  </a:lnTo>
                  <a:lnTo>
                    <a:pt x="8152" y="7835"/>
                  </a:lnTo>
                  <a:lnTo>
                    <a:pt x="8274" y="7957"/>
                  </a:lnTo>
                  <a:lnTo>
                    <a:pt x="8444" y="8054"/>
                  </a:lnTo>
                  <a:lnTo>
                    <a:pt x="8615" y="8127"/>
                  </a:lnTo>
                  <a:lnTo>
                    <a:pt x="8785" y="8176"/>
                  </a:lnTo>
                  <a:lnTo>
                    <a:pt x="9004" y="8200"/>
                  </a:lnTo>
                  <a:lnTo>
                    <a:pt x="9198" y="8152"/>
                  </a:lnTo>
                  <a:lnTo>
                    <a:pt x="9393" y="8079"/>
                  </a:lnTo>
                  <a:lnTo>
                    <a:pt x="9563" y="7981"/>
                  </a:lnTo>
                  <a:lnTo>
                    <a:pt x="9709" y="7860"/>
                  </a:lnTo>
                  <a:lnTo>
                    <a:pt x="9807" y="7714"/>
                  </a:lnTo>
                  <a:lnTo>
                    <a:pt x="9904" y="7543"/>
                  </a:lnTo>
                  <a:lnTo>
                    <a:pt x="9977" y="7373"/>
                  </a:lnTo>
                  <a:lnTo>
                    <a:pt x="10026" y="7178"/>
                  </a:lnTo>
                  <a:lnTo>
                    <a:pt x="10050" y="6984"/>
                  </a:lnTo>
                  <a:lnTo>
                    <a:pt x="10415" y="7032"/>
                  </a:lnTo>
                  <a:lnTo>
                    <a:pt x="10293" y="7130"/>
                  </a:lnTo>
                  <a:lnTo>
                    <a:pt x="10172" y="7227"/>
                  </a:lnTo>
                  <a:lnTo>
                    <a:pt x="10026" y="7397"/>
                  </a:lnTo>
                  <a:lnTo>
                    <a:pt x="9928" y="7616"/>
                  </a:lnTo>
                  <a:lnTo>
                    <a:pt x="9904" y="7665"/>
                  </a:lnTo>
                  <a:lnTo>
                    <a:pt x="9928" y="7738"/>
                  </a:lnTo>
                  <a:lnTo>
                    <a:pt x="9977" y="7762"/>
                  </a:lnTo>
                  <a:lnTo>
                    <a:pt x="10026" y="7811"/>
                  </a:lnTo>
                  <a:lnTo>
                    <a:pt x="10099" y="7811"/>
                  </a:lnTo>
                  <a:lnTo>
                    <a:pt x="10147" y="7787"/>
                  </a:lnTo>
                  <a:lnTo>
                    <a:pt x="10220" y="7762"/>
                  </a:lnTo>
                  <a:lnTo>
                    <a:pt x="10245" y="7689"/>
                  </a:lnTo>
                  <a:lnTo>
                    <a:pt x="10342" y="7519"/>
                  </a:lnTo>
                  <a:lnTo>
                    <a:pt x="10439" y="7349"/>
                  </a:lnTo>
                  <a:lnTo>
                    <a:pt x="10488" y="7203"/>
                  </a:lnTo>
                  <a:lnTo>
                    <a:pt x="10512" y="7057"/>
                  </a:lnTo>
                  <a:lnTo>
                    <a:pt x="11048" y="7057"/>
                  </a:lnTo>
                  <a:lnTo>
                    <a:pt x="10926" y="7178"/>
                  </a:lnTo>
                  <a:lnTo>
                    <a:pt x="10829" y="7300"/>
                  </a:lnTo>
                  <a:lnTo>
                    <a:pt x="10756" y="7446"/>
                  </a:lnTo>
                  <a:lnTo>
                    <a:pt x="10683" y="7592"/>
                  </a:lnTo>
                  <a:lnTo>
                    <a:pt x="10683" y="7641"/>
                  </a:lnTo>
                  <a:lnTo>
                    <a:pt x="10683" y="7665"/>
                  </a:lnTo>
                  <a:lnTo>
                    <a:pt x="10707" y="7714"/>
                  </a:lnTo>
                  <a:lnTo>
                    <a:pt x="10756" y="7714"/>
                  </a:lnTo>
                  <a:lnTo>
                    <a:pt x="10829" y="7738"/>
                  </a:lnTo>
                  <a:lnTo>
                    <a:pt x="10877" y="7714"/>
                  </a:lnTo>
                  <a:lnTo>
                    <a:pt x="10902" y="7689"/>
                  </a:lnTo>
                  <a:lnTo>
                    <a:pt x="10999" y="7543"/>
                  </a:lnTo>
                  <a:lnTo>
                    <a:pt x="11096" y="7373"/>
                  </a:lnTo>
                  <a:lnTo>
                    <a:pt x="11267" y="7057"/>
                  </a:lnTo>
                  <a:lnTo>
                    <a:pt x="11534" y="7032"/>
                  </a:lnTo>
                  <a:lnTo>
                    <a:pt x="11340" y="7300"/>
                  </a:lnTo>
                  <a:lnTo>
                    <a:pt x="11242" y="7446"/>
                  </a:lnTo>
                  <a:lnTo>
                    <a:pt x="11169" y="7592"/>
                  </a:lnTo>
                  <a:lnTo>
                    <a:pt x="11169" y="7665"/>
                  </a:lnTo>
                  <a:lnTo>
                    <a:pt x="11194" y="7714"/>
                  </a:lnTo>
                  <a:lnTo>
                    <a:pt x="11218" y="7762"/>
                  </a:lnTo>
                  <a:lnTo>
                    <a:pt x="11267" y="7787"/>
                  </a:lnTo>
                  <a:lnTo>
                    <a:pt x="11388" y="7787"/>
                  </a:lnTo>
                  <a:lnTo>
                    <a:pt x="11437" y="7762"/>
                  </a:lnTo>
                  <a:lnTo>
                    <a:pt x="11461" y="7714"/>
                  </a:lnTo>
                  <a:lnTo>
                    <a:pt x="11632" y="7373"/>
                  </a:lnTo>
                  <a:lnTo>
                    <a:pt x="11778" y="7032"/>
                  </a:lnTo>
                  <a:lnTo>
                    <a:pt x="12191" y="7032"/>
                  </a:lnTo>
                  <a:lnTo>
                    <a:pt x="12021" y="7227"/>
                  </a:lnTo>
                  <a:lnTo>
                    <a:pt x="11948" y="7349"/>
                  </a:lnTo>
                  <a:lnTo>
                    <a:pt x="11875" y="7470"/>
                  </a:lnTo>
                  <a:lnTo>
                    <a:pt x="11851" y="7592"/>
                  </a:lnTo>
                  <a:lnTo>
                    <a:pt x="11851" y="7641"/>
                  </a:lnTo>
                  <a:lnTo>
                    <a:pt x="11875" y="7714"/>
                  </a:lnTo>
                  <a:lnTo>
                    <a:pt x="11924" y="7738"/>
                  </a:lnTo>
                  <a:lnTo>
                    <a:pt x="11972" y="7762"/>
                  </a:lnTo>
                  <a:lnTo>
                    <a:pt x="12021" y="7738"/>
                  </a:lnTo>
                  <a:lnTo>
                    <a:pt x="12070" y="7689"/>
                  </a:lnTo>
                  <a:lnTo>
                    <a:pt x="12143" y="7592"/>
                  </a:lnTo>
                  <a:lnTo>
                    <a:pt x="12240" y="7349"/>
                  </a:lnTo>
                  <a:lnTo>
                    <a:pt x="12386" y="7032"/>
                  </a:lnTo>
                  <a:lnTo>
                    <a:pt x="12775" y="7008"/>
                  </a:lnTo>
                  <a:lnTo>
                    <a:pt x="12654" y="7130"/>
                  </a:lnTo>
                  <a:lnTo>
                    <a:pt x="12556" y="7276"/>
                  </a:lnTo>
                  <a:lnTo>
                    <a:pt x="12459" y="7397"/>
                  </a:lnTo>
                  <a:lnTo>
                    <a:pt x="12386" y="7568"/>
                  </a:lnTo>
                  <a:lnTo>
                    <a:pt x="12386" y="7616"/>
                  </a:lnTo>
                  <a:lnTo>
                    <a:pt x="12410" y="7665"/>
                  </a:lnTo>
                  <a:lnTo>
                    <a:pt x="12435" y="7689"/>
                  </a:lnTo>
                  <a:lnTo>
                    <a:pt x="12483" y="7714"/>
                  </a:lnTo>
                  <a:lnTo>
                    <a:pt x="12581" y="7714"/>
                  </a:lnTo>
                  <a:lnTo>
                    <a:pt x="12605" y="7689"/>
                  </a:lnTo>
                  <a:lnTo>
                    <a:pt x="12654" y="7641"/>
                  </a:lnTo>
                  <a:lnTo>
                    <a:pt x="12702" y="7470"/>
                  </a:lnTo>
                  <a:lnTo>
                    <a:pt x="12775" y="7300"/>
                  </a:lnTo>
                  <a:lnTo>
                    <a:pt x="12970" y="7008"/>
                  </a:lnTo>
                  <a:lnTo>
                    <a:pt x="13384" y="7008"/>
                  </a:lnTo>
                  <a:lnTo>
                    <a:pt x="13165" y="7276"/>
                  </a:lnTo>
                  <a:lnTo>
                    <a:pt x="12994" y="7568"/>
                  </a:lnTo>
                  <a:lnTo>
                    <a:pt x="12970" y="7641"/>
                  </a:lnTo>
                  <a:lnTo>
                    <a:pt x="12994" y="7714"/>
                  </a:lnTo>
                  <a:lnTo>
                    <a:pt x="13043" y="7762"/>
                  </a:lnTo>
                  <a:lnTo>
                    <a:pt x="13116" y="7787"/>
                  </a:lnTo>
                  <a:lnTo>
                    <a:pt x="13189" y="7762"/>
                  </a:lnTo>
                  <a:lnTo>
                    <a:pt x="13238" y="7714"/>
                  </a:lnTo>
                  <a:lnTo>
                    <a:pt x="13408" y="7373"/>
                  </a:lnTo>
                  <a:lnTo>
                    <a:pt x="13578" y="7008"/>
                  </a:lnTo>
                  <a:lnTo>
                    <a:pt x="13919" y="7008"/>
                  </a:lnTo>
                  <a:lnTo>
                    <a:pt x="13676" y="7300"/>
                  </a:lnTo>
                  <a:lnTo>
                    <a:pt x="13457" y="7592"/>
                  </a:lnTo>
                  <a:lnTo>
                    <a:pt x="13432" y="7665"/>
                  </a:lnTo>
                  <a:lnTo>
                    <a:pt x="13432" y="7714"/>
                  </a:lnTo>
                  <a:lnTo>
                    <a:pt x="13457" y="7738"/>
                  </a:lnTo>
                  <a:lnTo>
                    <a:pt x="13505" y="7787"/>
                  </a:lnTo>
                  <a:lnTo>
                    <a:pt x="13554" y="7811"/>
                  </a:lnTo>
                  <a:lnTo>
                    <a:pt x="13603" y="7811"/>
                  </a:lnTo>
                  <a:lnTo>
                    <a:pt x="13651" y="7787"/>
                  </a:lnTo>
                  <a:lnTo>
                    <a:pt x="13700" y="7738"/>
                  </a:lnTo>
                  <a:lnTo>
                    <a:pt x="13943" y="7397"/>
                  </a:lnTo>
                  <a:lnTo>
                    <a:pt x="14041" y="7203"/>
                  </a:lnTo>
                  <a:lnTo>
                    <a:pt x="14089" y="7008"/>
                  </a:lnTo>
                  <a:lnTo>
                    <a:pt x="14357" y="7032"/>
                  </a:lnTo>
                  <a:lnTo>
                    <a:pt x="14211" y="7178"/>
                  </a:lnTo>
                  <a:lnTo>
                    <a:pt x="14065" y="7349"/>
                  </a:lnTo>
                  <a:lnTo>
                    <a:pt x="13943" y="7519"/>
                  </a:lnTo>
                  <a:lnTo>
                    <a:pt x="13846" y="7714"/>
                  </a:lnTo>
                  <a:lnTo>
                    <a:pt x="13846" y="7787"/>
                  </a:lnTo>
                  <a:lnTo>
                    <a:pt x="13846" y="7860"/>
                  </a:lnTo>
                  <a:lnTo>
                    <a:pt x="13895" y="7884"/>
                  </a:lnTo>
                  <a:lnTo>
                    <a:pt x="13943" y="7908"/>
                  </a:lnTo>
                  <a:lnTo>
                    <a:pt x="14016" y="7933"/>
                  </a:lnTo>
                  <a:lnTo>
                    <a:pt x="14065" y="7908"/>
                  </a:lnTo>
                  <a:lnTo>
                    <a:pt x="14138" y="7860"/>
                  </a:lnTo>
                  <a:lnTo>
                    <a:pt x="14162" y="7811"/>
                  </a:lnTo>
                  <a:lnTo>
                    <a:pt x="14260" y="7616"/>
                  </a:lnTo>
                  <a:lnTo>
                    <a:pt x="14357" y="7446"/>
                  </a:lnTo>
                  <a:lnTo>
                    <a:pt x="14576" y="7105"/>
                  </a:lnTo>
                  <a:lnTo>
                    <a:pt x="14576" y="7081"/>
                  </a:lnTo>
                  <a:lnTo>
                    <a:pt x="14576" y="7032"/>
                  </a:lnTo>
                  <a:lnTo>
                    <a:pt x="15014" y="7057"/>
                  </a:lnTo>
                  <a:lnTo>
                    <a:pt x="14795" y="7203"/>
                  </a:lnTo>
                  <a:lnTo>
                    <a:pt x="14625" y="7397"/>
                  </a:lnTo>
                  <a:lnTo>
                    <a:pt x="14552" y="7495"/>
                  </a:lnTo>
                  <a:lnTo>
                    <a:pt x="14479" y="7616"/>
                  </a:lnTo>
                  <a:lnTo>
                    <a:pt x="14454" y="7738"/>
                  </a:lnTo>
                  <a:lnTo>
                    <a:pt x="14430" y="7860"/>
                  </a:lnTo>
                  <a:lnTo>
                    <a:pt x="14430" y="7908"/>
                  </a:lnTo>
                  <a:lnTo>
                    <a:pt x="14454" y="7957"/>
                  </a:lnTo>
                  <a:lnTo>
                    <a:pt x="14503" y="7981"/>
                  </a:lnTo>
                  <a:lnTo>
                    <a:pt x="14552" y="8006"/>
                  </a:lnTo>
                  <a:lnTo>
                    <a:pt x="14649" y="8006"/>
                  </a:lnTo>
                  <a:lnTo>
                    <a:pt x="14673" y="7981"/>
                  </a:lnTo>
                  <a:lnTo>
                    <a:pt x="14722" y="7933"/>
                  </a:lnTo>
                  <a:lnTo>
                    <a:pt x="14819" y="7689"/>
                  </a:lnTo>
                  <a:lnTo>
                    <a:pt x="14941" y="7470"/>
                  </a:lnTo>
                  <a:lnTo>
                    <a:pt x="15160" y="7057"/>
                  </a:lnTo>
                  <a:lnTo>
                    <a:pt x="15720" y="7032"/>
                  </a:lnTo>
                  <a:lnTo>
                    <a:pt x="15622" y="7130"/>
                  </a:lnTo>
                  <a:lnTo>
                    <a:pt x="15476" y="7251"/>
                  </a:lnTo>
                  <a:lnTo>
                    <a:pt x="15379" y="7397"/>
                  </a:lnTo>
                  <a:lnTo>
                    <a:pt x="15282" y="7543"/>
                  </a:lnTo>
                  <a:lnTo>
                    <a:pt x="15209" y="7714"/>
                  </a:lnTo>
                  <a:lnTo>
                    <a:pt x="15184" y="7787"/>
                  </a:lnTo>
                  <a:lnTo>
                    <a:pt x="15209" y="7860"/>
                  </a:lnTo>
                  <a:lnTo>
                    <a:pt x="15257" y="7908"/>
                  </a:lnTo>
                  <a:lnTo>
                    <a:pt x="15330" y="7933"/>
                  </a:lnTo>
                  <a:lnTo>
                    <a:pt x="15403" y="7957"/>
                  </a:lnTo>
                  <a:lnTo>
                    <a:pt x="15452" y="7957"/>
                  </a:lnTo>
                  <a:lnTo>
                    <a:pt x="15525" y="7933"/>
                  </a:lnTo>
                  <a:lnTo>
                    <a:pt x="15574" y="7860"/>
                  </a:lnTo>
                  <a:lnTo>
                    <a:pt x="15647" y="7714"/>
                  </a:lnTo>
                  <a:lnTo>
                    <a:pt x="15744" y="7568"/>
                  </a:lnTo>
                  <a:lnTo>
                    <a:pt x="15963" y="7300"/>
                  </a:lnTo>
                  <a:lnTo>
                    <a:pt x="16060" y="7154"/>
                  </a:lnTo>
                  <a:lnTo>
                    <a:pt x="16133" y="7081"/>
                  </a:lnTo>
                  <a:lnTo>
                    <a:pt x="16158" y="6984"/>
                  </a:lnTo>
                  <a:lnTo>
                    <a:pt x="16450" y="6935"/>
                  </a:lnTo>
                  <a:lnTo>
                    <a:pt x="16693" y="6838"/>
                  </a:lnTo>
                  <a:lnTo>
                    <a:pt x="16474" y="7008"/>
                  </a:lnTo>
                  <a:lnTo>
                    <a:pt x="16279" y="7178"/>
                  </a:lnTo>
                  <a:lnTo>
                    <a:pt x="16158" y="7300"/>
                  </a:lnTo>
                  <a:lnTo>
                    <a:pt x="16036" y="7446"/>
                  </a:lnTo>
                  <a:lnTo>
                    <a:pt x="15939" y="7592"/>
                  </a:lnTo>
                  <a:lnTo>
                    <a:pt x="15866" y="7762"/>
                  </a:lnTo>
                  <a:lnTo>
                    <a:pt x="15866" y="7835"/>
                  </a:lnTo>
                  <a:lnTo>
                    <a:pt x="15890" y="7884"/>
                  </a:lnTo>
                  <a:lnTo>
                    <a:pt x="15914" y="7933"/>
                  </a:lnTo>
                  <a:lnTo>
                    <a:pt x="15963" y="7957"/>
                  </a:lnTo>
                  <a:lnTo>
                    <a:pt x="16085" y="7957"/>
                  </a:lnTo>
                  <a:lnTo>
                    <a:pt x="16133" y="7933"/>
                  </a:lnTo>
                  <a:lnTo>
                    <a:pt x="16182" y="7884"/>
                  </a:lnTo>
                  <a:lnTo>
                    <a:pt x="16352" y="7616"/>
                  </a:lnTo>
                  <a:lnTo>
                    <a:pt x="16547" y="7373"/>
                  </a:lnTo>
                  <a:lnTo>
                    <a:pt x="16766" y="7105"/>
                  </a:lnTo>
                  <a:lnTo>
                    <a:pt x="16863" y="6984"/>
                  </a:lnTo>
                  <a:lnTo>
                    <a:pt x="16936" y="6838"/>
                  </a:lnTo>
                  <a:lnTo>
                    <a:pt x="16961" y="6813"/>
                  </a:lnTo>
                  <a:lnTo>
                    <a:pt x="16936" y="6789"/>
                  </a:lnTo>
                  <a:lnTo>
                    <a:pt x="16912" y="6740"/>
                  </a:lnTo>
                  <a:lnTo>
                    <a:pt x="17082" y="6643"/>
                  </a:lnTo>
                  <a:lnTo>
                    <a:pt x="17252" y="6497"/>
                  </a:lnTo>
                  <a:lnTo>
                    <a:pt x="17374" y="6327"/>
                  </a:lnTo>
                  <a:lnTo>
                    <a:pt x="17496" y="6156"/>
                  </a:lnTo>
                  <a:lnTo>
                    <a:pt x="17593" y="5962"/>
                  </a:lnTo>
                  <a:lnTo>
                    <a:pt x="17642" y="5743"/>
                  </a:lnTo>
                  <a:lnTo>
                    <a:pt x="17690" y="5499"/>
                  </a:lnTo>
                  <a:lnTo>
                    <a:pt x="17690" y="5256"/>
                  </a:lnTo>
                  <a:lnTo>
                    <a:pt x="17690" y="4842"/>
                  </a:lnTo>
                  <a:lnTo>
                    <a:pt x="17666" y="4429"/>
                  </a:lnTo>
                  <a:lnTo>
                    <a:pt x="17642" y="3991"/>
                  </a:lnTo>
                  <a:lnTo>
                    <a:pt x="17642" y="3577"/>
                  </a:lnTo>
                  <a:lnTo>
                    <a:pt x="17690" y="2945"/>
                  </a:lnTo>
                  <a:lnTo>
                    <a:pt x="17690" y="2628"/>
                  </a:lnTo>
                  <a:lnTo>
                    <a:pt x="17642" y="2312"/>
                  </a:lnTo>
                  <a:lnTo>
                    <a:pt x="17690" y="2239"/>
                  </a:lnTo>
                  <a:lnTo>
                    <a:pt x="17739" y="2166"/>
                  </a:lnTo>
                  <a:lnTo>
                    <a:pt x="17763" y="2069"/>
                  </a:lnTo>
                  <a:lnTo>
                    <a:pt x="17715" y="1971"/>
                  </a:lnTo>
                  <a:lnTo>
                    <a:pt x="17666" y="1898"/>
                  </a:lnTo>
                  <a:lnTo>
                    <a:pt x="17569" y="1850"/>
                  </a:lnTo>
                  <a:lnTo>
                    <a:pt x="17423" y="1825"/>
                  </a:lnTo>
                  <a:lnTo>
                    <a:pt x="17252" y="1801"/>
                  </a:lnTo>
                  <a:lnTo>
                    <a:pt x="16912" y="1801"/>
                  </a:lnTo>
                  <a:lnTo>
                    <a:pt x="16571" y="1825"/>
                  </a:lnTo>
                  <a:lnTo>
                    <a:pt x="16279" y="1850"/>
                  </a:lnTo>
                  <a:lnTo>
                    <a:pt x="14649" y="1850"/>
                  </a:lnTo>
                  <a:lnTo>
                    <a:pt x="14089" y="1874"/>
                  </a:lnTo>
                  <a:lnTo>
                    <a:pt x="13530" y="1923"/>
                  </a:lnTo>
                  <a:lnTo>
                    <a:pt x="12946" y="1898"/>
                  </a:lnTo>
                  <a:lnTo>
                    <a:pt x="12362" y="1898"/>
                  </a:lnTo>
                  <a:lnTo>
                    <a:pt x="11802" y="1850"/>
                  </a:lnTo>
                  <a:lnTo>
                    <a:pt x="11778" y="1533"/>
                  </a:lnTo>
                  <a:lnTo>
                    <a:pt x="11729" y="1266"/>
                  </a:lnTo>
                  <a:lnTo>
                    <a:pt x="11632" y="1022"/>
                  </a:lnTo>
                  <a:lnTo>
                    <a:pt x="11486" y="803"/>
                  </a:lnTo>
                  <a:lnTo>
                    <a:pt x="11315" y="633"/>
                  </a:lnTo>
                  <a:lnTo>
                    <a:pt x="11121" y="463"/>
                  </a:lnTo>
                  <a:lnTo>
                    <a:pt x="10902" y="341"/>
                  </a:lnTo>
                  <a:lnTo>
                    <a:pt x="10658" y="244"/>
                  </a:lnTo>
                  <a:lnTo>
                    <a:pt x="10415" y="171"/>
                  </a:lnTo>
                  <a:lnTo>
                    <a:pt x="10147" y="98"/>
                  </a:lnTo>
                  <a:lnTo>
                    <a:pt x="9855" y="49"/>
                  </a:lnTo>
                  <a:lnTo>
                    <a:pt x="9588" y="25"/>
                  </a:lnTo>
                  <a:lnTo>
                    <a:pt x="90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Shape 72"/>
          <p:cNvSpPr/>
          <p:nvPr/>
        </p:nvSpPr>
        <p:spPr>
          <a:xfrm>
            <a:off x="3059832" y="418640"/>
            <a:ext cx="2658405" cy="2171709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  <p:sp>
        <p:nvSpPr>
          <p:cNvPr id="34" name="Shape 62"/>
          <p:cNvSpPr txBox="1">
            <a:spLocks/>
          </p:cNvSpPr>
          <p:nvPr/>
        </p:nvSpPr>
        <p:spPr>
          <a:xfrm>
            <a:off x="1724741" y="1067784"/>
            <a:ext cx="5457825" cy="1160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 b="0" i="0" u="none" strike="noStrike" cap="none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r>
              <a:rPr lang="es-ES_tradnl" sz="3200" dirty="0" err="1" smtClean="0"/>
              <a:t>Examples</a:t>
            </a:r>
            <a:endParaRPr lang="es-ES_tradnl" sz="3200" dirty="0"/>
          </a:p>
        </p:txBody>
      </p:sp>
      <p:sp>
        <p:nvSpPr>
          <p:cNvPr id="22" name="21 Rectángulo redondeado">
            <a:hlinkClick r:id="rId8"/>
          </p:cNvPr>
          <p:cNvSpPr/>
          <p:nvPr/>
        </p:nvSpPr>
        <p:spPr>
          <a:xfrm>
            <a:off x="6698489" y="1978281"/>
            <a:ext cx="1944216" cy="12241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Shape 319"/>
          <p:cNvSpPr/>
          <p:nvPr/>
        </p:nvSpPr>
        <p:spPr>
          <a:xfrm>
            <a:off x="7412852" y="2333008"/>
            <a:ext cx="496362" cy="514681"/>
          </a:xfrm>
          <a:custGeom>
            <a:avLst/>
            <a:gdLst/>
            <a:ahLst/>
            <a:cxnLst/>
            <a:rect l="0" t="0" r="0" b="0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2 Grupo"/>
          <p:cNvGrpSpPr/>
          <p:nvPr/>
        </p:nvGrpSpPr>
        <p:grpSpPr>
          <a:xfrm>
            <a:off x="499207" y="3441890"/>
            <a:ext cx="1944216" cy="1224136"/>
            <a:chOff x="499207" y="3441890"/>
            <a:chExt cx="1944216" cy="1224136"/>
          </a:xfrm>
        </p:grpSpPr>
        <p:sp>
          <p:nvSpPr>
            <p:cNvPr id="26" name="25 Rectángulo redondeado">
              <a:hlinkClick r:id="rId9" action="ppaction://hlinkfile"/>
            </p:cNvPr>
            <p:cNvSpPr/>
            <p:nvPr/>
          </p:nvSpPr>
          <p:spPr>
            <a:xfrm>
              <a:off x="499207" y="3441890"/>
              <a:ext cx="1944216" cy="1224136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7" name="Shape 332"/>
            <p:cNvSpPr/>
            <p:nvPr/>
          </p:nvSpPr>
          <p:spPr>
            <a:xfrm>
              <a:off x="1125433" y="3755908"/>
              <a:ext cx="671741" cy="519540"/>
            </a:xfrm>
            <a:custGeom>
              <a:avLst/>
              <a:gdLst/>
              <a:ahLst/>
              <a:cxnLst/>
              <a:rect l="0" t="0" r="0" b="0"/>
              <a:pathLst>
                <a:path w="19297" h="18251" extrusionOk="0">
                  <a:moveTo>
                    <a:pt x="18396" y="828"/>
                  </a:moveTo>
                  <a:lnTo>
                    <a:pt x="18761" y="877"/>
                  </a:lnTo>
                  <a:lnTo>
                    <a:pt x="18737" y="1242"/>
                  </a:lnTo>
                  <a:lnTo>
                    <a:pt x="18615" y="1266"/>
                  </a:lnTo>
                  <a:lnTo>
                    <a:pt x="18493" y="1315"/>
                  </a:lnTo>
                  <a:lnTo>
                    <a:pt x="18274" y="1436"/>
                  </a:lnTo>
                  <a:lnTo>
                    <a:pt x="18007" y="1582"/>
                  </a:lnTo>
                  <a:lnTo>
                    <a:pt x="17739" y="1777"/>
                  </a:lnTo>
                  <a:lnTo>
                    <a:pt x="17642" y="1850"/>
                  </a:lnTo>
                  <a:lnTo>
                    <a:pt x="17618" y="1801"/>
                  </a:lnTo>
                  <a:lnTo>
                    <a:pt x="17545" y="1704"/>
                  </a:lnTo>
                  <a:lnTo>
                    <a:pt x="17496" y="1680"/>
                  </a:lnTo>
                  <a:lnTo>
                    <a:pt x="17423" y="1655"/>
                  </a:lnTo>
                  <a:lnTo>
                    <a:pt x="17131" y="1631"/>
                  </a:lnTo>
                  <a:lnTo>
                    <a:pt x="17301" y="1509"/>
                  </a:lnTo>
                  <a:lnTo>
                    <a:pt x="17472" y="1388"/>
                  </a:lnTo>
                  <a:lnTo>
                    <a:pt x="17837" y="1144"/>
                  </a:lnTo>
                  <a:lnTo>
                    <a:pt x="18104" y="974"/>
                  </a:lnTo>
                  <a:lnTo>
                    <a:pt x="18250" y="901"/>
                  </a:lnTo>
                  <a:lnTo>
                    <a:pt x="18396" y="828"/>
                  </a:lnTo>
                  <a:close/>
                  <a:moveTo>
                    <a:pt x="18712" y="1582"/>
                  </a:moveTo>
                  <a:lnTo>
                    <a:pt x="18688" y="2385"/>
                  </a:lnTo>
                  <a:lnTo>
                    <a:pt x="18688" y="3164"/>
                  </a:lnTo>
                  <a:lnTo>
                    <a:pt x="18469" y="3334"/>
                  </a:lnTo>
                  <a:lnTo>
                    <a:pt x="18250" y="3529"/>
                  </a:lnTo>
                  <a:lnTo>
                    <a:pt x="17982" y="3748"/>
                  </a:lnTo>
                  <a:lnTo>
                    <a:pt x="17861" y="3870"/>
                  </a:lnTo>
                  <a:lnTo>
                    <a:pt x="17764" y="4016"/>
                  </a:lnTo>
                  <a:lnTo>
                    <a:pt x="17739" y="3407"/>
                  </a:lnTo>
                  <a:lnTo>
                    <a:pt x="17739" y="3334"/>
                  </a:lnTo>
                  <a:lnTo>
                    <a:pt x="17958" y="3140"/>
                  </a:lnTo>
                  <a:lnTo>
                    <a:pt x="18177" y="2945"/>
                  </a:lnTo>
                  <a:lnTo>
                    <a:pt x="18493" y="2653"/>
                  </a:lnTo>
                  <a:lnTo>
                    <a:pt x="18615" y="2531"/>
                  </a:lnTo>
                  <a:lnTo>
                    <a:pt x="18664" y="2458"/>
                  </a:lnTo>
                  <a:lnTo>
                    <a:pt x="18688" y="2361"/>
                  </a:lnTo>
                  <a:lnTo>
                    <a:pt x="18664" y="2312"/>
                  </a:lnTo>
                  <a:lnTo>
                    <a:pt x="18615" y="2288"/>
                  </a:lnTo>
                  <a:lnTo>
                    <a:pt x="18518" y="2264"/>
                  </a:lnTo>
                  <a:lnTo>
                    <a:pt x="18445" y="2288"/>
                  </a:lnTo>
                  <a:lnTo>
                    <a:pt x="18347" y="2312"/>
                  </a:lnTo>
                  <a:lnTo>
                    <a:pt x="18274" y="2385"/>
                  </a:lnTo>
                  <a:lnTo>
                    <a:pt x="18128" y="2531"/>
                  </a:lnTo>
                  <a:lnTo>
                    <a:pt x="18007" y="2653"/>
                  </a:lnTo>
                  <a:lnTo>
                    <a:pt x="17739" y="2945"/>
                  </a:lnTo>
                  <a:lnTo>
                    <a:pt x="17739" y="2531"/>
                  </a:lnTo>
                  <a:lnTo>
                    <a:pt x="17691" y="2118"/>
                  </a:lnTo>
                  <a:lnTo>
                    <a:pt x="17788" y="2069"/>
                  </a:lnTo>
                  <a:lnTo>
                    <a:pt x="18055" y="1947"/>
                  </a:lnTo>
                  <a:lnTo>
                    <a:pt x="18323" y="1777"/>
                  </a:lnTo>
                  <a:lnTo>
                    <a:pt x="18518" y="1680"/>
                  </a:lnTo>
                  <a:lnTo>
                    <a:pt x="18712" y="1582"/>
                  </a:lnTo>
                  <a:close/>
                  <a:moveTo>
                    <a:pt x="18688" y="3529"/>
                  </a:moveTo>
                  <a:lnTo>
                    <a:pt x="18688" y="3894"/>
                  </a:lnTo>
                  <a:lnTo>
                    <a:pt x="18664" y="4843"/>
                  </a:lnTo>
                  <a:lnTo>
                    <a:pt x="18639" y="4843"/>
                  </a:lnTo>
                  <a:lnTo>
                    <a:pt x="18518" y="4916"/>
                  </a:lnTo>
                  <a:lnTo>
                    <a:pt x="18396" y="5038"/>
                  </a:lnTo>
                  <a:lnTo>
                    <a:pt x="18177" y="5305"/>
                  </a:lnTo>
                  <a:lnTo>
                    <a:pt x="17982" y="5451"/>
                  </a:lnTo>
                  <a:lnTo>
                    <a:pt x="17788" y="5597"/>
                  </a:lnTo>
                  <a:lnTo>
                    <a:pt x="17788" y="5013"/>
                  </a:lnTo>
                  <a:lnTo>
                    <a:pt x="18128" y="4819"/>
                  </a:lnTo>
                  <a:lnTo>
                    <a:pt x="18274" y="4746"/>
                  </a:lnTo>
                  <a:lnTo>
                    <a:pt x="18445" y="4673"/>
                  </a:lnTo>
                  <a:lnTo>
                    <a:pt x="18591" y="4575"/>
                  </a:lnTo>
                  <a:lnTo>
                    <a:pt x="18639" y="4527"/>
                  </a:lnTo>
                  <a:lnTo>
                    <a:pt x="18664" y="4454"/>
                  </a:lnTo>
                  <a:lnTo>
                    <a:pt x="18664" y="4429"/>
                  </a:lnTo>
                  <a:lnTo>
                    <a:pt x="18639" y="4381"/>
                  </a:lnTo>
                  <a:lnTo>
                    <a:pt x="18566" y="4332"/>
                  </a:lnTo>
                  <a:lnTo>
                    <a:pt x="18420" y="4332"/>
                  </a:lnTo>
                  <a:lnTo>
                    <a:pt x="18347" y="4356"/>
                  </a:lnTo>
                  <a:lnTo>
                    <a:pt x="18177" y="4429"/>
                  </a:lnTo>
                  <a:lnTo>
                    <a:pt x="18031" y="4502"/>
                  </a:lnTo>
                  <a:lnTo>
                    <a:pt x="17788" y="4673"/>
                  </a:lnTo>
                  <a:lnTo>
                    <a:pt x="17764" y="4137"/>
                  </a:lnTo>
                  <a:lnTo>
                    <a:pt x="17958" y="4040"/>
                  </a:lnTo>
                  <a:lnTo>
                    <a:pt x="18128" y="3943"/>
                  </a:lnTo>
                  <a:lnTo>
                    <a:pt x="18445" y="3699"/>
                  </a:lnTo>
                  <a:lnTo>
                    <a:pt x="18688" y="3529"/>
                  </a:lnTo>
                  <a:close/>
                  <a:moveTo>
                    <a:pt x="18664" y="5305"/>
                  </a:moveTo>
                  <a:lnTo>
                    <a:pt x="18639" y="6011"/>
                  </a:lnTo>
                  <a:lnTo>
                    <a:pt x="18396" y="6108"/>
                  </a:lnTo>
                  <a:lnTo>
                    <a:pt x="18177" y="6230"/>
                  </a:lnTo>
                  <a:lnTo>
                    <a:pt x="17982" y="6376"/>
                  </a:lnTo>
                  <a:lnTo>
                    <a:pt x="17764" y="6522"/>
                  </a:lnTo>
                  <a:lnTo>
                    <a:pt x="17764" y="6522"/>
                  </a:lnTo>
                  <a:lnTo>
                    <a:pt x="17788" y="5865"/>
                  </a:lnTo>
                  <a:lnTo>
                    <a:pt x="17934" y="5816"/>
                  </a:lnTo>
                  <a:lnTo>
                    <a:pt x="18080" y="5743"/>
                  </a:lnTo>
                  <a:lnTo>
                    <a:pt x="18201" y="5670"/>
                  </a:lnTo>
                  <a:lnTo>
                    <a:pt x="18323" y="5597"/>
                  </a:lnTo>
                  <a:lnTo>
                    <a:pt x="18493" y="5476"/>
                  </a:lnTo>
                  <a:lnTo>
                    <a:pt x="18664" y="5305"/>
                  </a:lnTo>
                  <a:close/>
                  <a:moveTo>
                    <a:pt x="18615" y="6425"/>
                  </a:moveTo>
                  <a:lnTo>
                    <a:pt x="18615" y="6473"/>
                  </a:lnTo>
                  <a:lnTo>
                    <a:pt x="18518" y="6498"/>
                  </a:lnTo>
                  <a:lnTo>
                    <a:pt x="18420" y="6546"/>
                  </a:lnTo>
                  <a:lnTo>
                    <a:pt x="18250" y="6668"/>
                  </a:lnTo>
                  <a:lnTo>
                    <a:pt x="18104" y="6765"/>
                  </a:lnTo>
                  <a:lnTo>
                    <a:pt x="17982" y="6887"/>
                  </a:lnTo>
                  <a:lnTo>
                    <a:pt x="17739" y="7155"/>
                  </a:lnTo>
                  <a:lnTo>
                    <a:pt x="17764" y="6717"/>
                  </a:lnTo>
                  <a:lnTo>
                    <a:pt x="17982" y="6668"/>
                  </a:lnTo>
                  <a:lnTo>
                    <a:pt x="18201" y="6595"/>
                  </a:lnTo>
                  <a:lnTo>
                    <a:pt x="18615" y="6425"/>
                  </a:lnTo>
                  <a:close/>
                  <a:moveTo>
                    <a:pt x="18615" y="6838"/>
                  </a:moveTo>
                  <a:lnTo>
                    <a:pt x="18591" y="7349"/>
                  </a:lnTo>
                  <a:lnTo>
                    <a:pt x="18591" y="7666"/>
                  </a:lnTo>
                  <a:lnTo>
                    <a:pt x="18420" y="7787"/>
                  </a:lnTo>
                  <a:lnTo>
                    <a:pt x="18250" y="7909"/>
                  </a:lnTo>
                  <a:lnTo>
                    <a:pt x="17958" y="8103"/>
                  </a:lnTo>
                  <a:lnTo>
                    <a:pt x="17666" y="8322"/>
                  </a:lnTo>
                  <a:lnTo>
                    <a:pt x="17715" y="7739"/>
                  </a:lnTo>
                  <a:lnTo>
                    <a:pt x="17739" y="7349"/>
                  </a:lnTo>
                  <a:lnTo>
                    <a:pt x="18080" y="7155"/>
                  </a:lnTo>
                  <a:lnTo>
                    <a:pt x="18420" y="6960"/>
                  </a:lnTo>
                  <a:lnTo>
                    <a:pt x="18615" y="6838"/>
                  </a:lnTo>
                  <a:close/>
                  <a:moveTo>
                    <a:pt x="18566" y="8103"/>
                  </a:moveTo>
                  <a:lnTo>
                    <a:pt x="18542" y="8420"/>
                  </a:lnTo>
                  <a:lnTo>
                    <a:pt x="18420" y="8493"/>
                  </a:lnTo>
                  <a:lnTo>
                    <a:pt x="18274" y="8566"/>
                  </a:lnTo>
                  <a:lnTo>
                    <a:pt x="18055" y="8785"/>
                  </a:lnTo>
                  <a:lnTo>
                    <a:pt x="17812" y="9004"/>
                  </a:lnTo>
                  <a:lnTo>
                    <a:pt x="17593" y="9247"/>
                  </a:lnTo>
                  <a:lnTo>
                    <a:pt x="17642" y="8566"/>
                  </a:lnTo>
                  <a:lnTo>
                    <a:pt x="18031" y="8395"/>
                  </a:lnTo>
                  <a:lnTo>
                    <a:pt x="18420" y="8201"/>
                  </a:lnTo>
                  <a:lnTo>
                    <a:pt x="18566" y="8103"/>
                  </a:lnTo>
                  <a:close/>
                  <a:moveTo>
                    <a:pt x="18542" y="8809"/>
                  </a:moveTo>
                  <a:lnTo>
                    <a:pt x="18542" y="9077"/>
                  </a:lnTo>
                  <a:lnTo>
                    <a:pt x="18299" y="9271"/>
                  </a:lnTo>
                  <a:lnTo>
                    <a:pt x="17934" y="9588"/>
                  </a:lnTo>
                  <a:lnTo>
                    <a:pt x="17593" y="9928"/>
                  </a:lnTo>
                  <a:lnTo>
                    <a:pt x="17569" y="9953"/>
                  </a:lnTo>
                  <a:lnTo>
                    <a:pt x="17569" y="9977"/>
                  </a:lnTo>
                  <a:lnTo>
                    <a:pt x="17593" y="10001"/>
                  </a:lnTo>
                  <a:lnTo>
                    <a:pt x="17642" y="10001"/>
                  </a:lnTo>
                  <a:lnTo>
                    <a:pt x="18080" y="9831"/>
                  </a:lnTo>
                  <a:lnTo>
                    <a:pt x="18274" y="9709"/>
                  </a:lnTo>
                  <a:lnTo>
                    <a:pt x="18493" y="9588"/>
                  </a:lnTo>
                  <a:lnTo>
                    <a:pt x="18518" y="9563"/>
                  </a:lnTo>
                  <a:lnTo>
                    <a:pt x="18518" y="9977"/>
                  </a:lnTo>
                  <a:lnTo>
                    <a:pt x="18396" y="10026"/>
                  </a:lnTo>
                  <a:lnTo>
                    <a:pt x="18274" y="10074"/>
                  </a:lnTo>
                  <a:lnTo>
                    <a:pt x="18080" y="10220"/>
                  </a:lnTo>
                  <a:lnTo>
                    <a:pt x="17788" y="10464"/>
                  </a:lnTo>
                  <a:lnTo>
                    <a:pt x="17520" y="10731"/>
                  </a:lnTo>
                  <a:lnTo>
                    <a:pt x="17520" y="10245"/>
                  </a:lnTo>
                  <a:lnTo>
                    <a:pt x="17569" y="9490"/>
                  </a:lnTo>
                  <a:lnTo>
                    <a:pt x="17837" y="9344"/>
                  </a:lnTo>
                  <a:lnTo>
                    <a:pt x="18104" y="9150"/>
                  </a:lnTo>
                  <a:lnTo>
                    <a:pt x="18274" y="8979"/>
                  </a:lnTo>
                  <a:lnTo>
                    <a:pt x="18469" y="8833"/>
                  </a:lnTo>
                  <a:lnTo>
                    <a:pt x="18542" y="8809"/>
                  </a:lnTo>
                  <a:close/>
                  <a:moveTo>
                    <a:pt x="18518" y="10342"/>
                  </a:moveTo>
                  <a:lnTo>
                    <a:pt x="18518" y="10975"/>
                  </a:lnTo>
                  <a:lnTo>
                    <a:pt x="18347" y="11096"/>
                  </a:lnTo>
                  <a:lnTo>
                    <a:pt x="18201" y="11194"/>
                  </a:lnTo>
                  <a:lnTo>
                    <a:pt x="17861" y="11486"/>
                  </a:lnTo>
                  <a:lnTo>
                    <a:pt x="17715" y="11632"/>
                  </a:lnTo>
                  <a:lnTo>
                    <a:pt x="17569" y="11802"/>
                  </a:lnTo>
                  <a:lnTo>
                    <a:pt x="17545" y="11559"/>
                  </a:lnTo>
                  <a:lnTo>
                    <a:pt x="17520" y="11048"/>
                  </a:lnTo>
                  <a:lnTo>
                    <a:pt x="17691" y="10975"/>
                  </a:lnTo>
                  <a:lnTo>
                    <a:pt x="17837" y="10877"/>
                  </a:lnTo>
                  <a:lnTo>
                    <a:pt x="18128" y="10634"/>
                  </a:lnTo>
                  <a:lnTo>
                    <a:pt x="18518" y="10342"/>
                  </a:lnTo>
                  <a:close/>
                  <a:moveTo>
                    <a:pt x="18518" y="11413"/>
                  </a:moveTo>
                  <a:lnTo>
                    <a:pt x="18542" y="11802"/>
                  </a:lnTo>
                  <a:lnTo>
                    <a:pt x="18347" y="11899"/>
                  </a:lnTo>
                  <a:lnTo>
                    <a:pt x="18177" y="12021"/>
                  </a:lnTo>
                  <a:lnTo>
                    <a:pt x="17837" y="12289"/>
                  </a:lnTo>
                  <a:lnTo>
                    <a:pt x="17764" y="12240"/>
                  </a:lnTo>
                  <a:lnTo>
                    <a:pt x="17642" y="12240"/>
                  </a:lnTo>
                  <a:lnTo>
                    <a:pt x="17593" y="12021"/>
                  </a:lnTo>
                  <a:lnTo>
                    <a:pt x="18299" y="11559"/>
                  </a:lnTo>
                  <a:lnTo>
                    <a:pt x="18518" y="11413"/>
                  </a:lnTo>
                  <a:close/>
                  <a:moveTo>
                    <a:pt x="2093" y="1899"/>
                  </a:moveTo>
                  <a:lnTo>
                    <a:pt x="2385" y="1972"/>
                  </a:lnTo>
                  <a:lnTo>
                    <a:pt x="2702" y="1996"/>
                  </a:lnTo>
                  <a:lnTo>
                    <a:pt x="3334" y="2045"/>
                  </a:lnTo>
                  <a:lnTo>
                    <a:pt x="4356" y="2093"/>
                  </a:lnTo>
                  <a:lnTo>
                    <a:pt x="5354" y="2118"/>
                  </a:lnTo>
                  <a:lnTo>
                    <a:pt x="6376" y="2118"/>
                  </a:lnTo>
                  <a:lnTo>
                    <a:pt x="7398" y="2093"/>
                  </a:lnTo>
                  <a:lnTo>
                    <a:pt x="9466" y="2020"/>
                  </a:lnTo>
                  <a:lnTo>
                    <a:pt x="11413" y="1972"/>
                  </a:lnTo>
                  <a:lnTo>
                    <a:pt x="13359" y="1947"/>
                  </a:lnTo>
                  <a:lnTo>
                    <a:pt x="14357" y="1947"/>
                  </a:lnTo>
                  <a:lnTo>
                    <a:pt x="15330" y="1996"/>
                  </a:lnTo>
                  <a:lnTo>
                    <a:pt x="16304" y="2045"/>
                  </a:lnTo>
                  <a:lnTo>
                    <a:pt x="17277" y="2142"/>
                  </a:lnTo>
                  <a:lnTo>
                    <a:pt x="17253" y="2483"/>
                  </a:lnTo>
                  <a:lnTo>
                    <a:pt x="17228" y="2823"/>
                  </a:lnTo>
                  <a:lnTo>
                    <a:pt x="17228" y="3529"/>
                  </a:lnTo>
                  <a:lnTo>
                    <a:pt x="17277" y="4210"/>
                  </a:lnTo>
                  <a:lnTo>
                    <a:pt x="17301" y="4892"/>
                  </a:lnTo>
                  <a:lnTo>
                    <a:pt x="17301" y="5646"/>
                  </a:lnTo>
                  <a:lnTo>
                    <a:pt x="17277" y="6376"/>
                  </a:lnTo>
                  <a:lnTo>
                    <a:pt x="17180" y="7885"/>
                  </a:lnTo>
                  <a:lnTo>
                    <a:pt x="17082" y="9125"/>
                  </a:lnTo>
                  <a:lnTo>
                    <a:pt x="17034" y="9758"/>
                  </a:lnTo>
                  <a:lnTo>
                    <a:pt x="17009" y="10391"/>
                  </a:lnTo>
                  <a:lnTo>
                    <a:pt x="16985" y="10829"/>
                  </a:lnTo>
                  <a:lnTo>
                    <a:pt x="16961" y="11291"/>
                  </a:lnTo>
                  <a:lnTo>
                    <a:pt x="16985" y="11778"/>
                  </a:lnTo>
                  <a:lnTo>
                    <a:pt x="17009" y="12021"/>
                  </a:lnTo>
                  <a:lnTo>
                    <a:pt x="17058" y="12240"/>
                  </a:lnTo>
                  <a:lnTo>
                    <a:pt x="9539" y="12240"/>
                  </a:lnTo>
                  <a:lnTo>
                    <a:pt x="8566" y="12264"/>
                  </a:lnTo>
                  <a:lnTo>
                    <a:pt x="7568" y="12289"/>
                  </a:lnTo>
                  <a:lnTo>
                    <a:pt x="5622" y="12386"/>
                  </a:lnTo>
                  <a:lnTo>
                    <a:pt x="5086" y="12410"/>
                  </a:lnTo>
                  <a:lnTo>
                    <a:pt x="4551" y="12410"/>
                  </a:lnTo>
                  <a:lnTo>
                    <a:pt x="4040" y="12362"/>
                  </a:lnTo>
                  <a:lnTo>
                    <a:pt x="3529" y="12313"/>
                  </a:lnTo>
                  <a:lnTo>
                    <a:pt x="2994" y="12216"/>
                  </a:lnTo>
                  <a:lnTo>
                    <a:pt x="2702" y="12191"/>
                  </a:lnTo>
                  <a:lnTo>
                    <a:pt x="2434" y="12216"/>
                  </a:lnTo>
                  <a:lnTo>
                    <a:pt x="2385" y="11997"/>
                  </a:lnTo>
                  <a:lnTo>
                    <a:pt x="2361" y="11753"/>
                  </a:lnTo>
                  <a:lnTo>
                    <a:pt x="2337" y="11267"/>
                  </a:lnTo>
                  <a:lnTo>
                    <a:pt x="2361" y="10318"/>
                  </a:lnTo>
                  <a:lnTo>
                    <a:pt x="2361" y="9661"/>
                  </a:lnTo>
                  <a:lnTo>
                    <a:pt x="2337" y="8979"/>
                  </a:lnTo>
                  <a:lnTo>
                    <a:pt x="2312" y="7666"/>
                  </a:lnTo>
                  <a:lnTo>
                    <a:pt x="2312" y="6887"/>
                  </a:lnTo>
                  <a:lnTo>
                    <a:pt x="2288" y="6084"/>
                  </a:lnTo>
                  <a:lnTo>
                    <a:pt x="2239" y="4527"/>
                  </a:lnTo>
                  <a:lnTo>
                    <a:pt x="2215" y="2896"/>
                  </a:lnTo>
                  <a:lnTo>
                    <a:pt x="2215" y="2385"/>
                  </a:lnTo>
                  <a:lnTo>
                    <a:pt x="2166" y="2118"/>
                  </a:lnTo>
                  <a:lnTo>
                    <a:pt x="2142" y="2020"/>
                  </a:lnTo>
                  <a:lnTo>
                    <a:pt x="2093" y="1899"/>
                  </a:lnTo>
                  <a:close/>
                  <a:moveTo>
                    <a:pt x="18566" y="12118"/>
                  </a:moveTo>
                  <a:lnTo>
                    <a:pt x="18591" y="12264"/>
                  </a:lnTo>
                  <a:lnTo>
                    <a:pt x="18420" y="12313"/>
                  </a:lnTo>
                  <a:lnTo>
                    <a:pt x="18274" y="12410"/>
                  </a:lnTo>
                  <a:lnTo>
                    <a:pt x="17958" y="12581"/>
                  </a:lnTo>
                  <a:lnTo>
                    <a:pt x="17885" y="12629"/>
                  </a:lnTo>
                  <a:lnTo>
                    <a:pt x="17909" y="12532"/>
                  </a:lnTo>
                  <a:lnTo>
                    <a:pt x="17909" y="12435"/>
                  </a:lnTo>
                  <a:lnTo>
                    <a:pt x="18250" y="12264"/>
                  </a:lnTo>
                  <a:lnTo>
                    <a:pt x="18566" y="12118"/>
                  </a:lnTo>
                  <a:close/>
                  <a:moveTo>
                    <a:pt x="8761" y="512"/>
                  </a:moveTo>
                  <a:lnTo>
                    <a:pt x="10318" y="585"/>
                  </a:lnTo>
                  <a:lnTo>
                    <a:pt x="13432" y="755"/>
                  </a:lnTo>
                  <a:lnTo>
                    <a:pt x="14138" y="779"/>
                  </a:lnTo>
                  <a:lnTo>
                    <a:pt x="14844" y="804"/>
                  </a:lnTo>
                  <a:lnTo>
                    <a:pt x="16279" y="779"/>
                  </a:lnTo>
                  <a:lnTo>
                    <a:pt x="17034" y="755"/>
                  </a:lnTo>
                  <a:lnTo>
                    <a:pt x="17034" y="755"/>
                  </a:lnTo>
                  <a:lnTo>
                    <a:pt x="16912" y="852"/>
                  </a:lnTo>
                  <a:lnTo>
                    <a:pt x="16790" y="950"/>
                  </a:lnTo>
                  <a:lnTo>
                    <a:pt x="16790" y="998"/>
                  </a:lnTo>
                  <a:lnTo>
                    <a:pt x="16790" y="1023"/>
                  </a:lnTo>
                  <a:lnTo>
                    <a:pt x="16815" y="1047"/>
                  </a:lnTo>
                  <a:lnTo>
                    <a:pt x="16863" y="1047"/>
                  </a:lnTo>
                  <a:lnTo>
                    <a:pt x="17131" y="901"/>
                  </a:lnTo>
                  <a:lnTo>
                    <a:pt x="17399" y="755"/>
                  </a:lnTo>
                  <a:lnTo>
                    <a:pt x="17837" y="779"/>
                  </a:lnTo>
                  <a:lnTo>
                    <a:pt x="17593" y="925"/>
                  </a:lnTo>
                  <a:lnTo>
                    <a:pt x="17399" y="1071"/>
                  </a:lnTo>
                  <a:lnTo>
                    <a:pt x="17228" y="1217"/>
                  </a:lnTo>
                  <a:lnTo>
                    <a:pt x="17082" y="1412"/>
                  </a:lnTo>
                  <a:lnTo>
                    <a:pt x="17034" y="1509"/>
                  </a:lnTo>
                  <a:lnTo>
                    <a:pt x="17009" y="1631"/>
                  </a:lnTo>
                  <a:lnTo>
                    <a:pt x="16060" y="1558"/>
                  </a:lnTo>
                  <a:lnTo>
                    <a:pt x="15111" y="1509"/>
                  </a:lnTo>
                  <a:lnTo>
                    <a:pt x="14162" y="1461"/>
                  </a:lnTo>
                  <a:lnTo>
                    <a:pt x="13238" y="1461"/>
                  </a:lnTo>
                  <a:lnTo>
                    <a:pt x="11340" y="1485"/>
                  </a:lnTo>
                  <a:lnTo>
                    <a:pt x="9466" y="1558"/>
                  </a:lnTo>
                  <a:lnTo>
                    <a:pt x="7495" y="1631"/>
                  </a:lnTo>
                  <a:lnTo>
                    <a:pt x="5549" y="1655"/>
                  </a:lnTo>
                  <a:lnTo>
                    <a:pt x="4527" y="1631"/>
                  </a:lnTo>
                  <a:lnTo>
                    <a:pt x="3505" y="1607"/>
                  </a:lnTo>
                  <a:lnTo>
                    <a:pt x="3140" y="1558"/>
                  </a:lnTo>
                  <a:lnTo>
                    <a:pt x="2726" y="1509"/>
                  </a:lnTo>
                  <a:lnTo>
                    <a:pt x="2312" y="1509"/>
                  </a:lnTo>
                  <a:lnTo>
                    <a:pt x="2118" y="1534"/>
                  </a:lnTo>
                  <a:lnTo>
                    <a:pt x="1948" y="1582"/>
                  </a:lnTo>
                  <a:lnTo>
                    <a:pt x="1899" y="1607"/>
                  </a:lnTo>
                  <a:lnTo>
                    <a:pt x="1850" y="1631"/>
                  </a:lnTo>
                  <a:lnTo>
                    <a:pt x="1850" y="1704"/>
                  </a:lnTo>
                  <a:lnTo>
                    <a:pt x="1850" y="1777"/>
                  </a:lnTo>
                  <a:lnTo>
                    <a:pt x="1899" y="1826"/>
                  </a:lnTo>
                  <a:lnTo>
                    <a:pt x="1850" y="1947"/>
                  </a:lnTo>
                  <a:lnTo>
                    <a:pt x="1802" y="2069"/>
                  </a:lnTo>
                  <a:lnTo>
                    <a:pt x="1777" y="2215"/>
                  </a:lnTo>
                  <a:lnTo>
                    <a:pt x="1753" y="2337"/>
                  </a:lnTo>
                  <a:lnTo>
                    <a:pt x="1753" y="2604"/>
                  </a:lnTo>
                  <a:lnTo>
                    <a:pt x="1753" y="2896"/>
                  </a:lnTo>
                  <a:lnTo>
                    <a:pt x="1753" y="4527"/>
                  </a:lnTo>
                  <a:lnTo>
                    <a:pt x="1802" y="6181"/>
                  </a:lnTo>
                  <a:lnTo>
                    <a:pt x="1826" y="7009"/>
                  </a:lnTo>
                  <a:lnTo>
                    <a:pt x="1826" y="7836"/>
                  </a:lnTo>
                  <a:lnTo>
                    <a:pt x="1875" y="9223"/>
                  </a:lnTo>
                  <a:lnTo>
                    <a:pt x="1875" y="9904"/>
                  </a:lnTo>
                  <a:lnTo>
                    <a:pt x="1875" y="10585"/>
                  </a:lnTo>
                  <a:lnTo>
                    <a:pt x="1850" y="11048"/>
                  </a:lnTo>
                  <a:lnTo>
                    <a:pt x="1826" y="11583"/>
                  </a:lnTo>
                  <a:lnTo>
                    <a:pt x="1826" y="11851"/>
                  </a:lnTo>
                  <a:lnTo>
                    <a:pt x="1875" y="12094"/>
                  </a:lnTo>
                  <a:lnTo>
                    <a:pt x="1948" y="12337"/>
                  </a:lnTo>
                  <a:lnTo>
                    <a:pt x="2045" y="12532"/>
                  </a:lnTo>
                  <a:lnTo>
                    <a:pt x="2118" y="12605"/>
                  </a:lnTo>
                  <a:lnTo>
                    <a:pt x="2215" y="12654"/>
                  </a:lnTo>
                  <a:lnTo>
                    <a:pt x="2312" y="12629"/>
                  </a:lnTo>
                  <a:lnTo>
                    <a:pt x="2385" y="12581"/>
                  </a:lnTo>
                  <a:lnTo>
                    <a:pt x="2677" y="12654"/>
                  </a:lnTo>
                  <a:lnTo>
                    <a:pt x="2969" y="12678"/>
                  </a:lnTo>
                  <a:lnTo>
                    <a:pt x="3553" y="12775"/>
                  </a:lnTo>
                  <a:lnTo>
                    <a:pt x="4040" y="12824"/>
                  </a:lnTo>
                  <a:lnTo>
                    <a:pt x="4502" y="12873"/>
                  </a:lnTo>
                  <a:lnTo>
                    <a:pt x="5427" y="12873"/>
                  </a:lnTo>
                  <a:lnTo>
                    <a:pt x="6449" y="12848"/>
                  </a:lnTo>
                  <a:lnTo>
                    <a:pt x="7495" y="12800"/>
                  </a:lnTo>
                  <a:lnTo>
                    <a:pt x="8517" y="12751"/>
                  </a:lnTo>
                  <a:lnTo>
                    <a:pt x="9539" y="12727"/>
                  </a:lnTo>
                  <a:lnTo>
                    <a:pt x="17277" y="12727"/>
                  </a:lnTo>
                  <a:lnTo>
                    <a:pt x="17350" y="12775"/>
                  </a:lnTo>
                  <a:lnTo>
                    <a:pt x="17496" y="12775"/>
                  </a:lnTo>
                  <a:lnTo>
                    <a:pt x="17569" y="12727"/>
                  </a:lnTo>
                  <a:lnTo>
                    <a:pt x="17715" y="12727"/>
                  </a:lnTo>
                  <a:lnTo>
                    <a:pt x="17569" y="12824"/>
                  </a:lnTo>
                  <a:lnTo>
                    <a:pt x="17423" y="12946"/>
                  </a:lnTo>
                  <a:lnTo>
                    <a:pt x="17301" y="13092"/>
                  </a:lnTo>
                  <a:lnTo>
                    <a:pt x="17180" y="13238"/>
                  </a:lnTo>
                  <a:lnTo>
                    <a:pt x="17180" y="13262"/>
                  </a:lnTo>
                  <a:lnTo>
                    <a:pt x="17180" y="13286"/>
                  </a:lnTo>
                  <a:lnTo>
                    <a:pt x="17204" y="13311"/>
                  </a:lnTo>
                  <a:lnTo>
                    <a:pt x="17253" y="13311"/>
                  </a:lnTo>
                  <a:lnTo>
                    <a:pt x="17472" y="13262"/>
                  </a:lnTo>
                  <a:lnTo>
                    <a:pt x="17666" y="13189"/>
                  </a:lnTo>
                  <a:lnTo>
                    <a:pt x="18055" y="12994"/>
                  </a:lnTo>
                  <a:lnTo>
                    <a:pt x="18347" y="12848"/>
                  </a:lnTo>
                  <a:lnTo>
                    <a:pt x="18615" y="12727"/>
                  </a:lnTo>
                  <a:lnTo>
                    <a:pt x="18664" y="12946"/>
                  </a:lnTo>
                  <a:lnTo>
                    <a:pt x="18396" y="13092"/>
                  </a:lnTo>
                  <a:lnTo>
                    <a:pt x="17982" y="13335"/>
                  </a:lnTo>
                  <a:lnTo>
                    <a:pt x="17593" y="13603"/>
                  </a:lnTo>
                  <a:lnTo>
                    <a:pt x="17545" y="13627"/>
                  </a:lnTo>
                  <a:lnTo>
                    <a:pt x="17545" y="13676"/>
                  </a:lnTo>
                  <a:lnTo>
                    <a:pt x="17569" y="13700"/>
                  </a:lnTo>
                  <a:lnTo>
                    <a:pt x="17618" y="13724"/>
                  </a:lnTo>
                  <a:lnTo>
                    <a:pt x="17861" y="13700"/>
                  </a:lnTo>
                  <a:lnTo>
                    <a:pt x="18080" y="13651"/>
                  </a:lnTo>
                  <a:lnTo>
                    <a:pt x="18274" y="13578"/>
                  </a:lnTo>
                  <a:lnTo>
                    <a:pt x="18493" y="13457"/>
                  </a:lnTo>
                  <a:lnTo>
                    <a:pt x="18712" y="13335"/>
                  </a:lnTo>
                  <a:lnTo>
                    <a:pt x="18785" y="13724"/>
                  </a:lnTo>
                  <a:lnTo>
                    <a:pt x="18250" y="13773"/>
                  </a:lnTo>
                  <a:lnTo>
                    <a:pt x="17739" y="13797"/>
                  </a:lnTo>
                  <a:lnTo>
                    <a:pt x="17204" y="13773"/>
                  </a:lnTo>
                  <a:lnTo>
                    <a:pt x="16669" y="13724"/>
                  </a:lnTo>
                  <a:lnTo>
                    <a:pt x="15622" y="13603"/>
                  </a:lnTo>
                  <a:lnTo>
                    <a:pt x="15087" y="13554"/>
                  </a:lnTo>
                  <a:lnTo>
                    <a:pt x="14576" y="13530"/>
                  </a:lnTo>
                  <a:lnTo>
                    <a:pt x="12118" y="13530"/>
                  </a:lnTo>
                  <a:lnTo>
                    <a:pt x="9661" y="13554"/>
                  </a:lnTo>
                  <a:lnTo>
                    <a:pt x="8469" y="13578"/>
                  </a:lnTo>
                  <a:lnTo>
                    <a:pt x="7301" y="13627"/>
                  </a:lnTo>
                  <a:lnTo>
                    <a:pt x="4916" y="13773"/>
                  </a:lnTo>
                  <a:lnTo>
                    <a:pt x="3772" y="13822"/>
                  </a:lnTo>
                  <a:lnTo>
                    <a:pt x="2629" y="13846"/>
                  </a:lnTo>
                  <a:lnTo>
                    <a:pt x="2020" y="13822"/>
                  </a:lnTo>
                  <a:lnTo>
                    <a:pt x="1412" y="13797"/>
                  </a:lnTo>
                  <a:lnTo>
                    <a:pt x="1145" y="13773"/>
                  </a:lnTo>
                  <a:lnTo>
                    <a:pt x="853" y="13749"/>
                  </a:lnTo>
                  <a:lnTo>
                    <a:pt x="853" y="13724"/>
                  </a:lnTo>
                  <a:lnTo>
                    <a:pt x="731" y="13408"/>
                  </a:lnTo>
                  <a:lnTo>
                    <a:pt x="658" y="13092"/>
                  </a:lnTo>
                  <a:lnTo>
                    <a:pt x="585" y="12775"/>
                  </a:lnTo>
                  <a:lnTo>
                    <a:pt x="561" y="12435"/>
                  </a:lnTo>
                  <a:lnTo>
                    <a:pt x="561" y="11753"/>
                  </a:lnTo>
                  <a:lnTo>
                    <a:pt x="561" y="11121"/>
                  </a:lnTo>
                  <a:lnTo>
                    <a:pt x="561" y="9320"/>
                  </a:lnTo>
                  <a:lnTo>
                    <a:pt x="561" y="8420"/>
                  </a:lnTo>
                  <a:lnTo>
                    <a:pt x="585" y="7495"/>
                  </a:lnTo>
                  <a:lnTo>
                    <a:pt x="658" y="5792"/>
                  </a:lnTo>
                  <a:lnTo>
                    <a:pt x="731" y="4064"/>
                  </a:lnTo>
                  <a:lnTo>
                    <a:pt x="755" y="3188"/>
                  </a:lnTo>
                  <a:lnTo>
                    <a:pt x="755" y="2337"/>
                  </a:lnTo>
                  <a:lnTo>
                    <a:pt x="731" y="1485"/>
                  </a:lnTo>
                  <a:lnTo>
                    <a:pt x="707" y="609"/>
                  </a:lnTo>
                  <a:lnTo>
                    <a:pt x="804" y="682"/>
                  </a:lnTo>
                  <a:lnTo>
                    <a:pt x="950" y="755"/>
                  </a:lnTo>
                  <a:lnTo>
                    <a:pt x="1072" y="804"/>
                  </a:lnTo>
                  <a:lnTo>
                    <a:pt x="1242" y="852"/>
                  </a:lnTo>
                  <a:lnTo>
                    <a:pt x="1583" y="901"/>
                  </a:lnTo>
                  <a:lnTo>
                    <a:pt x="1948" y="925"/>
                  </a:lnTo>
                  <a:lnTo>
                    <a:pt x="2312" y="901"/>
                  </a:lnTo>
                  <a:lnTo>
                    <a:pt x="2653" y="901"/>
                  </a:lnTo>
                  <a:lnTo>
                    <a:pt x="3164" y="852"/>
                  </a:lnTo>
                  <a:lnTo>
                    <a:pt x="4162" y="755"/>
                  </a:lnTo>
                  <a:lnTo>
                    <a:pt x="5184" y="633"/>
                  </a:lnTo>
                  <a:lnTo>
                    <a:pt x="6181" y="560"/>
                  </a:lnTo>
                  <a:lnTo>
                    <a:pt x="6692" y="512"/>
                  </a:lnTo>
                  <a:close/>
                  <a:moveTo>
                    <a:pt x="11096" y="14016"/>
                  </a:moveTo>
                  <a:lnTo>
                    <a:pt x="11096" y="14187"/>
                  </a:lnTo>
                  <a:lnTo>
                    <a:pt x="10926" y="14260"/>
                  </a:lnTo>
                  <a:lnTo>
                    <a:pt x="10780" y="14357"/>
                  </a:lnTo>
                  <a:lnTo>
                    <a:pt x="10488" y="14552"/>
                  </a:lnTo>
                  <a:lnTo>
                    <a:pt x="10293" y="14698"/>
                  </a:lnTo>
                  <a:lnTo>
                    <a:pt x="10123" y="14868"/>
                  </a:lnTo>
                  <a:lnTo>
                    <a:pt x="9953" y="15038"/>
                  </a:lnTo>
                  <a:lnTo>
                    <a:pt x="9807" y="15233"/>
                  </a:lnTo>
                  <a:lnTo>
                    <a:pt x="9807" y="15282"/>
                  </a:lnTo>
                  <a:lnTo>
                    <a:pt x="9831" y="15330"/>
                  </a:lnTo>
                  <a:lnTo>
                    <a:pt x="9856" y="15379"/>
                  </a:lnTo>
                  <a:lnTo>
                    <a:pt x="9929" y="15379"/>
                  </a:lnTo>
                  <a:lnTo>
                    <a:pt x="10099" y="15282"/>
                  </a:lnTo>
                  <a:lnTo>
                    <a:pt x="10245" y="15184"/>
                  </a:lnTo>
                  <a:lnTo>
                    <a:pt x="10537" y="14941"/>
                  </a:lnTo>
                  <a:lnTo>
                    <a:pt x="10804" y="14771"/>
                  </a:lnTo>
                  <a:lnTo>
                    <a:pt x="11072" y="14600"/>
                  </a:lnTo>
                  <a:lnTo>
                    <a:pt x="11072" y="14600"/>
                  </a:lnTo>
                  <a:lnTo>
                    <a:pt x="11048" y="15087"/>
                  </a:lnTo>
                  <a:lnTo>
                    <a:pt x="10926" y="15136"/>
                  </a:lnTo>
                  <a:lnTo>
                    <a:pt x="10804" y="15209"/>
                  </a:lnTo>
                  <a:lnTo>
                    <a:pt x="10585" y="15330"/>
                  </a:lnTo>
                  <a:lnTo>
                    <a:pt x="10439" y="15403"/>
                  </a:lnTo>
                  <a:lnTo>
                    <a:pt x="10269" y="15525"/>
                  </a:lnTo>
                  <a:lnTo>
                    <a:pt x="10123" y="15647"/>
                  </a:lnTo>
                  <a:lnTo>
                    <a:pt x="10074" y="15695"/>
                  </a:lnTo>
                  <a:lnTo>
                    <a:pt x="10050" y="15793"/>
                  </a:lnTo>
                  <a:lnTo>
                    <a:pt x="10050" y="15817"/>
                  </a:lnTo>
                  <a:lnTo>
                    <a:pt x="10074" y="15841"/>
                  </a:lnTo>
                  <a:lnTo>
                    <a:pt x="10245" y="15841"/>
                  </a:lnTo>
                  <a:lnTo>
                    <a:pt x="10391" y="15817"/>
                  </a:lnTo>
                  <a:lnTo>
                    <a:pt x="10683" y="15671"/>
                  </a:lnTo>
                  <a:lnTo>
                    <a:pt x="11023" y="15501"/>
                  </a:lnTo>
                  <a:lnTo>
                    <a:pt x="10999" y="15841"/>
                  </a:lnTo>
                  <a:lnTo>
                    <a:pt x="10756" y="15987"/>
                  </a:lnTo>
                  <a:lnTo>
                    <a:pt x="10610" y="16085"/>
                  </a:lnTo>
                  <a:lnTo>
                    <a:pt x="10464" y="16206"/>
                  </a:lnTo>
                  <a:lnTo>
                    <a:pt x="10342" y="16352"/>
                  </a:lnTo>
                  <a:lnTo>
                    <a:pt x="10196" y="16474"/>
                  </a:lnTo>
                  <a:lnTo>
                    <a:pt x="10172" y="16498"/>
                  </a:lnTo>
                  <a:lnTo>
                    <a:pt x="10172" y="16522"/>
                  </a:lnTo>
                  <a:lnTo>
                    <a:pt x="10196" y="16547"/>
                  </a:lnTo>
                  <a:lnTo>
                    <a:pt x="10245" y="16547"/>
                  </a:lnTo>
                  <a:lnTo>
                    <a:pt x="10537" y="16425"/>
                  </a:lnTo>
                  <a:lnTo>
                    <a:pt x="10804" y="16303"/>
                  </a:lnTo>
                  <a:lnTo>
                    <a:pt x="10975" y="16230"/>
                  </a:lnTo>
                  <a:lnTo>
                    <a:pt x="10975" y="16449"/>
                  </a:lnTo>
                  <a:lnTo>
                    <a:pt x="10902" y="16474"/>
                  </a:lnTo>
                  <a:lnTo>
                    <a:pt x="10756" y="16547"/>
                  </a:lnTo>
                  <a:lnTo>
                    <a:pt x="10634" y="16620"/>
                  </a:lnTo>
                  <a:lnTo>
                    <a:pt x="10415" y="16814"/>
                  </a:lnTo>
                  <a:lnTo>
                    <a:pt x="10391" y="16863"/>
                  </a:lnTo>
                  <a:lnTo>
                    <a:pt x="10391" y="16887"/>
                  </a:lnTo>
                  <a:lnTo>
                    <a:pt x="10391" y="16960"/>
                  </a:lnTo>
                  <a:lnTo>
                    <a:pt x="10464" y="16985"/>
                  </a:lnTo>
                  <a:lnTo>
                    <a:pt x="10537" y="16985"/>
                  </a:lnTo>
                  <a:lnTo>
                    <a:pt x="10780" y="16887"/>
                  </a:lnTo>
                  <a:lnTo>
                    <a:pt x="11023" y="16790"/>
                  </a:lnTo>
                  <a:lnTo>
                    <a:pt x="11048" y="16887"/>
                  </a:lnTo>
                  <a:lnTo>
                    <a:pt x="10926" y="16960"/>
                  </a:lnTo>
                  <a:lnTo>
                    <a:pt x="10829" y="17058"/>
                  </a:lnTo>
                  <a:lnTo>
                    <a:pt x="10585" y="17252"/>
                  </a:lnTo>
                  <a:lnTo>
                    <a:pt x="10561" y="17277"/>
                  </a:lnTo>
                  <a:lnTo>
                    <a:pt x="10561" y="17301"/>
                  </a:lnTo>
                  <a:lnTo>
                    <a:pt x="10585" y="17325"/>
                  </a:lnTo>
                  <a:lnTo>
                    <a:pt x="10610" y="17325"/>
                  </a:lnTo>
                  <a:lnTo>
                    <a:pt x="10780" y="17301"/>
                  </a:lnTo>
                  <a:lnTo>
                    <a:pt x="10950" y="17252"/>
                  </a:lnTo>
                  <a:lnTo>
                    <a:pt x="11096" y="17179"/>
                  </a:lnTo>
                  <a:lnTo>
                    <a:pt x="11242" y="17082"/>
                  </a:lnTo>
                  <a:lnTo>
                    <a:pt x="11388" y="17155"/>
                  </a:lnTo>
                  <a:lnTo>
                    <a:pt x="11534" y="17179"/>
                  </a:lnTo>
                  <a:lnTo>
                    <a:pt x="11705" y="17204"/>
                  </a:lnTo>
                  <a:lnTo>
                    <a:pt x="11875" y="17204"/>
                  </a:lnTo>
                  <a:lnTo>
                    <a:pt x="12216" y="17179"/>
                  </a:lnTo>
                  <a:lnTo>
                    <a:pt x="12508" y="17155"/>
                  </a:lnTo>
                  <a:lnTo>
                    <a:pt x="12897" y="17179"/>
                  </a:lnTo>
                  <a:lnTo>
                    <a:pt x="13067" y="17179"/>
                  </a:lnTo>
                  <a:lnTo>
                    <a:pt x="13262" y="17228"/>
                  </a:lnTo>
                  <a:lnTo>
                    <a:pt x="13432" y="17277"/>
                  </a:lnTo>
                  <a:lnTo>
                    <a:pt x="13554" y="17374"/>
                  </a:lnTo>
                  <a:lnTo>
                    <a:pt x="13676" y="17496"/>
                  </a:lnTo>
                  <a:lnTo>
                    <a:pt x="13773" y="17617"/>
                  </a:lnTo>
                  <a:lnTo>
                    <a:pt x="13530" y="17593"/>
                  </a:lnTo>
                  <a:lnTo>
                    <a:pt x="12556" y="17593"/>
                  </a:lnTo>
                  <a:lnTo>
                    <a:pt x="11826" y="17642"/>
                  </a:lnTo>
                  <a:lnTo>
                    <a:pt x="10366" y="17715"/>
                  </a:lnTo>
                  <a:lnTo>
                    <a:pt x="9637" y="17739"/>
                  </a:lnTo>
                  <a:lnTo>
                    <a:pt x="8907" y="17763"/>
                  </a:lnTo>
                  <a:lnTo>
                    <a:pt x="7763" y="17788"/>
                  </a:lnTo>
                  <a:lnTo>
                    <a:pt x="6644" y="17788"/>
                  </a:lnTo>
                  <a:lnTo>
                    <a:pt x="6181" y="17739"/>
                  </a:lnTo>
                  <a:lnTo>
                    <a:pt x="5816" y="17715"/>
                  </a:lnTo>
                  <a:lnTo>
                    <a:pt x="5500" y="17690"/>
                  </a:lnTo>
                  <a:lnTo>
                    <a:pt x="5597" y="17544"/>
                  </a:lnTo>
                  <a:lnTo>
                    <a:pt x="5743" y="17447"/>
                  </a:lnTo>
                  <a:lnTo>
                    <a:pt x="5865" y="17350"/>
                  </a:lnTo>
                  <a:lnTo>
                    <a:pt x="6035" y="17277"/>
                  </a:lnTo>
                  <a:lnTo>
                    <a:pt x="6206" y="17228"/>
                  </a:lnTo>
                  <a:lnTo>
                    <a:pt x="6376" y="17179"/>
                  </a:lnTo>
                  <a:lnTo>
                    <a:pt x="6765" y="17155"/>
                  </a:lnTo>
                  <a:lnTo>
                    <a:pt x="7057" y="17179"/>
                  </a:lnTo>
                  <a:lnTo>
                    <a:pt x="7374" y="17204"/>
                  </a:lnTo>
                  <a:lnTo>
                    <a:pt x="7544" y="17179"/>
                  </a:lnTo>
                  <a:lnTo>
                    <a:pt x="7690" y="17179"/>
                  </a:lnTo>
                  <a:lnTo>
                    <a:pt x="7836" y="17131"/>
                  </a:lnTo>
                  <a:lnTo>
                    <a:pt x="7958" y="17058"/>
                  </a:lnTo>
                  <a:lnTo>
                    <a:pt x="7982" y="17009"/>
                  </a:lnTo>
                  <a:lnTo>
                    <a:pt x="8055" y="17033"/>
                  </a:lnTo>
                  <a:lnTo>
                    <a:pt x="8128" y="17033"/>
                  </a:lnTo>
                  <a:lnTo>
                    <a:pt x="8177" y="17009"/>
                  </a:lnTo>
                  <a:lnTo>
                    <a:pt x="8225" y="16960"/>
                  </a:lnTo>
                  <a:lnTo>
                    <a:pt x="8274" y="16887"/>
                  </a:lnTo>
                  <a:lnTo>
                    <a:pt x="8298" y="16766"/>
                  </a:lnTo>
                  <a:lnTo>
                    <a:pt x="8298" y="16668"/>
                  </a:lnTo>
                  <a:lnTo>
                    <a:pt x="8298" y="16620"/>
                  </a:lnTo>
                  <a:lnTo>
                    <a:pt x="8274" y="16595"/>
                  </a:lnTo>
                  <a:lnTo>
                    <a:pt x="8298" y="16303"/>
                  </a:lnTo>
                  <a:lnTo>
                    <a:pt x="8298" y="15768"/>
                  </a:lnTo>
                  <a:lnTo>
                    <a:pt x="8298" y="15233"/>
                  </a:lnTo>
                  <a:lnTo>
                    <a:pt x="8298" y="14965"/>
                  </a:lnTo>
                  <a:lnTo>
                    <a:pt x="8323" y="14649"/>
                  </a:lnTo>
                  <a:lnTo>
                    <a:pt x="8323" y="14333"/>
                  </a:lnTo>
                  <a:lnTo>
                    <a:pt x="8323" y="14187"/>
                  </a:lnTo>
                  <a:lnTo>
                    <a:pt x="8298" y="14065"/>
                  </a:lnTo>
                  <a:lnTo>
                    <a:pt x="9101" y="14041"/>
                  </a:lnTo>
                  <a:lnTo>
                    <a:pt x="9101" y="14041"/>
                  </a:lnTo>
                  <a:lnTo>
                    <a:pt x="8980" y="14138"/>
                  </a:lnTo>
                  <a:lnTo>
                    <a:pt x="8834" y="14260"/>
                  </a:lnTo>
                  <a:lnTo>
                    <a:pt x="8688" y="14406"/>
                  </a:lnTo>
                  <a:lnTo>
                    <a:pt x="8663" y="14454"/>
                  </a:lnTo>
                  <a:lnTo>
                    <a:pt x="8639" y="14503"/>
                  </a:lnTo>
                  <a:lnTo>
                    <a:pt x="8615" y="14600"/>
                  </a:lnTo>
                  <a:lnTo>
                    <a:pt x="8615" y="14649"/>
                  </a:lnTo>
                  <a:lnTo>
                    <a:pt x="8639" y="14673"/>
                  </a:lnTo>
                  <a:lnTo>
                    <a:pt x="8761" y="14673"/>
                  </a:lnTo>
                  <a:lnTo>
                    <a:pt x="8858" y="14649"/>
                  </a:lnTo>
                  <a:lnTo>
                    <a:pt x="9028" y="14527"/>
                  </a:lnTo>
                  <a:lnTo>
                    <a:pt x="9199" y="14406"/>
                  </a:lnTo>
                  <a:lnTo>
                    <a:pt x="9466" y="14235"/>
                  </a:lnTo>
                  <a:lnTo>
                    <a:pt x="9710" y="14016"/>
                  </a:lnTo>
                  <a:lnTo>
                    <a:pt x="9953" y="14016"/>
                  </a:lnTo>
                  <a:lnTo>
                    <a:pt x="9734" y="14211"/>
                  </a:lnTo>
                  <a:lnTo>
                    <a:pt x="9539" y="14406"/>
                  </a:lnTo>
                  <a:lnTo>
                    <a:pt x="9345" y="14625"/>
                  </a:lnTo>
                  <a:lnTo>
                    <a:pt x="9199" y="14868"/>
                  </a:lnTo>
                  <a:lnTo>
                    <a:pt x="9199" y="14892"/>
                  </a:lnTo>
                  <a:lnTo>
                    <a:pt x="9199" y="14917"/>
                  </a:lnTo>
                  <a:lnTo>
                    <a:pt x="9223" y="14941"/>
                  </a:lnTo>
                  <a:lnTo>
                    <a:pt x="9272" y="14941"/>
                  </a:lnTo>
                  <a:lnTo>
                    <a:pt x="9393" y="14892"/>
                  </a:lnTo>
                  <a:lnTo>
                    <a:pt x="9515" y="14844"/>
                  </a:lnTo>
                  <a:lnTo>
                    <a:pt x="9758" y="14698"/>
                  </a:lnTo>
                  <a:lnTo>
                    <a:pt x="10196" y="14357"/>
                  </a:lnTo>
                  <a:lnTo>
                    <a:pt x="10464" y="14235"/>
                  </a:lnTo>
                  <a:lnTo>
                    <a:pt x="10658" y="14138"/>
                  </a:lnTo>
                  <a:lnTo>
                    <a:pt x="10804" y="14016"/>
                  </a:lnTo>
                  <a:close/>
                  <a:moveTo>
                    <a:pt x="6936" y="1"/>
                  </a:moveTo>
                  <a:lnTo>
                    <a:pt x="5914" y="74"/>
                  </a:lnTo>
                  <a:lnTo>
                    <a:pt x="4892" y="147"/>
                  </a:lnTo>
                  <a:lnTo>
                    <a:pt x="3870" y="268"/>
                  </a:lnTo>
                  <a:lnTo>
                    <a:pt x="2945" y="366"/>
                  </a:lnTo>
                  <a:lnTo>
                    <a:pt x="2483" y="390"/>
                  </a:lnTo>
                  <a:lnTo>
                    <a:pt x="1680" y="390"/>
                  </a:lnTo>
                  <a:lnTo>
                    <a:pt x="1339" y="317"/>
                  </a:lnTo>
                  <a:lnTo>
                    <a:pt x="658" y="195"/>
                  </a:lnTo>
                  <a:lnTo>
                    <a:pt x="634" y="147"/>
                  </a:lnTo>
                  <a:lnTo>
                    <a:pt x="585" y="122"/>
                  </a:lnTo>
                  <a:lnTo>
                    <a:pt x="512" y="98"/>
                  </a:lnTo>
                  <a:lnTo>
                    <a:pt x="463" y="98"/>
                  </a:lnTo>
                  <a:lnTo>
                    <a:pt x="390" y="122"/>
                  </a:lnTo>
                  <a:lnTo>
                    <a:pt x="342" y="147"/>
                  </a:lnTo>
                  <a:lnTo>
                    <a:pt x="317" y="220"/>
                  </a:lnTo>
                  <a:lnTo>
                    <a:pt x="293" y="293"/>
                  </a:lnTo>
                  <a:lnTo>
                    <a:pt x="244" y="1169"/>
                  </a:lnTo>
                  <a:lnTo>
                    <a:pt x="220" y="2069"/>
                  </a:lnTo>
                  <a:lnTo>
                    <a:pt x="196" y="3821"/>
                  </a:lnTo>
                  <a:lnTo>
                    <a:pt x="171" y="4794"/>
                  </a:lnTo>
                  <a:lnTo>
                    <a:pt x="123" y="5768"/>
                  </a:lnTo>
                  <a:lnTo>
                    <a:pt x="25" y="7690"/>
                  </a:lnTo>
                  <a:lnTo>
                    <a:pt x="1" y="8614"/>
                  </a:lnTo>
                  <a:lnTo>
                    <a:pt x="1" y="9539"/>
                  </a:lnTo>
                  <a:lnTo>
                    <a:pt x="25" y="11364"/>
                  </a:lnTo>
                  <a:lnTo>
                    <a:pt x="1" y="11997"/>
                  </a:lnTo>
                  <a:lnTo>
                    <a:pt x="1" y="12362"/>
                  </a:lnTo>
                  <a:lnTo>
                    <a:pt x="25" y="12702"/>
                  </a:lnTo>
                  <a:lnTo>
                    <a:pt x="50" y="13067"/>
                  </a:lnTo>
                  <a:lnTo>
                    <a:pt x="123" y="13408"/>
                  </a:lnTo>
                  <a:lnTo>
                    <a:pt x="244" y="13700"/>
                  </a:lnTo>
                  <a:lnTo>
                    <a:pt x="317" y="13846"/>
                  </a:lnTo>
                  <a:lnTo>
                    <a:pt x="390" y="13968"/>
                  </a:lnTo>
                  <a:lnTo>
                    <a:pt x="463" y="14065"/>
                  </a:lnTo>
                  <a:lnTo>
                    <a:pt x="561" y="14089"/>
                  </a:lnTo>
                  <a:lnTo>
                    <a:pt x="634" y="14089"/>
                  </a:lnTo>
                  <a:lnTo>
                    <a:pt x="731" y="14065"/>
                  </a:lnTo>
                  <a:lnTo>
                    <a:pt x="901" y="14138"/>
                  </a:lnTo>
                  <a:lnTo>
                    <a:pt x="1072" y="14162"/>
                  </a:lnTo>
                  <a:lnTo>
                    <a:pt x="1412" y="14211"/>
                  </a:lnTo>
                  <a:lnTo>
                    <a:pt x="2093" y="14260"/>
                  </a:lnTo>
                  <a:lnTo>
                    <a:pt x="2726" y="14308"/>
                  </a:lnTo>
                  <a:lnTo>
                    <a:pt x="3334" y="14308"/>
                  </a:lnTo>
                  <a:lnTo>
                    <a:pt x="3943" y="14284"/>
                  </a:lnTo>
                  <a:lnTo>
                    <a:pt x="4551" y="14260"/>
                  </a:lnTo>
                  <a:lnTo>
                    <a:pt x="7958" y="14089"/>
                  </a:lnTo>
                  <a:lnTo>
                    <a:pt x="7958" y="14089"/>
                  </a:lnTo>
                  <a:lnTo>
                    <a:pt x="7909" y="14211"/>
                  </a:lnTo>
                  <a:lnTo>
                    <a:pt x="7885" y="14357"/>
                  </a:lnTo>
                  <a:lnTo>
                    <a:pt x="7860" y="14673"/>
                  </a:lnTo>
                  <a:lnTo>
                    <a:pt x="7860" y="15233"/>
                  </a:lnTo>
                  <a:lnTo>
                    <a:pt x="7860" y="15768"/>
                  </a:lnTo>
                  <a:lnTo>
                    <a:pt x="7836" y="16303"/>
                  </a:lnTo>
                  <a:lnTo>
                    <a:pt x="7812" y="16547"/>
                  </a:lnTo>
                  <a:lnTo>
                    <a:pt x="7812" y="16668"/>
                  </a:lnTo>
                  <a:lnTo>
                    <a:pt x="7812" y="16790"/>
                  </a:lnTo>
                  <a:lnTo>
                    <a:pt x="7666" y="16741"/>
                  </a:lnTo>
                  <a:lnTo>
                    <a:pt x="7471" y="16693"/>
                  </a:lnTo>
                  <a:lnTo>
                    <a:pt x="7276" y="16693"/>
                  </a:lnTo>
                  <a:lnTo>
                    <a:pt x="7057" y="16668"/>
                  </a:lnTo>
                  <a:lnTo>
                    <a:pt x="6644" y="16693"/>
                  </a:lnTo>
                  <a:lnTo>
                    <a:pt x="6303" y="16741"/>
                  </a:lnTo>
                  <a:lnTo>
                    <a:pt x="6060" y="16790"/>
                  </a:lnTo>
                  <a:lnTo>
                    <a:pt x="5841" y="16863"/>
                  </a:lnTo>
                  <a:lnTo>
                    <a:pt x="5646" y="16936"/>
                  </a:lnTo>
                  <a:lnTo>
                    <a:pt x="5451" y="17058"/>
                  </a:lnTo>
                  <a:lnTo>
                    <a:pt x="5281" y="17204"/>
                  </a:lnTo>
                  <a:lnTo>
                    <a:pt x="5135" y="17374"/>
                  </a:lnTo>
                  <a:lnTo>
                    <a:pt x="5038" y="17569"/>
                  </a:lnTo>
                  <a:lnTo>
                    <a:pt x="4940" y="17812"/>
                  </a:lnTo>
                  <a:lnTo>
                    <a:pt x="4940" y="17885"/>
                  </a:lnTo>
                  <a:lnTo>
                    <a:pt x="4940" y="17958"/>
                  </a:lnTo>
                  <a:lnTo>
                    <a:pt x="4989" y="18031"/>
                  </a:lnTo>
                  <a:lnTo>
                    <a:pt x="5038" y="18055"/>
                  </a:lnTo>
                  <a:lnTo>
                    <a:pt x="5111" y="18080"/>
                  </a:lnTo>
                  <a:lnTo>
                    <a:pt x="5184" y="18080"/>
                  </a:lnTo>
                  <a:lnTo>
                    <a:pt x="5257" y="18055"/>
                  </a:lnTo>
                  <a:lnTo>
                    <a:pt x="5330" y="18007"/>
                  </a:lnTo>
                  <a:lnTo>
                    <a:pt x="5451" y="18080"/>
                  </a:lnTo>
                  <a:lnTo>
                    <a:pt x="5597" y="18128"/>
                  </a:lnTo>
                  <a:lnTo>
                    <a:pt x="5743" y="18177"/>
                  </a:lnTo>
                  <a:lnTo>
                    <a:pt x="5914" y="18201"/>
                  </a:lnTo>
                  <a:lnTo>
                    <a:pt x="6254" y="18226"/>
                  </a:lnTo>
                  <a:lnTo>
                    <a:pt x="6498" y="18226"/>
                  </a:lnTo>
                  <a:lnTo>
                    <a:pt x="7082" y="18250"/>
                  </a:lnTo>
                  <a:lnTo>
                    <a:pt x="7641" y="18250"/>
                  </a:lnTo>
                  <a:lnTo>
                    <a:pt x="8785" y="18226"/>
                  </a:lnTo>
                  <a:lnTo>
                    <a:pt x="10147" y="18201"/>
                  </a:lnTo>
                  <a:lnTo>
                    <a:pt x="11486" y="18128"/>
                  </a:lnTo>
                  <a:lnTo>
                    <a:pt x="12994" y="18080"/>
                  </a:lnTo>
                  <a:lnTo>
                    <a:pt x="13238" y="18080"/>
                  </a:lnTo>
                  <a:lnTo>
                    <a:pt x="13505" y="18104"/>
                  </a:lnTo>
                  <a:lnTo>
                    <a:pt x="13773" y="18080"/>
                  </a:lnTo>
                  <a:lnTo>
                    <a:pt x="13919" y="18080"/>
                  </a:lnTo>
                  <a:lnTo>
                    <a:pt x="14016" y="18031"/>
                  </a:lnTo>
                  <a:lnTo>
                    <a:pt x="14089" y="18080"/>
                  </a:lnTo>
                  <a:lnTo>
                    <a:pt x="14235" y="18080"/>
                  </a:lnTo>
                  <a:lnTo>
                    <a:pt x="14284" y="18055"/>
                  </a:lnTo>
                  <a:lnTo>
                    <a:pt x="14333" y="18007"/>
                  </a:lnTo>
                  <a:lnTo>
                    <a:pt x="14381" y="17958"/>
                  </a:lnTo>
                  <a:lnTo>
                    <a:pt x="14406" y="17885"/>
                  </a:lnTo>
                  <a:lnTo>
                    <a:pt x="14381" y="17812"/>
                  </a:lnTo>
                  <a:lnTo>
                    <a:pt x="14308" y="17569"/>
                  </a:lnTo>
                  <a:lnTo>
                    <a:pt x="14211" y="17374"/>
                  </a:lnTo>
                  <a:lnTo>
                    <a:pt x="14065" y="17179"/>
                  </a:lnTo>
                  <a:lnTo>
                    <a:pt x="13895" y="17033"/>
                  </a:lnTo>
                  <a:lnTo>
                    <a:pt x="13700" y="16912"/>
                  </a:lnTo>
                  <a:lnTo>
                    <a:pt x="13505" y="16814"/>
                  </a:lnTo>
                  <a:lnTo>
                    <a:pt x="13262" y="16741"/>
                  </a:lnTo>
                  <a:lnTo>
                    <a:pt x="13043" y="16693"/>
                  </a:lnTo>
                  <a:lnTo>
                    <a:pt x="12581" y="16693"/>
                  </a:lnTo>
                  <a:lnTo>
                    <a:pt x="12118" y="16766"/>
                  </a:lnTo>
                  <a:lnTo>
                    <a:pt x="11802" y="16790"/>
                  </a:lnTo>
                  <a:lnTo>
                    <a:pt x="11486" y="16814"/>
                  </a:lnTo>
                  <a:lnTo>
                    <a:pt x="11461" y="16620"/>
                  </a:lnTo>
                  <a:lnTo>
                    <a:pt x="11510" y="16571"/>
                  </a:lnTo>
                  <a:lnTo>
                    <a:pt x="11534" y="16498"/>
                  </a:lnTo>
                  <a:lnTo>
                    <a:pt x="11534" y="16449"/>
                  </a:lnTo>
                  <a:lnTo>
                    <a:pt x="11486" y="16425"/>
                  </a:lnTo>
                  <a:lnTo>
                    <a:pt x="11437" y="16401"/>
                  </a:lnTo>
                  <a:lnTo>
                    <a:pt x="11437" y="15939"/>
                  </a:lnTo>
                  <a:lnTo>
                    <a:pt x="11461" y="15501"/>
                  </a:lnTo>
                  <a:lnTo>
                    <a:pt x="11534" y="14746"/>
                  </a:lnTo>
                  <a:lnTo>
                    <a:pt x="11534" y="14381"/>
                  </a:lnTo>
                  <a:lnTo>
                    <a:pt x="11510" y="14187"/>
                  </a:lnTo>
                  <a:lnTo>
                    <a:pt x="11461" y="14016"/>
                  </a:lnTo>
                  <a:lnTo>
                    <a:pt x="14576" y="14016"/>
                  </a:lnTo>
                  <a:lnTo>
                    <a:pt x="15136" y="14041"/>
                  </a:lnTo>
                  <a:lnTo>
                    <a:pt x="15720" y="14089"/>
                  </a:lnTo>
                  <a:lnTo>
                    <a:pt x="16839" y="14211"/>
                  </a:lnTo>
                  <a:lnTo>
                    <a:pt x="17423" y="14260"/>
                  </a:lnTo>
                  <a:lnTo>
                    <a:pt x="17982" y="14260"/>
                  </a:lnTo>
                  <a:lnTo>
                    <a:pt x="18542" y="14235"/>
                  </a:lnTo>
                  <a:lnTo>
                    <a:pt x="18834" y="14211"/>
                  </a:lnTo>
                  <a:lnTo>
                    <a:pt x="19102" y="14138"/>
                  </a:lnTo>
                  <a:lnTo>
                    <a:pt x="19199" y="14114"/>
                  </a:lnTo>
                  <a:lnTo>
                    <a:pt x="19272" y="14041"/>
                  </a:lnTo>
                  <a:lnTo>
                    <a:pt x="19296" y="13968"/>
                  </a:lnTo>
                  <a:lnTo>
                    <a:pt x="19272" y="13870"/>
                  </a:lnTo>
                  <a:lnTo>
                    <a:pt x="19272" y="13773"/>
                  </a:lnTo>
                  <a:lnTo>
                    <a:pt x="19150" y="13043"/>
                  </a:lnTo>
                  <a:lnTo>
                    <a:pt x="19248" y="12921"/>
                  </a:lnTo>
                  <a:lnTo>
                    <a:pt x="19248" y="12873"/>
                  </a:lnTo>
                  <a:lnTo>
                    <a:pt x="19248" y="12824"/>
                  </a:lnTo>
                  <a:lnTo>
                    <a:pt x="19223" y="12800"/>
                  </a:lnTo>
                  <a:lnTo>
                    <a:pt x="19102" y="12800"/>
                  </a:lnTo>
                  <a:lnTo>
                    <a:pt x="19053" y="12337"/>
                  </a:lnTo>
                  <a:lnTo>
                    <a:pt x="19029" y="11875"/>
                  </a:lnTo>
                  <a:lnTo>
                    <a:pt x="18980" y="10926"/>
                  </a:lnTo>
                  <a:lnTo>
                    <a:pt x="18980" y="10001"/>
                  </a:lnTo>
                  <a:lnTo>
                    <a:pt x="19004" y="9052"/>
                  </a:lnTo>
                  <a:lnTo>
                    <a:pt x="19004" y="8955"/>
                  </a:lnTo>
                  <a:lnTo>
                    <a:pt x="19077" y="7203"/>
                  </a:lnTo>
                  <a:lnTo>
                    <a:pt x="19150" y="5549"/>
                  </a:lnTo>
                  <a:lnTo>
                    <a:pt x="19175" y="3894"/>
                  </a:lnTo>
                  <a:lnTo>
                    <a:pt x="19223" y="2385"/>
                  </a:lnTo>
                  <a:lnTo>
                    <a:pt x="19248" y="1607"/>
                  </a:lnTo>
                  <a:lnTo>
                    <a:pt x="19223" y="1242"/>
                  </a:lnTo>
                  <a:lnTo>
                    <a:pt x="19199" y="852"/>
                  </a:lnTo>
                  <a:lnTo>
                    <a:pt x="19248" y="804"/>
                  </a:lnTo>
                  <a:lnTo>
                    <a:pt x="19272" y="755"/>
                  </a:lnTo>
                  <a:lnTo>
                    <a:pt x="19296" y="682"/>
                  </a:lnTo>
                  <a:lnTo>
                    <a:pt x="19296" y="609"/>
                  </a:lnTo>
                  <a:lnTo>
                    <a:pt x="19272" y="560"/>
                  </a:lnTo>
                  <a:lnTo>
                    <a:pt x="19223" y="512"/>
                  </a:lnTo>
                  <a:lnTo>
                    <a:pt x="19175" y="463"/>
                  </a:lnTo>
                  <a:lnTo>
                    <a:pt x="19102" y="439"/>
                  </a:lnTo>
                  <a:lnTo>
                    <a:pt x="18493" y="317"/>
                  </a:lnTo>
                  <a:lnTo>
                    <a:pt x="17885" y="268"/>
                  </a:lnTo>
                  <a:lnTo>
                    <a:pt x="17277" y="244"/>
                  </a:lnTo>
                  <a:lnTo>
                    <a:pt x="16644" y="244"/>
                  </a:lnTo>
                  <a:lnTo>
                    <a:pt x="15403" y="293"/>
                  </a:lnTo>
                  <a:lnTo>
                    <a:pt x="14187" y="293"/>
                  </a:lnTo>
                  <a:lnTo>
                    <a:pt x="12629" y="220"/>
                  </a:lnTo>
                  <a:lnTo>
                    <a:pt x="11072" y="122"/>
                  </a:lnTo>
                  <a:lnTo>
                    <a:pt x="9515" y="49"/>
                  </a:lnTo>
                  <a:lnTo>
                    <a:pt x="7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465536" y="2056334"/>
            <a:ext cx="1944216" cy="1224136"/>
            <a:chOff x="465536" y="2056334"/>
            <a:chExt cx="1944216" cy="1224136"/>
          </a:xfrm>
        </p:grpSpPr>
        <p:sp>
          <p:nvSpPr>
            <p:cNvPr id="31" name="30 Rectángulo redondeado">
              <a:hlinkClick r:id="rId10" action="ppaction://hlinkfile"/>
            </p:cNvPr>
            <p:cNvSpPr/>
            <p:nvPr/>
          </p:nvSpPr>
          <p:spPr>
            <a:xfrm>
              <a:off x="465536" y="2056334"/>
              <a:ext cx="1944216" cy="1224136"/>
            </a:xfrm>
            <a:prstGeom prst="roundRect">
              <a:avLst/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33" name="Shape 346"/>
            <p:cNvSpPr/>
            <p:nvPr/>
          </p:nvSpPr>
          <p:spPr>
            <a:xfrm>
              <a:off x="1096405" y="2376551"/>
              <a:ext cx="599308" cy="546786"/>
            </a:xfrm>
            <a:custGeom>
              <a:avLst/>
              <a:gdLst/>
              <a:ahLst/>
              <a:cxnLst/>
              <a:rect l="0" t="0" r="0" b="0"/>
              <a:pathLst>
                <a:path w="19200" h="19345" extrusionOk="0">
                  <a:moveTo>
                    <a:pt x="15987" y="3382"/>
                  </a:moveTo>
                  <a:lnTo>
                    <a:pt x="16133" y="3528"/>
                  </a:lnTo>
                  <a:lnTo>
                    <a:pt x="15914" y="3577"/>
                  </a:lnTo>
                  <a:lnTo>
                    <a:pt x="15720" y="3601"/>
                  </a:lnTo>
                  <a:lnTo>
                    <a:pt x="15306" y="3626"/>
                  </a:lnTo>
                  <a:lnTo>
                    <a:pt x="15379" y="3601"/>
                  </a:lnTo>
                  <a:lnTo>
                    <a:pt x="15695" y="3504"/>
                  </a:lnTo>
                  <a:lnTo>
                    <a:pt x="15987" y="3382"/>
                  </a:lnTo>
                  <a:close/>
                  <a:moveTo>
                    <a:pt x="10707" y="2628"/>
                  </a:moveTo>
                  <a:lnTo>
                    <a:pt x="10804" y="2652"/>
                  </a:lnTo>
                  <a:lnTo>
                    <a:pt x="10877" y="2677"/>
                  </a:lnTo>
                  <a:lnTo>
                    <a:pt x="10902" y="2701"/>
                  </a:lnTo>
                  <a:lnTo>
                    <a:pt x="10926" y="2750"/>
                  </a:lnTo>
                  <a:lnTo>
                    <a:pt x="10950" y="2798"/>
                  </a:lnTo>
                  <a:lnTo>
                    <a:pt x="10926" y="2847"/>
                  </a:lnTo>
                  <a:lnTo>
                    <a:pt x="10877" y="2969"/>
                  </a:lnTo>
                  <a:lnTo>
                    <a:pt x="10804" y="3090"/>
                  </a:lnTo>
                  <a:lnTo>
                    <a:pt x="10707" y="3188"/>
                  </a:lnTo>
                  <a:lnTo>
                    <a:pt x="10537" y="3358"/>
                  </a:lnTo>
                  <a:lnTo>
                    <a:pt x="10172" y="3650"/>
                  </a:lnTo>
                  <a:lnTo>
                    <a:pt x="9758" y="3893"/>
                  </a:lnTo>
                  <a:lnTo>
                    <a:pt x="9320" y="4112"/>
                  </a:lnTo>
                  <a:lnTo>
                    <a:pt x="8882" y="4258"/>
                  </a:lnTo>
                  <a:lnTo>
                    <a:pt x="8785" y="4283"/>
                  </a:lnTo>
                  <a:lnTo>
                    <a:pt x="8736" y="4258"/>
                  </a:lnTo>
                  <a:lnTo>
                    <a:pt x="8688" y="4210"/>
                  </a:lnTo>
                  <a:lnTo>
                    <a:pt x="8688" y="4161"/>
                  </a:lnTo>
                  <a:lnTo>
                    <a:pt x="8688" y="4015"/>
                  </a:lnTo>
                  <a:lnTo>
                    <a:pt x="8712" y="3869"/>
                  </a:lnTo>
                  <a:lnTo>
                    <a:pt x="8712" y="3577"/>
                  </a:lnTo>
                  <a:lnTo>
                    <a:pt x="8688" y="3285"/>
                  </a:lnTo>
                  <a:lnTo>
                    <a:pt x="8663" y="3236"/>
                  </a:lnTo>
                  <a:lnTo>
                    <a:pt x="8615" y="3212"/>
                  </a:lnTo>
                  <a:lnTo>
                    <a:pt x="8517" y="3163"/>
                  </a:lnTo>
                  <a:lnTo>
                    <a:pt x="8396" y="3139"/>
                  </a:lnTo>
                  <a:lnTo>
                    <a:pt x="8250" y="3090"/>
                  </a:lnTo>
                  <a:lnTo>
                    <a:pt x="8128" y="3017"/>
                  </a:lnTo>
                  <a:lnTo>
                    <a:pt x="8079" y="2944"/>
                  </a:lnTo>
                  <a:lnTo>
                    <a:pt x="8031" y="2896"/>
                  </a:lnTo>
                  <a:lnTo>
                    <a:pt x="8590" y="2774"/>
                  </a:lnTo>
                  <a:lnTo>
                    <a:pt x="8858" y="2725"/>
                  </a:lnTo>
                  <a:lnTo>
                    <a:pt x="9150" y="2677"/>
                  </a:lnTo>
                  <a:lnTo>
                    <a:pt x="9369" y="2652"/>
                  </a:lnTo>
                  <a:lnTo>
                    <a:pt x="10002" y="2652"/>
                  </a:lnTo>
                  <a:lnTo>
                    <a:pt x="10367" y="2628"/>
                  </a:lnTo>
                  <a:close/>
                  <a:moveTo>
                    <a:pt x="10440" y="2360"/>
                  </a:moveTo>
                  <a:lnTo>
                    <a:pt x="10172" y="2385"/>
                  </a:lnTo>
                  <a:lnTo>
                    <a:pt x="9223" y="2385"/>
                  </a:lnTo>
                  <a:lnTo>
                    <a:pt x="8809" y="2433"/>
                  </a:lnTo>
                  <a:lnTo>
                    <a:pt x="8420" y="2482"/>
                  </a:lnTo>
                  <a:lnTo>
                    <a:pt x="8006" y="2579"/>
                  </a:lnTo>
                  <a:lnTo>
                    <a:pt x="7982" y="2579"/>
                  </a:lnTo>
                  <a:lnTo>
                    <a:pt x="7885" y="2604"/>
                  </a:lnTo>
                  <a:lnTo>
                    <a:pt x="7812" y="2652"/>
                  </a:lnTo>
                  <a:lnTo>
                    <a:pt x="7763" y="2701"/>
                  </a:lnTo>
                  <a:lnTo>
                    <a:pt x="7739" y="2774"/>
                  </a:lnTo>
                  <a:lnTo>
                    <a:pt x="7714" y="2847"/>
                  </a:lnTo>
                  <a:lnTo>
                    <a:pt x="7739" y="2944"/>
                  </a:lnTo>
                  <a:lnTo>
                    <a:pt x="7763" y="3017"/>
                  </a:lnTo>
                  <a:lnTo>
                    <a:pt x="7812" y="3115"/>
                  </a:lnTo>
                  <a:lnTo>
                    <a:pt x="7860" y="3188"/>
                  </a:lnTo>
                  <a:lnTo>
                    <a:pt x="8006" y="3334"/>
                  </a:lnTo>
                  <a:lnTo>
                    <a:pt x="8177" y="3431"/>
                  </a:lnTo>
                  <a:lnTo>
                    <a:pt x="8347" y="3480"/>
                  </a:lnTo>
                  <a:lnTo>
                    <a:pt x="8347" y="3845"/>
                  </a:lnTo>
                  <a:lnTo>
                    <a:pt x="8323" y="4015"/>
                  </a:lnTo>
                  <a:lnTo>
                    <a:pt x="8347" y="4210"/>
                  </a:lnTo>
                  <a:lnTo>
                    <a:pt x="8371" y="4356"/>
                  </a:lnTo>
                  <a:lnTo>
                    <a:pt x="8396" y="4429"/>
                  </a:lnTo>
                  <a:lnTo>
                    <a:pt x="8444" y="4502"/>
                  </a:lnTo>
                  <a:lnTo>
                    <a:pt x="8493" y="4550"/>
                  </a:lnTo>
                  <a:lnTo>
                    <a:pt x="8566" y="4575"/>
                  </a:lnTo>
                  <a:lnTo>
                    <a:pt x="8639" y="4599"/>
                  </a:lnTo>
                  <a:lnTo>
                    <a:pt x="8736" y="4623"/>
                  </a:lnTo>
                  <a:lnTo>
                    <a:pt x="8882" y="4623"/>
                  </a:lnTo>
                  <a:lnTo>
                    <a:pt x="9004" y="4599"/>
                  </a:lnTo>
                  <a:lnTo>
                    <a:pt x="9272" y="4502"/>
                  </a:lnTo>
                  <a:lnTo>
                    <a:pt x="9515" y="4380"/>
                  </a:lnTo>
                  <a:lnTo>
                    <a:pt x="9758" y="4234"/>
                  </a:lnTo>
                  <a:lnTo>
                    <a:pt x="10075" y="4064"/>
                  </a:lnTo>
                  <a:lnTo>
                    <a:pt x="10367" y="3869"/>
                  </a:lnTo>
                  <a:lnTo>
                    <a:pt x="10659" y="3650"/>
                  </a:lnTo>
                  <a:lnTo>
                    <a:pt x="10950" y="3431"/>
                  </a:lnTo>
                  <a:lnTo>
                    <a:pt x="11072" y="3261"/>
                  </a:lnTo>
                  <a:lnTo>
                    <a:pt x="11169" y="3090"/>
                  </a:lnTo>
                  <a:lnTo>
                    <a:pt x="11242" y="2920"/>
                  </a:lnTo>
                  <a:lnTo>
                    <a:pt x="11242" y="2774"/>
                  </a:lnTo>
                  <a:lnTo>
                    <a:pt x="11194" y="2628"/>
                  </a:lnTo>
                  <a:lnTo>
                    <a:pt x="11145" y="2579"/>
                  </a:lnTo>
                  <a:lnTo>
                    <a:pt x="11096" y="2506"/>
                  </a:lnTo>
                  <a:lnTo>
                    <a:pt x="10926" y="2433"/>
                  </a:lnTo>
                  <a:lnTo>
                    <a:pt x="10707" y="2385"/>
                  </a:lnTo>
                  <a:lnTo>
                    <a:pt x="10440" y="2360"/>
                  </a:lnTo>
                  <a:close/>
                  <a:moveTo>
                    <a:pt x="11486" y="5037"/>
                  </a:moveTo>
                  <a:lnTo>
                    <a:pt x="11510" y="5061"/>
                  </a:lnTo>
                  <a:lnTo>
                    <a:pt x="11607" y="5134"/>
                  </a:lnTo>
                  <a:lnTo>
                    <a:pt x="11656" y="5232"/>
                  </a:lnTo>
                  <a:lnTo>
                    <a:pt x="11656" y="5329"/>
                  </a:lnTo>
                  <a:lnTo>
                    <a:pt x="11607" y="5426"/>
                  </a:lnTo>
                  <a:lnTo>
                    <a:pt x="11559" y="5499"/>
                  </a:lnTo>
                  <a:lnTo>
                    <a:pt x="11486" y="5548"/>
                  </a:lnTo>
                  <a:lnTo>
                    <a:pt x="11413" y="5572"/>
                  </a:lnTo>
                  <a:lnTo>
                    <a:pt x="11340" y="5572"/>
                  </a:lnTo>
                  <a:lnTo>
                    <a:pt x="11413" y="5280"/>
                  </a:lnTo>
                  <a:lnTo>
                    <a:pt x="11437" y="5159"/>
                  </a:lnTo>
                  <a:lnTo>
                    <a:pt x="11486" y="5037"/>
                  </a:lnTo>
                  <a:close/>
                  <a:moveTo>
                    <a:pt x="11486" y="4672"/>
                  </a:moveTo>
                  <a:lnTo>
                    <a:pt x="11364" y="4721"/>
                  </a:lnTo>
                  <a:lnTo>
                    <a:pt x="11242" y="4818"/>
                  </a:lnTo>
                  <a:lnTo>
                    <a:pt x="11145" y="4940"/>
                  </a:lnTo>
                  <a:lnTo>
                    <a:pt x="11096" y="5086"/>
                  </a:lnTo>
                  <a:lnTo>
                    <a:pt x="11048" y="5256"/>
                  </a:lnTo>
                  <a:lnTo>
                    <a:pt x="11023" y="5426"/>
                  </a:lnTo>
                  <a:lnTo>
                    <a:pt x="10975" y="5499"/>
                  </a:lnTo>
                  <a:lnTo>
                    <a:pt x="10926" y="5572"/>
                  </a:lnTo>
                  <a:lnTo>
                    <a:pt x="10902" y="5645"/>
                  </a:lnTo>
                  <a:lnTo>
                    <a:pt x="10877" y="5742"/>
                  </a:lnTo>
                  <a:lnTo>
                    <a:pt x="10902" y="5815"/>
                  </a:lnTo>
                  <a:lnTo>
                    <a:pt x="10975" y="5864"/>
                  </a:lnTo>
                  <a:lnTo>
                    <a:pt x="11121" y="5937"/>
                  </a:lnTo>
                  <a:lnTo>
                    <a:pt x="11242" y="5961"/>
                  </a:lnTo>
                  <a:lnTo>
                    <a:pt x="11388" y="5961"/>
                  </a:lnTo>
                  <a:lnTo>
                    <a:pt x="11510" y="5937"/>
                  </a:lnTo>
                  <a:lnTo>
                    <a:pt x="11632" y="5913"/>
                  </a:lnTo>
                  <a:lnTo>
                    <a:pt x="11753" y="5840"/>
                  </a:lnTo>
                  <a:lnTo>
                    <a:pt x="11875" y="5742"/>
                  </a:lnTo>
                  <a:lnTo>
                    <a:pt x="11948" y="5621"/>
                  </a:lnTo>
                  <a:lnTo>
                    <a:pt x="12021" y="5499"/>
                  </a:lnTo>
                  <a:lnTo>
                    <a:pt x="12070" y="5378"/>
                  </a:lnTo>
                  <a:lnTo>
                    <a:pt x="12070" y="5256"/>
                  </a:lnTo>
                  <a:lnTo>
                    <a:pt x="12045" y="5110"/>
                  </a:lnTo>
                  <a:lnTo>
                    <a:pt x="11997" y="5013"/>
                  </a:lnTo>
                  <a:lnTo>
                    <a:pt x="11924" y="4891"/>
                  </a:lnTo>
                  <a:lnTo>
                    <a:pt x="11851" y="4794"/>
                  </a:lnTo>
                  <a:lnTo>
                    <a:pt x="11729" y="4721"/>
                  </a:lnTo>
                  <a:lnTo>
                    <a:pt x="11656" y="4696"/>
                  </a:lnTo>
                  <a:lnTo>
                    <a:pt x="11607" y="4696"/>
                  </a:lnTo>
                  <a:lnTo>
                    <a:pt x="11559" y="4672"/>
                  </a:lnTo>
                  <a:close/>
                  <a:moveTo>
                    <a:pt x="14479" y="3991"/>
                  </a:moveTo>
                  <a:lnTo>
                    <a:pt x="15063" y="4064"/>
                  </a:lnTo>
                  <a:lnTo>
                    <a:pt x="15574" y="4064"/>
                  </a:lnTo>
                  <a:lnTo>
                    <a:pt x="15184" y="4234"/>
                  </a:lnTo>
                  <a:lnTo>
                    <a:pt x="14260" y="4599"/>
                  </a:lnTo>
                  <a:lnTo>
                    <a:pt x="13797" y="4818"/>
                  </a:lnTo>
                  <a:lnTo>
                    <a:pt x="13578" y="4940"/>
                  </a:lnTo>
                  <a:lnTo>
                    <a:pt x="13384" y="5061"/>
                  </a:lnTo>
                  <a:lnTo>
                    <a:pt x="13359" y="5086"/>
                  </a:lnTo>
                  <a:lnTo>
                    <a:pt x="13359" y="5134"/>
                  </a:lnTo>
                  <a:lnTo>
                    <a:pt x="13384" y="5159"/>
                  </a:lnTo>
                  <a:lnTo>
                    <a:pt x="13627" y="5159"/>
                  </a:lnTo>
                  <a:lnTo>
                    <a:pt x="13870" y="5110"/>
                  </a:lnTo>
                  <a:lnTo>
                    <a:pt x="14089" y="5061"/>
                  </a:lnTo>
                  <a:lnTo>
                    <a:pt x="14308" y="4988"/>
                  </a:lnTo>
                  <a:lnTo>
                    <a:pt x="14746" y="4818"/>
                  </a:lnTo>
                  <a:lnTo>
                    <a:pt x="15184" y="4648"/>
                  </a:lnTo>
                  <a:lnTo>
                    <a:pt x="16109" y="4283"/>
                  </a:lnTo>
                  <a:lnTo>
                    <a:pt x="16377" y="4185"/>
                  </a:lnTo>
                  <a:lnTo>
                    <a:pt x="16644" y="4088"/>
                  </a:lnTo>
                  <a:lnTo>
                    <a:pt x="17034" y="4623"/>
                  </a:lnTo>
                  <a:lnTo>
                    <a:pt x="16790" y="4696"/>
                  </a:lnTo>
                  <a:lnTo>
                    <a:pt x="16255" y="4842"/>
                  </a:lnTo>
                  <a:lnTo>
                    <a:pt x="15720" y="4964"/>
                  </a:lnTo>
                  <a:lnTo>
                    <a:pt x="15282" y="5061"/>
                  </a:lnTo>
                  <a:lnTo>
                    <a:pt x="15014" y="5110"/>
                  </a:lnTo>
                  <a:lnTo>
                    <a:pt x="14771" y="5207"/>
                  </a:lnTo>
                  <a:lnTo>
                    <a:pt x="14552" y="5305"/>
                  </a:lnTo>
                  <a:lnTo>
                    <a:pt x="14333" y="5426"/>
                  </a:lnTo>
                  <a:lnTo>
                    <a:pt x="14162" y="5572"/>
                  </a:lnTo>
                  <a:lnTo>
                    <a:pt x="14114" y="5669"/>
                  </a:lnTo>
                  <a:lnTo>
                    <a:pt x="14041" y="5767"/>
                  </a:lnTo>
                  <a:lnTo>
                    <a:pt x="14065" y="5815"/>
                  </a:lnTo>
                  <a:lnTo>
                    <a:pt x="14065" y="5840"/>
                  </a:lnTo>
                  <a:lnTo>
                    <a:pt x="14114" y="5840"/>
                  </a:lnTo>
                  <a:lnTo>
                    <a:pt x="14552" y="5694"/>
                  </a:lnTo>
                  <a:lnTo>
                    <a:pt x="15014" y="5572"/>
                  </a:lnTo>
                  <a:lnTo>
                    <a:pt x="15476" y="5426"/>
                  </a:lnTo>
                  <a:lnTo>
                    <a:pt x="15939" y="5329"/>
                  </a:lnTo>
                  <a:lnTo>
                    <a:pt x="16596" y="5232"/>
                  </a:lnTo>
                  <a:lnTo>
                    <a:pt x="16985" y="5134"/>
                  </a:lnTo>
                  <a:lnTo>
                    <a:pt x="17155" y="5086"/>
                  </a:lnTo>
                  <a:lnTo>
                    <a:pt x="17301" y="5013"/>
                  </a:lnTo>
                  <a:lnTo>
                    <a:pt x="17569" y="5451"/>
                  </a:lnTo>
                  <a:lnTo>
                    <a:pt x="14284" y="6740"/>
                  </a:lnTo>
                  <a:lnTo>
                    <a:pt x="14162" y="6667"/>
                  </a:lnTo>
                  <a:lnTo>
                    <a:pt x="13992" y="6594"/>
                  </a:lnTo>
                  <a:lnTo>
                    <a:pt x="13700" y="6399"/>
                  </a:lnTo>
                  <a:lnTo>
                    <a:pt x="13530" y="6302"/>
                  </a:lnTo>
                  <a:lnTo>
                    <a:pt x="13384" y="6253"/>
                  </a:lnTo>
                  <a:lnTo>
                    <a:pt x="13213" y="6253"/>
                  </a:lnTo>
                  <a:lnTo>
                    <a:pt x="13043" y="6278"/>
                  </a:lnTo>
                  <a:lnTo>
                    <a:pt x="12921" y="6351"/>
                  </a:lnTo>
                  <a:lnTo>
                    <a:pt x="12800" y="6424"/>
                  </a:lnTo>
                  <a:lnTo>
                    <a:pt x="12581" y="6594"/>
                  </a:lnTo>
                  <a:lnTo>
                    <a:pt x="12386" y="6789"/>
                  </a:lnTo>
                  <a:lnTo>
                    <a:pt x="12167" y="6983"/>
                  </a:lnTo>
                  <a:lnTo>
                    <a:pt x="11972" y="7081"/>
                  </a:lnTo>
                  <a:lnTo>
                    <a:pt x="11875" y="7129"/>
                  </a:lnTo>
                  <a:lnTo>
                    <a:pt x="11778" y="7154"/>
                  </a:lnTo>
                  <a:lnTo>
                    <a:pt x="11680" y="7154"/>
                  </a:lnTo>
                  <a:lnTo>
                    <a:pt x="11583" y="7129"/>
                  </a:lnTo>
                  <a:lnTo>
                    <a:pt x="11486" y="7105"/>
                  </a:lnTo>
                  <a:lnTo>
                    <a:pt x="11364" y="7056"/>
                  </a:lnTo>
                  <a:lnTo>
                    <a:pt x="11291" y="7008"/>
                  </a:lnTo>
                  <a:lnTo>
                    <a:pt x="11291" y="6935"/>
                  </a:lnTo>
                  <a:lnTo>
                    <a:pt x="11291" y="6886"/>
                  </a:lnTo>
                  <a:lnTo>
                    <a:pt x="11340" y="6837"/>
                  </a:lnTo>
                  <a:lnTo>
                    <a:pt x="11461" y="6740"/>
                  </a:lnTo>
                  <a:lnTo>
                    <a:pt x="11583" y="6691"/>
                  </a:lnTo>
                  <a:lnTo>
                    <a:pt x="11753" y="6618"/>
                  </a:lnTo>
                  <a:lnTo>
                    <a:pt x="11899" y="6545"/>
                  </a:lnTo>
                  <a:lnTo>
                    <a:pt x="12240" y="6424"/>
                  </a:lnTo>
                  <a:lnTo>
                    <a:pt x="12313" y="6375"/>
                  </a:lnTo>
                  <a:lnTo>
                    <a:pt x="12362" y="6326"/>
                  </a:lnTo>
                  <a:lnTo>
                    <a:pt x="12362" y="6278"/>
                  </a:lnTo>
                  <a:lnTo>
                    <a:pt x="12362" y="6205"/>
                  </a:lnTo>
                  <a:lnTo>
                    <a:pt x="12337" y="6059"/>
                  </a:lnTo>
                  <a:lnTo>
                    <a:pt x="12337" y="6010"/>
                  </a:lnTo>
                  <a:lnTo>
                    <a:pt x="12362" y="5937"/>
                  </a:lnTo>
                  <a:lnTo>
                    <a:pt x="12435" y="5840"/>
                  </a:lnTo>
                  <a:lnTo>
                    <a:pt x="12508" y="5742"/>
                  </a:lnTo>
                  <a:lnTo>
                    <a:pt x="12702" y="5597"/>
                  </a:lnTo>
                  <a:lnTo>
                    <a:pt x="12897" y="5426"/>
                  </a:lnTo>
                  <a:lnTo>
                    <a:pt x="12970" y="5329"/>
                  </a:lnTo>
                  <a:lnTo>
                    <a:pt x="13043" y="5207"/>
                  </a:lnTo>
                  <a:lnTo>
                    <a:pt x="13043" y="5134"/>
                  </a:lnTo>
                  <a:lnTo>
                    <a:pt x="13067" y="5061"/>
                  </a:lnTo>
                  <a:lnTo>
                    <a:pt x="13043" y="4915"/>
                  </a:lnTo>
                  <a:lnTo>
                    <a:pt x="13019" y="4769"/>
                  </a:lnTo>
                  <a:lnTo>
                    <a:pt x="13043" y="4623"/>
                  </a:lnTo>
                  <a:lnTo>
                    <a:pt x="13067" y="4526"/>
                  </a:lnTo>
                  <a:lnTo>
                    <a:pt x="13140" y="4429"/>
                  </a:lnTo>
                  <a:lnTo>
                    <a:pt x="13457" y="4380"/>
                  </a:lnTo>
                  <a:lnTo>
                    <a:pt x="13773" y="4283"/>
                  </a:lnTo>
                  <a:lnTo>
                    <a:pt x="14089" y="4161"/>
                  </a:lnTo>
                  <a:lnTo>
                    <a:pt x="14406" y="4039"/>
                  </a:lnTo>
                  <a:lnTo>
                    <a:pt x="14479" y="3991"/>
                  </a:lnTo>
                  <a:close/>
                  <a:moveTo>
                    <a:pt x="17739" y="5767"/>
                  </a:moveTo>
                  <a:lnTo>
                    <a:pt x="18007" y="6326"/>
                  </a:lnTo>
                  <a:lnTo>
                    <a:pt x="17739" y="6399"/>
                  </a:lnTo>
                  <a:lnTo>
                    <a:pt x="17496" y="6497"/>
                  </a:lnTo>
                  <a:lnTo>
                    <a:pt x="17034" y="6691"/>
                  </a:lnTo>
                  <a:lnTo>
                    <a:pt x="16255" y="6983"/>
                  </a:lnTo>
                  <a:lnTo>
                    <a:pt x="15452" y="7251"/>
                  </a:lnTo>
                  <a:lnTo>
                    <a:pt x="15330" y="7154"/>
                  </a:lnTo>
                  <a:lnTo>
                    <a:pt x="15160" y="7056"/>
                  </a:lnTo>
                  <a:lnTo>
                    <a:pt x="14941" y="6959"/>
                  </a:lnTo>
                  <a:lnTo>
                    <a:pt x="14698" y="6862"/>
                  </a:lnTo>
                  <a:lnTo>
                    <a:pt x="15063" y="6789"/>
                  </a:lnTo>
                  <a:lnTo>
                    <a:pt x="15428" y="6691"/>
                  </a:lnTo>
                  <a:lnTo>
                    <a:pt x="16133" y="6448"/>
                  </a:lnTo>
                  <a:lnTo>
                    <a:pt x="16596" y="6253"/>
                  </a:lnTo>
                  <a:lnTo>
                    <a:pt x="17082" y="6059"/>
                  </a:lnTo>
                  <a:lnTo>
                    <a:pt x="17545" y="5864"/>
                  </a:lnTo>
                  <a:lnTo>
                    <a:pt x="17739" y="5767"/>
                  </a:lnTo>
                  <a:close/>
                  <a:moveTo>
                    <a:pt x="13311" y="6618"/>
                  </a:moveTo>
                  <a:lnTo>
                    <a:pt x="13408" y="6643"/>
                  </a:lnTo>
                  <a:lnTo>
                    <a:pt x="13627" y="6716"/>
                  </a:lnTo>
                  <a:lnTo>
                    <a:pt x="13822" y="6813"/>
                  </a:lnTo>
                  <a:lnTo>
                    <a:pt x="14016" y="6935"/>
                  </a:lnTo>
                  <a:lnTo>
                    <a:pt x="14235" y="7032"/>
                  </a:lnTo>
                  <a:lnTo>
                    <a:pt x="14430" y="7105"/>
                  </a:lnTo>
                  <a:lnTo>
                    <a:pt x="14965" y="7275"/>
                  </a:lnTo>
                  <a:lnTo>
                    <a:pt x="15136" y="7373"/>
                  </a:lnTo>
                  <a:lnTo>
                    <a:pt x="15038" y="7397"/>
                  </a:lnTo>
                  <a:lnTo>
                    <a:pt x="15014" y="7421"/>
                  </a:lnTo>
                  <a:lnTo>
                    <a:pt x="15014" y="7446"/>
                  </a:lnTo>
                  <a:lnTo>
                    <a:pt x="15014" y="7470"/>
                  </a:lnTo>
                  <a:lnTo>
                    <a:pt x="15038" y="7494"/>
                  </a:lnTo>
                  <a:lnTo>
                    <a:pt x="15257" y="7543"/>
                  </a:lnTo>
                  <a:lnTo>
                    <a:pt x="15160" y="7616"/>
                  </a:lnTo>
                  <a:lnTo>
                    <a:pt x="15014" y="7665"/>
                  </a:lnTo>
                  <a:lnTo>
                    <a:pt x="14819" y="7713"/>
                  </a:lnTo>
                  <a:lnTo>
                    <a:pt x="14625" y="7689"/>
                  </a:lnTo>
                  <a:lnTo>
                    <a:pt x="14406" y="7665"/>
                  </a:lnTo>
                  <a:lnTo>
                    <a:pt x="14016" y="7567"/>
                  </a:lnTo>
                  <a:lnTo>
                    <a:pt x="13627" y="7446"/>
                  </a:lnTo>
                  <a:lnTo>
                    <a:pt x="13238" y="7324"/>
                  </a:lnTo>
                  <a:lnTo>
                    <a:pt x="12994" y="7251"/>
                  </a:lnTo>
                  <a:lnTo>
                    <a:pt x="12727" y="7202"/>
                  </a:lnTo>
                  <a:lnTo>
                    <a:pt x="12459" y="7178"/>
                  </a:lnTo>
                  <a:lnTo>
                    <a:pt x="12191" y="7178"/>
                  </a:lnTo>
                  <a:lnTo>
                    <a:pt x="12532" y="7032"/>
                  </a:lnTo>
                  <a:lnTo>
                    <a:pt x="12702" y="6910"/>
                  </a:lnTo>
                  <a:lnTo>
                    <a:pt x="12824" y="6789"/>
                  </a:lnTo>
                  <a:lnTo>
                    <a:pt x="12921" y="6716"/>
                  </a:lnTo>
                  <a:lnTo>
                    <a:pt x="13019" y="6667"/>
                  </a:lnTo>
                  <a:lnTo>
                    <a:pt x="13116" y="6643"/>
                  </a:lnTo>
                  <a:lnTo>
                    <a:pt x="13213" y="6618"/>
                  </a:lnTo>
                  <a:close/>
                  <a:moveTo>
                    <a:pt x="18323" y="7227"/>
                  </a:moveTo>
                  <a:lnTo>
                    <a:pt x="18445" y="7665"/>
                  </a:lnTo>
                  <a:lnTo>
                    <a:pt x="18518" y="8103"/>
                  </a:lnTo>
                  <a:lnTo>
                    <a:pt x="18056" y="8224"/>
                  </a:lnTo>
                  <a:lnTo>
                    <a:pt x="17885" y="8127"/>
                  </a:lnTo>
                  <a:lnTo>
                    <a:pt x="17715" y="8005"/>
                  </a:lnTo>
                  <a:lnTo>
                    <a:pt x="17399" y="7762"/>
                  </a:lnTo>
                  <a:lnTo>
                    <a:pt x="17666" y="7665"/>
                  </a:lnTo>
                  <a:lnTo>
                    <a:pt x="17910" y="7543"/>
                  </a:lnTo>
                  <a:lnTo>
                    <a:pt x="18153" y="7397"/>
                  </a:lnTo>
                  <a:lnTo>
                    <a:pt x="18226" y="7324"/>
                  </a:lnTo>
                  <a:lnTo>
                    <a:pt x="18323" y="7227"/>
                  </a:lnTo>
                  <a:close/>
                  <a:moveTo>
                    <a:pt x="17155" y="8030"/>
                  </a:moveTo>
                  <a:lnTo>
                    <a:pt x="17326" y="8103"/>
                  </a:lnTo>
                  <a:lnTo>
                    <a:pt x="17520" y="8273"/>
                  </a:lnTo>
                  <a:lnTo>
                    <a:pt x="17545" y="8297"/>
                  </a:lnTo>
                  <a:lnTo>
                    <a:pt x="17326" y="8200"/>
                  </a:lnTo>
                  <a:lnTo>
                    <a:pt x="17228" y="8151"/>
                  </a:lnTo>
                  <a:lnTo>
                    <a:pt x="17131" y="8078"/>
                  </a:lnTo>
                  <a:lnTo>
                    <a:pt x="17082" y="8054"/>
                  </a:lnTo>
                  <a:lnTo>
                    <a:pt x="17082" y="8030"/>
                  </a:lnTo>
                  <a:close/>
                  <a:moveTo>
                    <a:pt x="16790" y="7981"/>
                  </a:moveTo>
                  <a:lnTo>
                    <a:pt x="16790" y="8054"/>
                  </a:lnTo>
                  <a:lnTo>
                    <a:pt x="16790" y="8151"/>
                  </a:lnTo>
                  <a:lnTo>
                    <a:pt x="16815" y="8224"/>
                  </a:lnTo>
                  <a:lnTo>
                    <a:pt x="16863" y="8273"/>
                  </a:lnTo>
                  <a:lnTo>
                    <a:pt x="16961" y="8395"/>
                  </a:lnTo>
                  <a:lnTo>
                    <a:pt x="17131" y="8468"/>
                  </a:lnTo>
                  <a:lnTo>
                    <a:pt x="17155" y="8492"/>
                  </a:lnTo>
                  <a:lnTo>
                    <a:pt x="16839" y="8589"/>
                  </a:lnTo>
                  <a:lnTo>
                    <a:pt x="16328" y="8711"/>
                  </a:lnTo>
                  <a:lnTo>
                    <a:pt x="16206" y="8468"/>
                  </a:lnTo>
                  <a:lnTo>
                    <a:pt x="16109" y="8224"/>
                  </a:lnTo>
                  <a:lnTo>
                    <a:pt x="16450" y="8103"/>
                  </a:lnTo>
                  <a:lnTo>
                    <a:pt x="16790" y="7981"/>
                  </a:lnTo>
                  <a:close/>
                  <a:moveTo>
                    <a:pt x="15695" y="8322"/>
                  </a:moveTo>
                  <a:lnTo>
                    <a:pt x="15744" y="8370"/>
                  </a:lnTo>
                  <a:lnTo>
                    <a:pt x="15793" y="8443"/>
                  </a:lnTo>
                  <a:lnTo>
                    <a:pt x="15890" y="8614"/>
                  </a:lnTo>
                  <a:lnTo>
                    <a:pt x="15939" y="8784"/>
                  </a:lnTo>
                  <a:lnTo>
                    <a:pt x="15744" y="8833"/>
                  </a:lnTo>
                  <a:lnTo>
                    <a:pt x="15671" y="8662"/>
                  </a:lnTo>
                  <a:lnTo>
                    <a:pt x="15598" y="8468"/>
                  </a:lnTo>
                  <a:lnTo>
                    <a:pt x="15574" y="8395"/>
                  </a:lnTo>
                  <a:lnTo>
                    <a:pt x="15574" y="8346"/>
                  </a:lnTo>
                  <a:lnTo>
                    <a:pt x="15695" y="8322"/>
                  </a:lnTo>
                  <a:close/>
                  <a:moveTo>
                    <a:pt x="17520" y="8784"/>
                  </a:moveTo>
                  <a:lnTo>
                    <a:pt x="17520" y="8906"/>
                  </a:lnTo>
                  <a:lnTo>
                    <a:pt x="17472" y="8979"/>
                  </a:lnTo>
                  <a:lnTo>
                    <a:pt x="17423" y="9052"/>
                  </a:lnTo>
                  <a:lnTo>
                    <a:pt x="17326" y="9100"/>
                  </a:lnTo>
                  <a:lnTo>
                    <a:pt x="17228" y="9125"/>
                  </a:lnTo>
                  <a:lnTo>
                    <a:pt x="17009" y="9149"/>
                  </a:lnTo>
                  <a:lnTo>
                    <a:pt x="16839" y="9125"/>
                  </a:lnTo>
                  <a:lnTo>
                    <a:pt x="16693" y="9076"/>
                  </a:lnTo>
                  <a:lnTo>
                    <a:pt x="16571" y="9027"/>
                  </a:lnTo>
                  <a:lnTo>
                    <a:pt x="16766" y="8979"/>
                  </a:lnTo>
                  <a:lnTo>
                    <a:pt x="17520" y="8784"/>
                  </a:lnTo>
                  <a:close/>
                  <a:moveTo>
                    <a:pt x="18591" y="8614"/>
                  </a:moveTo>
                  <a:lnTo>
                    <a:pt x="18640" y="9027"/>
                  </a:lnTo>
                  <a:lnTo>
                    <a:pt x="18615" y="9027"/>
                  </a:lnTo>
                  <a:lnTo>
                    <a:pt x="18396" y="9052"/>
                  </a:lnTo>
                  <a:lnTo>
                    <a:pt x="18153" y="9076"/>
                  </a:lnTo>
                  <a:lnTo>
                    <a:pt x="17715" y="9198"/>
                  </a:lnTo>
                  <a:lnTo>
                    <a:pt x="17764" y="9100"/>
                  </a:lnTo>
                  <a:lnTo>
                    <a:pt x="17812" y="8979"/>
                  </a:lnTo>
                  <a:lnTo>
                    <a:pt x="17837" y="8857"/>
                  </a:lnTo>
                  <a:lnTo>
                    <a:pt x="17812" y="8711"/>
                  </a:lnTo>
                  <a:lnTo>
                    <a:pt x="18202" y="8614"/>
                  </a:lnTo>
                  <a:close/>
                  <a:moveTo>
                    <a:pt x="16133" y="9125"/>
                  </a:moveTo>
                  <a:lnTo>
                    <a:pt x="16231" y="9222"/>
                  </a:lnTo>
                  <a:lnTo>
                    <a:pt x="16352" y="9319"/>
                  </a:lnTo>
                  <a:lnTo>
                    <a:pt x="16498" y="9392"/>
                  </a:lnTo>
                  <a:lnTo>
                    <a:pt x="16644" y="9465"/>
                  </a:lnTo>
                  <a:lnTo>
                    <a:pt x="16839" y="9490"/>
                  </a:lnTo>
                  <a:lnTo>
                    <a:pt x="16596" y="9587"/>
                  </a:lnTo>
                  <a:lnTo>
                    <a:pt x="16596" y="9611"/>
                  </a:lnTo>
                  <a:lnTo>
                    <a:pt x="16352" y="9490"/>
                  </a:lnTo>
                  <a:lnTo>
                    <a:pt x="16158" y="9344"/>
                  </a:lnTo>
                  <a:lnTo>
                    <a:pt x="15963" y="9149"/>
                  </a:lnTo>
                  <a:lnTo>
                    <a:pt x="16133" y="9125"/>
                  </a:lnTo>
                  <a:close/>
                  <a:moveTo>
                    <a:pt x="18640" y="9368"/>
                  </a:moveTo>
                  <a:lnTo>
                    <a:pt x="18640" y="10001"/>
                  </a:lnTo>
                  <a:lnTo>
                    <a:pt x="18591" y="10025"/>
                  </a:lnTo>
                  <a:lnTo>
                    <a:pt x="18275" y="10122"/>
                  </a:lnTo>
                  <a:lnTo>
                    <a:pt x="17983" y="10244"/>
                  </a:lnTo>
                  <a:lnTo>
                    <a:pt x="17569" y="10366"/>
                  </a:lnTo>
                  <a:lnTo>
                    <a:pt x="17155" y="10463"/>
                  </a:lnTo>
                  <a:lnTo>
                    <a:pt x="17180" y="10317"/>
                  </a:lnTo>
                  <a:lnTo>
                    <a:pt x="17155" y="10147"/>
                  </a:lnTo>
                  <a:lnTo>
                    <a:pt x="17107" y="10001"/>
                  </a:lnTo>
                  <a:lnTo>
                    <a:pt x="17009" y="9903"/>
                  </a:lnTo>
                  <a:lnTo>
                    <a:pt x="18640" y="9368"/>
                  </a:lnTo>
                  <a:close/>
                  <a:moveTo>
                    <a:pt x="18591" y="10487"/>
                  </a:moveTo>
                  <a:lnTo>
                    <a:pt x="18494" y="11169"/>
                  </a:lnTo>
                  <a:lnTo>
                    <a:pt x="18469" y="11169"/>
                  </a:lnTo>
                  <a:lnTo>
                    <a:pt x="18177" y="11217"/>
                  </a:lnTo>
                  <a:lnTo>
                    <a:pt x="17885" y="11315"/>
                  </a:lnTo>
                  <a:lnTo>
                    <a:pt x="17301" y="11534"/>
                  </a:lnTo>
                  <a:lnTo>
                    <a:pt x="16839" y="11680"/>
                  </a:lnTo>
                  <a:lnTo>
                    <a:pt x="16377" y="11826"/>
                  </a:lnTo>
                  <a:lnTo>
                    <a:pt x="16401" y="11728"/>
                  </a:lnTo>
                  <a:lnTo>
                    <a:pt x="16425" y="11607"/>
                  </a:lnTo>
                  <a:lnTo>
                    <a:pt x="16523" y="11412"/>
                  </a:lnTo>
                  <a:lnTo>
                    <a:pt x="16644" y="11217"/>
                  </a:lnTo>
                  <a:lnTo>
                    <a:pt x="16766" y="11071"/>
                  </a:lnTo>
                  <a:lnTo>
                    <a:pt x="16839" y="10974"/>
                  </a:lnTo>
                  <a:lnTo>
                    <a:pt x="16936" y="10950"/>
                  </a:lnTo>
                  <a:lnTo>
                    <a:pt x="17593" y="10804"/>
                  </a:lnTo>
                  <a:lnTo>
                    <a:pt x="18250" y="10609"/>
                  </a:lnTo>
                  <a:lnTo>
                    <a:pt x="18421" y="10560"/>
                  </a:lnTo>
                  <a:lnTo>
                    <a:pt x="18591" y="10487"/>
                  </a:lnTo>
                  <a:close/>
                  <a:moveTo>
                    <a:pt x="18396" y="11607"/>
                  </a:moveTo>
                  <a:lnTo>
                    <a:pt x="18299" y="11972"/>
                  </a:lnTo>
                  <a:lnTo>
                    <a:pt x="18202" y="12361"/>
                  </a:lnTo>
                  <a:lnTo>
                    <a:pt x="18007" y="12337"/>
                  </a:lnTo>
                  <a:lnTo>
                    <a:pt x="17788" y="12337"/>
                  </a:lnTo>
                  <a:lnTo>
                    <a:pt x="17739" y="12239"/>
                  </a:lnTo>
                  <a:lnTo>
                    <a:pt x="17666" y="12166"/>
                  </a:lnTo>
                  <a:lnTo>
                    <a:pt x="17618" y="12142"/>
                  </a:lnTo>
                  <a:lnTo>
                    <a:pt x="17472" y="12142"/>
                  </a:lnTo>
                  <a:lnTo>
                    <a:pt x="17399" y="12191"/>
                  </a:lnTo>
                  <a:lnTo>
                    <a:pt x="17350" y="12215"/>
                  </a:lnTo>
                  <a:lnTo>
                    <a:pt x="17180" y="12337"/>
                  </a:lnTo>
                  <a:lnTo>
                    <a:pt x="17058" y="12458"/>
                  </a:lnTo>
                  <a:lnTo>
                    <a:pt x="16961" y="12580"/>
                  </a:lnTo>
                  <a:lnTo>
                    <a:pt x="16742" y="12653"/>
                  </a:lnTo>
                  <a:lnTo>
                    <a:pt x="16425" y="12799"/>
                  </a:lnTo>
                  <a:lnTo>
                    <a:pt x="16425" y="12702"/>
                  </a:lnTo>
                  <a:lnTo>
                    <a:pt x="16401" y="12239"/>
                  </a:lnTo>
                  <a:lnTo>
                    <a:pt x="16961" y="12069"/>
                  </a:lnTo>
                  <a:lnTo>
                    <a:pt x="17569" y="11850"/>
                  </a:lnTo>
                  <a:lnTo>
                    <a:pt x="18202" y="11655"/>
                  </a:lnTo>
                  <a:lnTo>
                    <a:pt x="18396" y="11607"/>
                  </a:lnTo>
                  <a:close/>
                  <a:moveTo>
                    <a:pt x="18056" y="12799"/>
                  </a:moveTo>
                  <a:lnTo>
                    <a:pt x="17861" y="13261"/>
                  </a:lnTo>
                  <a:lnTo>
                    <a:pt x="17666" y="13286"/>
                  </a:lnTo>
                  <a:lnTo>
                    <a:pt x="17739" y="13067"/>
                  </a:lnTo>
                  <a:lnTo>
                    <a:pt x="17812" y="12823"/>
                  </a:lnTo>
                  <a:lnTo>
                    <a:pt x="18056" y="12799"/>
                  </a:lnTo>
                  <a:close/>
                  <a:moveTo>
                    <a:pt x="17423" y="12921"/>
                  </a:moveTo>
                  <a:lnTo>
                    <a:pt x="17350" y="13115"/>
                  </a:lnTo>
                  <a:lnTo>
                    <a:pt x="17301" y="13213"/>
                  </a:lnTo>
                  <a:lnTo>
                    <a:pt x="17228" y="13310"/>
                  </a:lnTo>
                  <a:lnTo>
                    <a:pt x="17204" y="13334"/>
                  </a:lnTo>
                  <a:lnTo>
                    <a:pt x="17204" y="13310"/>
                  </a:lnTo>
                  <a:lnTo>
                    <a:pt x="17131" y="13237"/>
                  </a:lnTo>
                  <a:lnTo>
                    <a:pt x="17107" y="13164"/>
                  </a:lnTo>
                  <a:lnTo>
                    <a:pt x="17107" y="13091"/>
                  </a:lnTo>
                  <a:lnTo>
                    <a:pt x="17107" y="13018"/>
                  </a:lnTo>
                  <a:lnTo>
                    <a:pt x="17423" y="12921"/>
                  </a:lnTo>
                  <a:close/>
                  <a:moveTo>
                    <a:pt x="16790" y="13140"/>
                  </a:moveTo>
                  <a:lnTo>
                    <a:pt x="16815" y="13237"/>
                  </a:lnTo>
                  <a:lnTo>
                    <a:pt x="16839" y="13359"/>
                  </a:lnTo>
                  <a:lnTo>
                    <a:pt x="16888" y="13456"/>
                  </a:lnTo>
                  <a:lnTo>
                    <a:pt x="16961" y="13553"/>
                  </a:lnTo>
                  <a:lnTo>
                    <a:pt x="16498" y="13772"/>
                  </a:lnTo>
                  <a:lnTo>
                    <a:pt x="16206" y="13918"/>
                  </a:lnTo>
                  <a:lnTo>
                    <a:pt x="15890" y="14040"/>
                  </a:lnTo>
                  <a:lnTo>
                    <a:pt x="15257" y="14210"/>
                  </a:lnTo>
                  <a:lnTo>
                    <a:pt x="15257" y="14210"/>
                  </a:lnTo>
                  <a:lnTo>
                    <a:pt x="15428" y="13967"/>
                  </a:lnTo>
                  <a:lnTo>
                    <a:pt x="15598" y="13748"/>
                  </a:lnTo>
                  <a:lnTo>
                    <a:pt x="15841" y="13553"/>
                  </a:lnTo>
                  <a:lnTo>
                    <a:pt x="16377" y="13286"/>
                  </a:lnTo>
                  <a:lnTo>
                    <a:pt x="16790" y="13140"/>
                  </a:lnTo>
                  <a:close/>
                  <a:moveTo>
                    <a:pt x="18153" y="6740"/>
                  </a:moveTo>
                  <a:lnTo>
                    <a:pt x="18250" y="6983"/>
                  </a:lnTo>
                  <a:lnTo>
                    <a:pt x="18056" y="7008"/>
                  </a:lnTo>
                  <a:lnTo>
                    <a:pt x="17885" y="7056"/>
                  </a:lnTo>
                  <a:lnTo>
                    <a:pt x="17520" y="7227"/>
                  </a:lnTo>
                  <a:lnTo>
                    <a:pt x="17155" y="7397"/>
                  </a:lnTo>
                  <a:lnTo>
                    <a:pt x="16839" y="7543"/>
                  </a:lnTo>
                  <a:lnTo>
                    <a:pt x="16328" y="7713"/>
                  </a:lnTo>
                  <a:lnTo>
                    <a:pt x="16085" y="7811"/>
                  </a:lnTo>
                  <a:lnTo>
                    <a:pt x="15817" y="7908"/>
                  </a:lnTo>
                  <a:lnTo>
                    <a:pt x="15695" y="7859"/>
                  </a:lnTo>
                  <a:lnTo>
                    <a:pt x="15549" y="7835"/>
                  </a:lnTo>
                  <a:lnTo>
                    <a:pt x="15403" y="7859"/>
                  </a:lnTo>
                  <a:lnTo>
                    <a:pt x="15355" y="7908"/>
                  </a:lnTo>
                  <a:lnTo>
                    <a:pt x="15282" y="7932"/>
                  </a:lnTo>
                  <a:lnTo>
                    <a:pt x="15233" y="8030"/>
                  </a:lnTo>
                  <a:lnTo>
                    <a:pt x="15184" y="8151"/>
                  </a:lnTo>
                  <a:lnTo>
                    <a:pt x="15184" y="8273"/>
                  </a:lnTo>
                  <a:lnTo>
                    <a:pt x="15184" y="8395"/>
                  </a:lnTo>
                  <a:lnTo>
                    <a:pt x="15257" y="8638"/>
                  </a:lnTo>
                  <a:lnTo>
                    <a:pt x="15330" y="8857"/>
                  </a:lnTo>
                  <a:lnTo>
                    <a:pt x="15379" y="8930"/>
                  </a:lnTo>
                  <a:lnTo>
                    <a:pt x="15160" y="9003"/>
                  </a:lnTo>
                  <a:lnTo>
                    <a:pt x="14941" y="9100"/>
                  </a:lnTo>
                  <a:lnTo>
                    <a:pt x="14917" y="9125"/>
                  </a:lnTo>
                  <a:lnTo>
                    <a:pt x="14917" y="9149"/>
                  </a:lnTo>
                  <a:lnTo>
                    <a:pt x="14917" y="9173"/>
                  </a:lnTo>
                  <a:lnTo>
                    <a:pt x="14941" y="9198"/>
                  </a:lnTo>
                  <a:lnTo>
                    <a:pt x="15257" y="9222"/>
                  </a:lnTo>
                  <a:lnTo>
                    <a:pt x="15549" y="9222"/>
                  </a:lnTo>
                  <a:lnTo>
                    <a:pt x="15671" y="9368"/>
                  </a:lnTo>
                  <a:lnTo>
                    <a:pt x="15817" y="9514"/>
                  </a:lnTo>
                  <a:lnTo>
                    <a:pt x="15963" y="9660"/>
                  </a:lnTo>
                  <a:lnTo>
                    <a:pt x="16133" y="9782"/>
                  </a:lnTo>
                  <a:lnTo>
                    <a:pt x="15379" y="10074"/>
                  </a:lnTo>
                  <a:lnTo>
                    <a:pt x="15038" y="10244"/>
                  </a:lnTo>
                  <a:lnTo>
                    <a:pt x="14673" y="10439"/>
                  </a:lnTo>
                  <a:lnTo>
                    <a:pt x="14649" y="10487"/>
                  </a:lnTo>
                  <a:lnTo>
                    <a:pt x="14649" y="10536"/>
                  </a:lnTo>
                  <a:lnTo>
                    <a:pt x="14673" y="10585"/>
                  </a:lnTo>
                  <a:lnTo>
                    <a:pt x="14722" y="10585"/>
                  </a:lnTo>
                  <a:lnTo>
                    <a:pt x="14965" y="10560"/>
                  </a:lnTo>
                  <a:lnTo>
                    <a:pt x="15184" y="10536"/>
                  </a:lnTo>
                  <a:lnTo>
                    <a:pt x="15647" y="10390"/>
                  </a:lnTo>
                  <a:lnTo>
                    <a:pt x="16109" y="10244"/>
                  </a:lnTo>
                  <a:lnTo>
                    <a:pt x="16547" y="10074"/>
                  </a:lnTo>
                  <a:lnTo>
                    <a:pt x="16571" y="10049"/>
                  </a:lnTo>
                  <a:lnTo>
                    <a:pt x="16693" y="10171"/>
                  </a:lnTo>
                  <a:lnTo>
                    <a:pt x="16717" y="10220"/>
                  </a:lnTo>
                  <a:lnTo>
                    <a:pt x="16742" y="10293"/>
                  </a:lnTo>
                  <a:lnTo>
                    <a:pt x="16742" y="10366"/>
                  </a:lnTo>
                  <a:lnTo>
                    <a:pt x="16742" y="10439"/>
                  </a:lnTo>
                  <a:lnTo>
                    <a:pt x="16669" y="10585"/>
                  </a:lnTo>
                  <a:lnTo>
                    <a:pt x="16158" y="10706"/>
                  </a:lnTo>
                  <a:lnTo>
                    <a:pt x="15598" y="10804"/>
                  </a:lnTo>
                  <a:lnTo>
                    <a:pt x="15355" y="10877"/>
                  </a:lnTo>
                  <a:lnTo>
                    <a:pt x="15087" y="10974"/>
                  </a:lnTo>
                  <a:lnTo>
                    <a:pt x="14844" y="11096"/>
                  </a:lnTo>
                  <a:lnTo>
                    <a:pt x="14625" y="11217"/>
                  </a:lnTo>
                  <a:lnTo>
                    <a:pt x="14600" y="11266"/>
                  </a:lnTo>
                  <a:lnTo>
                    <a:pt x="14600" y="11315"/>
                  </a:lnTo>
                  <a:lnTo>
                    <a:pt x="14625" y="11363"/>
                  </a:lnTo>
                  <a:lnTo>
                    <a:pt x="14673" y="11363"/>
                  </a:lnTo>
                  <a:lnTo>
                    <a:pt x="15087" y="11339"/>
                  </a:lnTo>
                  <a:lnTo>
                    <a:pt x="15476" y="11266"/>
                  </a:lnTo>
                  <a:lnTo>
                    <a:pt x="16279" y="11096"/>
                  </a:lnTo>
                  <a:lnTo>
                    <a:pt x="16231" y="11193"/>
                  </a:lnTo>
                  <a:lnTo>
                    <a:pt x="16133" y="11388"/>
                  </a:lnTo>
                  <a:lnTo>
                    <a:pt x="16060" y="11558"/>
                  </a:lnTo>
                  <a:lnTo>
                    <a:pt x="16036" y="11728"/>
                  </a:lnTo>
                  <a:lnTo>
                    <a:pt x="16012" y="11923"/>
                  </a:lnTo>
                  <a:lnTo>
                    <a:pt x="15379" y="12069"/>
                  </a:lnTo>
                  <a:lnTo>
                    <a:pt x="15087" y="12142"/>
                  </a:lnTo>
                  <a:lnTo>
                    <a:pt x="14795" y="12264"/>
                  </a:lnTo>
                  <a:lnTo>
                    <a:pt x="14771" y="12288"/>
                  </a:lnTo>
                  <a:lnTo>
                    <a:pt x="14771" y="12312"/>
                  </a:lnTo>
                  <a:lnTo>
                    <a:pt x="14771" y="12337"/>
                  </a:lnTo>
                  <a:lnTo>
                    <a:pt x="14795" y="12361"/>
                  </a:lnTo>
                  <a:lnTo>
                    <a:pt x="14941" y="12410"/>
                  </a:lnTo>
                  <a:lnTo>
                    <a:pt x="15087" y="12434"/>
                  </a:lnTo>
                  <a:lnTo>
                    <a:pt x="15403" y="12434"/>
                  </a:lnTo>
                  <a:lnTo>
                    <a:pt x="15720" y="12410"/>
                  </a:lnTo>
                  <a:lnTo>
                    <a:pt x="16036" y="12337"/>
                  </a:lnTo>
                  <a:lnTo>
                    <a:pt x="16036" y="12556"/>
                  </a:lnTo>
                  <a:lnTo>
                    <a:pt x="16036" y="12702"/>
                  </a:lnTo>
                  <a:lnTo>
                    <a:pt x="16012" y="12823"/>
                  </a:lnTo>
                  <a:lnTo>
                    <a:pt x="15987" y="12945"/>
                  </a:lnTo>
                  <a:lnTo>
                    <a:pt x="15914" y="13018"/>
                  </a:lnTo>
                  <a:lnTo>
                    <a:pt x="15647" y="13164"/>
                  </a:lnTo>
                  <a:lnTo>
                    <a:pt x="15355" y="13261"/>
                  </a:lnTo>
                  <a:lnTo>
                    <a:pt x="15063" y="13383"/>
                  </a:lnTo>
                  <a:lnTo>
                    <a:pt x="14771" y="13505"/>
                  </a:lnTo>
                  <a:lnTo>
                    <a:pt x="14479" y="13651"/>
                  </a:lnTo>
                  <a:lnTo>
                    <a:pt x="14454" y="13699"/>
                  </a:lnTo>
                  <a:lnTo>
                    <a:pt x="14454" y="13723"/>
                  </a:lnTo>
                  <a:lnTo>
                    <a:pt x="14454" y="13772"/>
                  </a:lnTo>
                  <a:lnTo>
                    <a:pt x="14503" y="13796"/>
                  </a:lnTo>
                  <a:lnTo>
                    <a:pt x="14649" y="13821"/>
                  </a:lnTo>
                  <a:lnTo>
                    <a:pt x="14795" y="13845"/>
                  </a:lnTo>
                  <a:lnTo>
                    <a:pt x="14941" y="13821"/>
                  </a:lnTo>
                  <a:lnTo>
                    <a:pt x="15087" y="13821"/>
                  </a:lnTo>
                  <a:lnTo>
                    <a:pt x="14917" y="14040"/>
                  </a:lnTo>
                  <a:lnTo>
                    <a:pt x="14649" y="14332"/>
                  </a:lnTo>
                  <a:lnTo>
                    <a:pt x="14552" y="14405"/>
                  </a:lnTo>
                  <a:lnTo>
                    <a:pt x="14454" y="14429"/>
                  </a:lnTo>
                  <a:lnTo>
                    <a:pt x="14357" y="14429"/>
                  </a:lnTo>
                  <a:lnTo>
                    <a:pt x="14260" y="14380"/>
                  </a:lnTo>
                  <a:lnTo>
                    <a:pt x="14187" y="14332"/>
                  </a:lnTo>
                  <a:lnTo>
                    <a:pt x="14114" y="14259"/>
                  </a:lnTo>
                  <a:lnTo>
                    <a:pt x="13968" y="14088"/>
                  </a:lnTo>
                  <a:lnTo>
                    <a:pt x="13870" y="13967"/>
                  </a:lnTo>
                  <a:lnTo>
                    <a:pt x="13822" y="13821"/>
                  </a:lnTo>
                  <a:lnTo>
                    <a:pt x="13700" y="13553"/>
                  </a:lnTo>
                  <a:lnTo>
                    <a:pt x="13651" y="13261"/>
                  </a:lnTo>
                  <a:lnTo>
                    <a:pt x="13627" y="12969"/>
                  </a:lnTo>
                  <a:lnTo>
                    <a:pt x="13627" y="12653"/>
                  </a:lnTo>
                  <a:lnTo>
                    <a:pt x="13603" y="12361"/>
                  </a:lnTo>
                  <a:lnTo>
                    <a:pt x="13578" y="12215"/>
                  </a:lnTo>
                  <a:lnTo>
                    <a:pt x="13554" y="12069"/>
                  </a:lnTo>
                  <a:lnTo>
                    <a:pt x="13481" y="11947"/>
                  </a:lnTo>
                  <a:lnTo>
                    <a:pt x="13384" y="11801"/>
                  </a:lnTo>
                  <a:lnTo>
                    <a:pt x="13262" y="11631"/>
                  </a:lnTo>
                  <a:lnTo>
                    <a:pt x="13165" y="11461"/>
                  </a:lnTo>
                  <a:lnTo>
                    <a:pt x="13067" y="11266"/>
                  </a:lnTo>
                  <a:lnTo>
                    <a:pt x="13019" y="11047"/>
                  </a:lnTo>
                  <a:lnTo>
                    <a:pt x="12970" y="10901"/>
                  </a:lnTo>
                  <a:lnTo>
                    <a:pt x="12921" y="10755"/>
                  </a:lnTo>
                  <a:lnTo>
                    <a:pt x="12824" y="10633"/>
                  </a:lnTo>
                  <a:lnTo>
                    <a:pt x="12727" y="10512"/>
                  </a:lnTo>
                  <a:lnTo>
                    <a:pt x="12629" y="10439"/>
                  </a:lnTo>
                  <a:lnTo>
                    <a:pt x="12508" y="10390"/>
                  </a:lnTo>
                  <a:lnTo>
                    <a:pt x="12410" y="10341"/>
                  </a:lnTo>
                  <a:lnTo>
                    <a:pt x="12289" y="10317"/>
                  </a:lnTo>
                  <a:lnTo>
                    <a:pt x="11778" y="10317"/>
                  </a:lnTo>
                  <a:lnTo>
                    <a:pt x="11534" y="10293"/>
                  </a:lnTo>
                  <a:lnTo>
                    <a:pt x="11437" y="10268"/>
                  </a:lnTo>
                  <a:lnTo>
                    <a:pt x="11364" y="10220"/>
                  </a:lnTo>
                  <a:lnTo>
                    <a:pt x="11267" y="10171"/>
                  </a:lnTo>
                  <a:lnTo>
                    <a:pt x="11218" y="10122"/>
                  </a:lnTo>
                  <a:lnTo>
                    <a:pt x="11121" y="9976"/>
                  </a:lnTo>
                  <a:lnTo>
                    <a:pt x="11048" y="9806"/>
                  </a:lnTo>
                  <a:lnTo>
                    <a:pt x="11023" y="9611"/>
                  </a:lnTo>
                  <a:lnTo>
                    <a:pt x="11023" y="9417"/>
                  </a:lnTo>
                  <a:lnTo>
                    <a:pt x="11023" y="9198"/>
                  </a:lnTo>
                  <a:lnTo>
                    <a:pt x="11072" y="8906"/>
                  </a:lnTo>
                  <a:lnTo>
                    <a:pt x="11096" y="8589"/>
                  </a:lnTo>
                  <a:lnTo>
                    <a:pt x="11169" y="8297"/>
                  </a:lnTo>
                  <a:lnTo>
                    <a:pt x="11291" y="8030"/>
                  </a:lnTo>
                  <a:lnTo>
                    <a:pt x="11413" y="7859"/>
                  </a:lnTo>
                  <a:lnTo>
                    <a:pt x="11583" y="7713"/>
                  </a:lnTo>
                  <a:lnTo>
                    <a:pt x="11753" y="7616"/>
                  </a:lnTo>
                  <a:lnTo>
                    <a:pt x="11948" y="7567"/>
                  </a:lnTo>
                  <a:lnTo>
                    <a:pt x="12167" y="7519"/>
                  </a:lnTo>
                  <a:lnTo>
                    <a:pt x="12605" y="7519"/>
                  </a:lnTo>
                  <a:lnTo>
                    <a:pt x="12800" y="7543"/>
                  </a:lnTo>
                  <a:lnTo>
                    <a:pt x="13092" y="7592"/>
                  </a:lnTo>
                  <a:lnTo>
                    <a:pt x="13384" y="7689"/>
                  </a:lnTo>
                  <a:lnTo>
                    <a:pt x="13992" y="7859"/>
                  </a:lnTo>
                  <a:lnTo>
                    <a:pt x="14284" y="7932"/>
                  </a:lnTo>
                  <a:lnTo>
                    <a:pt x="14576" y="7957"/>
                  </a:lnTo>
                  <a:lnTo>
                    <a:pt x="15038" y="7957"/>
                  </a:lnTo>
                  <a:lnTo>
                    <a:pt x="15184" y="7908"/>
                  </a:lnTo>
                  <a:lnTo>
                    <a:pt x="15355" y="7835"/>
                  </a:lnTo>
                  <a:lnTo>
                    <a:pt x="15476" y="7762"/>
                  </a:lnTo>
                  <a:lnTo>
                    <a:pt x="15549" y="7665"/>
                  </a:lnTo>
                  <a:lnTo>
                    <a:pt x="15574" y="7543"/>
                  </a:lnTo>
                  <a:lnTo>
                    <a:pt x="15866" y="7519"/>
                  </a:lnTo>
                  <a:lnTo>
                    <a:pt x="16158" y="7446"/>
                  </a:lnTo>
                  <a:lnTo>
                    <a:pt x="16474" y="7348"/>
                  </a:lnTo>
                  <a:lnTo>
                    <a:pt x="16766" y="7227"/>
                  </a:lnTo>
                  <a:lnTo>
                    <a:pt x="17764" y="6837"/>
                  </a:lnTo>
                  <a:lnTo>
                    <a:pt x="18153" y="6740"/>
                  </a:lnTo>
                  <a:close/>
                  <a:moveTo>
                    <a:pt x="6206" y="2725"/>
                  </a:moveTo>
                  <a:lnTo>
                    <a:pt x="6230" y="2774"/>
                  </a:lnTo>
                  <a:lnTo>
                    <a:pt x="6230" y="2847"/>
                  </a:lnTo>
                  <a:lnTo>
                    <a:pt x="6230" y="2944"/>
                  </a:lnTo>
                  <a:lnTo>
                    <a:pt x="6108" y="3236"/>
                  </a:lnTo>
                  <a:lnTo>
                    <a:pt x="6060" y="3382"/>
                  </a:lnTo>
                  <a:lnTo>
                    <a:pt x="6035" y="3528"/>
                  </a:lnTo>
                  <a:lnTo>
                    <a:pt x="6035" y="3601"/>
                  </a:lnTo>
                  <a:lnTo>
                    <a:pt x="6035" y="3699"/>
                  </a:lnTo>
                  <a:lnTo>
                    <a:pt x="6108" y="3845"/>
                  </a:lnTo>
                  <a:lnTo>
                    <a:pt x="6181" y="4015"/>
                  </a:lnTo>
                  <a:lnTo>
                    <a:pt x="6254" y="4161"/>
                  </a:lnTo>
                  <a:lnTo>
                    <a:pt x="6254" y="4210"/>
                  </a:lnTo>
                  <a:lnTo>
                    <a:pt x="6254" y="4234"/>
                  </a:lnTo>
                  <a:lnTo>
                    <a:pt x="6230" y="4234"/>
                  </a:lnTo>
                  <a:lnTo>
                    <a:pt x="6181" y="4258"/>
                  </a:lnTo>
                  <a:lnTo>
                    <a:pt x="6084" y="4234"/>
                  </a:lnTo>
                  <a:lnTo>
                    <a:pt x="5962" y="4185"/>
                  </a:lnTo>
                  <a:lnTo>
                    <a:pt x="5695" y="4064"/>
                  </a:lnTo>
                  <a:lnTo>
                    <a:pt x="5549" y="3966"/>
                  </a:lnTo>
                  <a:lnTo>
                    <a:pt x="5330" y="3820"/>
                  </a:lnTo>
                  <a:lnTo>
                    <a:pt x="5208" y="3772"/>
                  </a:lnTo>
                  <a:lnTo>
                    <a:pt x="5086" y="3747"/>
                  </a:lnTo>
                  <a:lnTo>
                    <a:pt x="4989" y="3747"/>
                  </a:lnTo>
                  <a:lnTo>
                    <a:pt x="4892" y="3772"/>
                  </a:lnTo>
                  <a:lnTo>
                    <a:pt x="4721" y="3845"/>
                  </a:lnTo>
                  <a:lnTo>
                    <a:pt x="4332" y="4039"/>
                  </a:lnTo>
                  <a:lnTo>
                    <a:pt x="3967" y="4210"/>
                  </a:lnTo>
                  <a:lnTo>
                    <a:pt x="3821" y="4258"/>
                  </a:lnTo>
                  <a:lnTo>
                    <a:pt x="3724" y="4331"/>
                  </a:lnTo>
                  <a:lnTo>
                    <a:pt x="3651" y="4429"/>
                  </a:lnTo>
                  <a:lnTo>
                    <a:pt x="3602" y="4526"/>
                  </a:lnTo>
                  <a:lnTo>
                    <a:pt x="3578" y="4623"/>
                  </a:lnTo>
                  <a:lnTo>
                    <a:pt x="3578" y="4721"/>
                  </a:lnTo>
                  <a:lnTo>
                    <a:pt x="3578" y="4818"/>
                  </a:lnTo>
                  <a:lnTo>
                    <a:pt x="3602" y="4915"/>
                  </a:lnTo>
                  <a:lnTo>
                    <a:pt x="3651" y="5013"/>
                  </a:lnTo>
                  <a:lnTo>
                    <a:pt x="3724" y="5086"/>
                  </a:lnTo>
                  <a:lnTo>
                    <a:pt x="3797" y="5159"/>
                  </a:lnTo>
                  <a:lnTo>
                    <a:pt x="3894" y="5232"/>
                  </a:lnTo>
                  <a:lnTo>
                    <a:pt x="3991" y="5256"/>
                  </a:lnTo>
                  <a:lnTo>
                    <a:pt x="4113" y="5280"/>
                  </a:lnTo>
                  <a:lnTo>
                    <a:pt x="4235" y="5280"/>
                  </a:lnTo>
                  <a:lnTo>
                    <a:pt x="4356" y="5256"/>
                  </a:lnTo>
                  <a:lnTo>
                    <a:pt x="4551" y="5183"/>
                  </a:lnTo>
                  <a:lnTo>
                    <a:pt x="4721" y="5086"/>
                  </a:lnTo>
                  <a:lnTo>
                    <a:pt x="5062" y="4891"/>
                  </a:lnTo>
                  <a:lnTo>
                    <a:pt x="5232" y="4842"/>
                  </a:lnTo>
                  <a:lnTo>
                    <a:pt x="5403" y="4818"/>
                  </a:lnTo>
                  <a:lnTo>
                    <a:pt x="5476" y="4842"/>
                  </a:lnTo>
                  <a:lnTo>
                    <a:pt x="5573" y="4867"/>
                  </a:lnTo>
                  <a:lnTo>
                    <a:pt x="5646" y="4915"/>
                  </a:lnTo>
                  <a:lnTo>
                    <a:pt x="5743" y="4988"/>
                  </a:lnTo>
                  <a:lnTo>
                    <a:pt x="5865" y="5134"/>
                  </a:lnTo>
                  <a:lnTo>
                    <a:pt x="5914" y="5256"/>
                  </a:lnTo>
                  <a:lnTo>
                    <a:pt x="5938" y="5353"/>
                  </a:lnTo>
                  <a:lnTo>
                    <a:pt x="5889" y="5451"/>
                  </a:lnTo>
                  <a:lnTo>
                    <a:pt x="5841" y="5524"/>
                  </a:lnTo>
                  <a:lnTo>
                    <a:pt x="5743" y="5597"/>
                  </a:lnTo>
                  <a:lnTo>
                    <a:pt x="5500" y="5718"/>
                  </a:lnTo>
                  <a:lnTo>
                    <a:pt x="5111" y="5888"/>
                  </a:lnTo>
                  <a:lnTo>
                    <a:pt x="4940" y="5986"/>
                  </a:lnTo>
                  <a:lnTo>
                    <a:pt x="4746" y="6107"/>
                  </a:lnTo>
                  <a:lnTo>
                    <a:pt x="4454" y="6351"/>
                  </a:lnTo>
                  <a:lnTo>
                    <a:pt x="4210" y="6618"/>
                  </a:lnTo>
                  <a:lnTo>
                    <a:pt x="3699" y="7178"/>
                  </a:lnTo>
                  <a:lnTo>
                    <a:pt x="3553" y="7324"/>
                  </a:lnTo>
                  <a:lnTo>
                    <a:pt x="3407" y="7421"/>
                  </a:lnTo>
                  <a:lnTo>
                    <a:pt x="3261" y="7519"/>
                  </a:lnTo>
                  <a:lnTo>
                    <a:pt x="3091" y="7592"/>
                  </a:lnTo>
                  <a:lnTo>
                    <a:pt x="2751" y="7738"/>
                  </a:lnTo>
                  <a:lnTo>
                    <a:pt x="2410" y="7859"/>
                  </a:lnTo>
                  <a:lnTo>
                    <a:pt x="2215" y="7957"/>
                  </a:lnTo>
                  <a:lnTo>
                    <a:pt x="1996" y="8054"/>
                  </a:lnTo>
                  <a:lnTo>
                    <a:pt x="1777" y="8200"/>
                  </a:lnTo>
                  <a:lnTo>
                    <a:pt x="1583" y="8370"/>
                  </a:lnTo>
                  <a:lnTo>
                    <a:pt x="1510" y="8468"/>
                  </a:lnTo>
                  <a:lnTo>
                    <a:pt x="1437" y="8565"/>
                  </a:lnTo>
                  <a:lnTo>
                    <a:pt x="1388" y="8687"/>
                  </a:lnTo>
                  <a:lnTo>
                    <a:pt x="1364" y="8784"/>
                  </a:lnTo>
                  <a:lnTo>
                    <a:pt x="1364" y="8881"/>
                  </a:lnTo>
                  <a:lnTo>
                    <a:pt x="1388" y="9003"/>
                  </a:lnTo>
                  <a:lnTo>
                    <a:pt x="1437" y="9100"/>
                  </a:lnTo>
                  <a:lnTo>
                    <a:pt x="1534" y="9222"/>
                  </a:lnTo>
                  <a:lnTo>
                    <a:pt x="1631" y="9295"/>
                  </a:lnTo>
                  <a:lnTo>
                    <a:pt x="1729" y="9319"/>
                  </a:lnTo>
                  <a:lnTo>
                    <a:pt x="1972" y="9392"/>
                  </a:lnTo>
                  <a:lnTo>
                    <a:pt x="2191" y="9441"/>
                  </a:lnTo>
                  <a:lnTo>
                    <a:pt x="2361" y="9538"/>
                  </a:lnTo>
                  <a:lnTo>
                    <a:pt x="2532" y="9660"/>
                  </a:lnTo>
                  <a:lnTo>
                    <a:pt x="2702" y="9830"/>
                  </a:lnTo>
                  <a:lnTo>
                    <a:pt x="2872" y="9976"/>
                  </a:lnTo>
                  <a:lnTo>
                    <a:pt x="3067" y="10074"/>
                  </a:lnTo>
                  <a:lnTo>
                    <a:pt x="3261" y="10147"/>
                  </a:lnTo>
                  <a:lnTo>
                    <a:pt x="3456" y="10195"/>
                  </a:lnTo>
                  <a:lnTo>
                    <a:pt x="3894" y="10293"/>
                  </a:lnTo>
                  <a:lnTo>
                    <a:pt x="4089" y="10317"/>
                  </a:lnTo>
                  <a:lnTo>
                    <a:pt x="4308" y="10390"/>
                  </a:lnTo>
                  <a:lnTo>
                    <a:pt x="4770" y="10536"/>
                  </a:lnTo>
                  <a:lnTo>
                    <a:pt x="5232" y="10755"/>
                  </a:lnTo>
                  <a:lnTo>
                    <a:pt x="6108" y="11217"/>
                  </a:lnTo>
                  <a:lnTo>
                    <a:pt x="6327" y="11339"/>
                  </a:lnTo>
                  <a:lnTo>
                    <a:pt x="6546" y="11485"/>
                  </a:lnTo>
                  <a:lnTo>
                    <a:pt x="6717" y="11680"/>
                  </a:lnTo>
                  <a:lnTo>
                    <a:pt x="6790" y="11777"/>
                  </a:lnTo>
                  <a:lnTo>
                    <a:pt x="6838" y="11899"/>
                  </a:lnTo>
                  <a:lnTo>
                    <a:pt x="6887" y="12045"/>
                  </a:lnTo>
                  <a:lnTo>
                    <a:pt x="6887" y="12191"/>
                  </a:lnTo>
                  <a:lnTo>
                    <a:pt x="6863" y="12337"/>
                  </a:lnTo>
                  <a:lnTo>
                    <a:pt x="6838" y="12483"/>
                  </a:lnTo>
                  <a:lnTo>
                    <a:pt x="6741" y="12750"/>
                  </a:lnTo>
                  <a:lnTo>
                    <a:pt x="6595" y="13018"/>
                  </a:lnTo>
                  <a:lnTo>
                    <a:pt x="6473" y="13237"/>
                  </a:lnTo>
                  <a:lnTo>
                    <a:pt x="6327" y="13456"/>
                  </a:lnTo>
                  <a:lnTo>
                    <a:pt x="6011" y="13869"/>
                  </a:lnTo>
                  <a:lnTo>
                    <a:pt x="5695" y="14283"/>
                  </a:lnTo>
                  <a:lnTo>
                    <a:pt x="5403" y="14697"/>
                  </a:lnTo>
                  <a:lnTo>
                    <a:pt x="5281" y="14891"/>
                  </a:lnTo>
                  <a:lnTo>
                    <a:pt x="5184" y="15110"/>
                  </a:lnTo>
                  <a:lnTo>
                    <a:pt x="5111" y="15329"/>
                  </a:lnTo>
                  <a:lnTo>
                    <a:pt x="5062" y="15548"/>
                  </a:lnTo>
                  <a:lnTo>
                    <a:pt x="5062" y="15840"/>
                  </a:lnTo>
                  <a:lnTo>
                    <a:pt x="5038" y="16011"/>
                  </a:lnTo>
                  <a:lnTo>
                    <a:pt x="5013" y="16157"/>
                  </a:lnTo>
                  <a:lnTo>
                    <a:pt x="4916" y="15889"/>
                  </a:lnTo>
                  <a:lnTo>
                    <a:pt x="4819" y="15621"/>
                  </a:lnTo>
                  <a:lnTo>
                    <a:pt x="4673" y="15062"/>
                  </a:lnTo>
                  <a:lnTo>
                    <a:pt x="4551" y="14478"/>
                  </a:lnTo>
                  <a:lnTo>
                    <a:pt x="4405" y="13918"/>
                  </a:lnTo>
                  <a:lnTo>
                    <a:pt x="4283" y="13578"/>
                  </a:lnTo>
                  <a:lnTo>
                    <a:pt x="4162" y="13237"/>
                  </a:lnTo>
                  <a:lnTo>
                    <a:pt x="3894" y="12580"/>
                  </a:lnTo>
                  <a:lnTo>
                    <a:pt x="3626" y="11923"/>
                  </a:lnTo>
                  <a:lnTo>
                    <a:pt x="3359" y="11242"/>
                  </a:lnTo>
                  <a:lnTo>
                    <a:pt x="3261" y="11023"/>
                  </a:lnTo>
                  <a:lnTo>
                    <a:pt x="3164" y="10804"/>
                  </a:lnTo>
                  <a:lnTo>
                    <a:pt x="3067" y="10609"/>
                  </a:lnTo>
                  <a:lnTo>
                    <a:pt x="2945" y="10414"/>
                  </a:lnTo>
                  <a:lnTo>
                    <a:pt x="2799" y="10244"/>
                  </a:lnTo>
                  <a:lnTo>
                    <a:pt x="2629" y="10074"/>
                  </a:lnTo>
                  <a:lnTo>
                    <a:pt x="2459" y="9903"/>
                  </a:lnTo>
                  <a:lnTo>
                    <a:pt x="2264" y="9757"/>
                  </a:lnTo>
                  <a:lnTo>
                    <a:pt x="2045" y="9611"/>
                  </a:lnTo>
                  <a:lnTo>
                    <a:pt x="1802" y="9465"/>
                  </a:lnTo>
                  <a:lnTo>
                    <a:pt x="1339" y="9222"/>
                  </a:lnTo>
                  <a:lnTo>
                    <a:pt x="1218" y="9125"/>
                  </a:lnTo>
                  <a:lnTo>
                    <a:pt x="1120" y="9052"/>
                  </a:lnTo>
                  <a:lnTo>
                    <a:pt x="974" y="8857"/>
                  </a:lnTo>
                  <a:lnTo>
                    <a:pt x="853" y="8662"/>
                  </a:lnTo>
                  <a:lnTo>
                    <a:pt x="731" y="8419"/>
                  </a:lnTo>
                  <a:lnTo>
                    <a:pt x="682" y="8346"/>
                  </a:lnTo>
                  <a:lnTo>
                    <a:pt x="804" y="7786"/>
                  </a:lnTo>
                  <a:lnTo>
                    <a:pt x="926" y="7227"/>
                  </a:lnTo>
                  <a:lnTo>
                    <a:pt x="1096" y="6691"/>
                  </a:lnTo>
                  <a:lnTo>
                    <a:pt x="1315" y="6156"/>
                  </a:lnTo>
                  <a:lnTo>
                    <a:pt x="1534" y="5621"/>
                  </a:lnTo>
                  <a:lnTo>
                    <a:pt x="1802" y="5134"/>
                  </a:lnTo>
                  <a:lnTo>
                    <a:pt x="2069" y="4648"/>
                  </a:lnTo>
                  <a:lnTo>
                    <a:pt x="2386" y="4185"/>
                  </a:lnTo>
                  <a:lnTo>
                    <a:pt x="2653" y="3820"/>
                  </a:lnTo>
                  <a:lnTo>
                    <a:pt x="2945" y="3480"/>
                  </a:lnTo>
                  <a:lnTo>
                    <a:pt x="3237" y="3626"/>
                  </a:lnTo>
                  <a:lnTo>
                    <a:pt x="3578" y="3723"/>
                  </a:lnTo>
                  <a:lnTo>
                    <a:pt x="3894" y="3772"/>
                  </a:lnTo>
                  <a:lnTo>
                    <a:pt x="4064" y="3772"/>
                  </a:lnTo>
                  <a:lnTo>
                    <a:pt x="4235" y="3747"/>
                  </a:lnTo>
                  <a:lnTo>
                    <a:pt x="4381" y="3723"/>
                  </a:lnTo>
                  <a:lnTo>
                    <a:pt x="4502" y="3674"/>
                  </a:lnTo>
                  <a:lnTo>
                    <a:pt x="4746" y="3553"/>
                  </a:lnTo>
                  <a:lnTo>
                    <a:pt x="4989" y="3382"/>
                  </a:lnTo>
                  <a:lnTo>
                    <a:pt x="5208" y="3212"/>
                  </a:lnTo>
                  <a:lnTo>
                    <a:pt x="5451" y="3042"/>
                  </a:lnTo>
                  <a:lnTo>
                    <a:pt x="5646" y="2920"/>
                  </a:lnTo>
                  <a:lnTo>
                    <a:pt x="5841" y="2823"/>
                  </a:lnTo>
                  <a:lnTo>
                    <a:pt x="6011" y="2750"/>
                  </a:lnTo>
                  <a:lnTo>
                    <a:pt x="6084" y="2725"/>
                  </a:lnTo>
                  <a:close/>
                  <a:moveTo>
                    <a:pt x="12240" y="18079"/>
                  </a:moveTo>
                  <a:lnTo>
                    <a:pt x="12386" y="18128"/>
                  </a:lnTo>
                  <a:lnTo>
                    <a:pt x="12556" y="18152"/>
                  </a:lnTo>
                  <a:lnTo>
                    <a:pt x="12289" y="18225"/>
                  </a:lnTo>
                  <a:lnTo>
                    <a:pt x="12289" y="18152"/>
                  </a:lnTo>
                  <a:lnTo>
                    <a:pt x="12264" y="18103"/>
                  </a:lnTo>
                  <a:lnTo>
                    <a:pt x="12240" y="18079"/>
                  </a:lnTo>
                  <a:close/>
                  <a:moveTo>
                    <a:pt x="10245" y="754"/>
                  </a:moveTo>
                  <a:lnTo>
                    <a:pt x="10804" y="779"/>
                  </a:lnTo>
                  <a:lnTo>
                    <a:pt x="11315" y="827"/>
                  </a:lnTo>
                  <a:lnTo>
                    <a:pt x="11534" y="852"/>
                  </a:lnTo>
                  <a:lnTo>
                    <a:pt x="11753" y="900"/>
                  </a:lnTo>
                  <a:lnTo>
                    <a:pt x="12216" y="1046"/>
                  </a:lnTo>
                  <a:lnTo>
                    <a:pt x="12678" y="1241"/>
                  </a:lnTo>
                  <a:lnTo>
                    <a:pt x="13116" y="1436"/>
                  </a:lnTo>
                  <a:lnTo>
                    <a:pt x="13578" y="1655"/>
                  </a:lnTo>
                  <a:lnTo>
                    <a:pt x="13043" y="1874"/>
                  </a:lnTo>
                  <a:lnTo>
                    <a:pt x="12824" y="1971"/>
                  </a:lnTo>
                  <a:lnTo>
                    <a:pt x="12629" y="2068"/>
                  </a:lnTo>
                  <a:lnTo>
                    <a:pt x="12435" y="2190"/>
                  </a:lnTo>
                  <a:lnTo>
                    <a:pt x="12264" y="2360"/>
                  </a:lnTo>
                  <a:lnTo>
                    <a:pt x="12240" y="2385"/>
                  </a:lnTo>
                  <a:lnTo>
                    <a:pt x="12264" y="2409"/>
                  </a:lnTo>
                  <a:lnTo>
                    <a:pt x="12289" y="2433"/>
                  </a:lnTo>
                  <a:lnTo>
                    <a:pt x="12532" y="2385"/>
                  </a:lnTo>
                  <a:lnTo>
                    <a:pt x="12751" y="2312"/>
                  </a:lnTo>
                  <a:lnTo>
                    <a:pt x="13213" y="2166"/>
                  </a:lnTo>
                  <a:lnTo>
                    <a:pt x="13603" y="2044"/>
                  </a:lnTo>
                  <a:lnTo>
                    <a:pt x="13822" y="1995"/>
                  </a:lnTo>
                  <a:lnTo>
                    <a:pt x="13992" y="1898"/>
                  </a:lnTo>
                  <a:lnTo>
                    <a:pt x="14162" y="1995"/>
                  </a:lnTo>
                  <a:lnTo>
                    <a:pt x="14114" y="2020"/>
                  </a:lnTo>
                  <a:lnTo>
                    <a:pt x="13724" y="2190"/>
                  </a:lnTo>
                  <a:lnTo>
                    <a:pt x="13311" y="2385"/>
                  </a:lnTo>
                  <a:lnTo>
                    <a:pt x="13140" y="2482"/>
                  </a:lnTo>
                  <a:lnTo>
                    <a:pt x="12946" y="2604"/>
                  </a:lnTo>
                  <a:lnTo>
                    <a:pt x="12775" y="2750"/>
                  </a:lnTo>
                  <a:lnTo>
                    <a:pt x="12654" y="2896"/>
                  </a:lnTo>
                  <a:lnTo>
                    <a:pt x="12629" y="2944"/>
                  </a:lnTo>
                  <a:lnTo>
                    <a:pt x="12654" y="2969"/>
                  </a:lnTo>
                  <a:lnTo>
                    <a:pt x="12678" y="2969"/>
                  </a:lnTo>
                  <a:lnTo>
                    <a:pt x="12824" y="2944"/>
                  </a:lnTo>
                  <a:lnTo>
                    <a:pt x="12994" y="2920"/>
                  </a:lnTo>
                  <a:lnTo>
                    <a:pt x="13286" y="2823"/>
                  </a:lnTo>
                  <a:lnTo>
                    <a:pt x="13846" y="2555"/>
                  </a:lnTo>
                  <a:lnTo>
                    <a:pt x="14211" y="2385"/>
                  </a:lnTo>
                  <a:lnTo>
                    <a:pt x="14576" y="2263"/>
                  </a:lnTo>
                  <a:lnTo>
                    <a:pt x="14698" y="2336"/>
                  </a:lnTo>
                  <a:lnTo>
                    <a:pt x="15014" y="2555"/>
                  </a:lnTo>
                  <a:lnTo>
                    <a:pt x="14503" y="2798"/>
                  </a:lnTo>
                  <a:lnTo>
                    <a:pt x="13749" y="3090"/>
                  </a:lnTo>
                  <a:lnTo>
                    <a:pt x="13359" y="3261"/>
                  </a:lnTo>
                  <a:lnTo>
                    <a:pt x="12994" y="3455"/>
                  </a:lnTo>
                  <a:lnTo>
                    <a:pt x="12970" y="3480"/>
                  </a:lnTo>
                  <a:lnTo>
                    <a:pt x="12970" y="3504"/>
                  </a:lnTo>
                  <a:lnTo>
                    <a:pt x="12994" y="3528"/>
                  </a:lnTo>
                  <a:lnTo>
                    <a:pt x="13019" y="3553"/>
                  </a:lnTo>
                  <a:lnTo>
                    <a:pt x="13213" y="3553"/>
                  </a:lnTo>
                  <a:lnTo>
                    <a:pt x="13432" y="3528"/>
                  </a:lnTo>
                  <a:lnTo>
                    <a:pt x="13822" y="3431"/>
                  </a:lnTo>
                  <a:lnTo>
                    <a:pt x="14235" y="3309"/>
                  </a:lnTo>
                  <a:lnTo>
                    <a:pt x="14625" y="3163"/>
                  </a:lnTo>
                  <a:lnTo>
                    <a:pt x="15014" y="3042"/>
                  </a:lnTo>
                  <a:lnTo>
                    <a:pt x="15452" y="2896"/>
                  </a:lnTo>
                  <a:lnTo>
                    <a:pt x="15647" y="3066"/>
                  </a:lnTo>
                  <a:lnTo>
                    <a:pt x="15428" y="3139"/>
                  </a:lnTo>
                  <a:lnTo>
                    <a:pt x="15209" y="3236"/>
                  </a:lnTo>
                  <a:lnTo>
                    <a:pt x="14795" y="3431"/>
                  </a:lnTo>
                  <a:lnTo>
                    <a:pt x="14430" y="3601"/>
                  </a:lnTo>
                  <a:lnTo>
                    <a:pt x="14138" y="3626"/>
                  </a:lnTo>
                  <a:lnTo>
                    <a:pt x="13870" y="3650"/>
                  </a:lnTo>
                  <a:lnTo>
                    <a:pt x="13578" y="3699"/>
                  </a:lnTo>
                  <a:lnTo>
                    <a:pt x="13311" y="3796"/>
                  </a:lnTo>
                  <a:lnTo>
                    <a:pt x="13189" y="3869"/>
                  </a:lnTo>
                  <a:lnTo>
                    <a:pt x="13067" y="3942"/>
                  </a:lnTo>
                  <a:lnTo>
                    <a:pt x="12970" y="4039"/>
                  </a:lnTo>
                  <a:lnTo>
                    <a:pt x="12873" y="4137"/>
                  </a:lnTo>
                  <a:lnTo>
                    <a:pt x="12800" y="4258"/>
                  </a:lnTo>
                  <a:lnTo>
                    <a:pt x="12727" y="4380"/>
                  </a:lnTo>
                  <a:lnTo>
                    <a:pt x="12654" y="4648"/>
                  </a:lnTo>
                  <a:lnTo>
                    <a:pt x="12629" y="4745"/>
                  </a:lnTo>
                  <a:lnTo>
                    <a:pt x="12629" y="4842"/>
                  </a:lnTo>
                  <a:lnTo>
                    <a:pt x="12629" y="5013"/>
                  </a:lnTo>
                  <a:lnTo>
                    <a:pt x="12629" y="5110"/>
                  </a:lnTo>
                  <a:lnTo>
                    <a:pt x="12605" y="5183"/>
                  </a:lnTo>
                  <a:lnTo>
                    <a:pt x="12556" y="5280"/>
                  </a:lnTo>
                  <a:lnTo>
                    <a:pt x="12459" y="5353"/>
                  </a:lnTo>
                  <a:lnTo>
                    <a:pt x="12240" y="5548"/>
                  </a:lnTo>
                  <a:lnTo>
                    <a:pt x="12045" y="5767"/>
                  </a:lnTo>
                  <a:lnTo>
                    <a:pt x="11997" y="5840"/>
                  </a:lnTo>
                  <a:lnTo>
                    <a:pt x="11972" y="5937"/>
                  </a:lnTo>
                  <a:lnTo>
                    <a:pt x="11972" y="6010"/>
                  </a:lnTo>
                  <a:lnTo>
                    <a:pt x="11997" y="6107"/>
                  </a:lnTo>
                  <a:lnTo>
                    <a:pt x="12045" y="6156"/>
                  </a:lnTo>
                  <a:lnTo>
                    <a:pt x="12070" y="6156"/>
                  </a:lnTo>
                  <a:lnTo>
                    <a:pt x="11948" y="6205"/>
                  </a:lnTo>
                  <a:lnTo>
                    <a:pt x="11534" y="6375"/>
                  </a:lnTo>
                  <a:lnTo>
                    <a:pt x="11364" y="6497"/>
                  </a:lnTo>
                  <a:lnTo>
                    <a:pt x="11169" y="6618"/>
                  </a:lnTo>
                  <a:lnTo>
                    <a:pt x="11048" y="6740"/>
                  </a:lnTo>
                  <a:lnTo>
                    <a:pt x="10999" y="6862"/>
                  </a:lnTo>
                  <a:lnTo>
                    <a:pt x="10999" y="6983"/>
                  </a:lnTo>
                  <a:lnTo>
                    <a:pt x="11048" y="7081"/>
                  </a:lnTo>
                  <a:lnTo>
                    <a:pt x="11121" y="7178"/>
                  </a:lnTo>
                  <a:lnTo>
                    <a:pt x="11218" y="7275"/>
                  </a:lnTo>
                  <a:lnTo>
                    <a:pt x="11364" y="7324"/>
                  </a:lnTo>
                  <a:lnTo>
                    <a:pt x="11486" y="7373"/>
                  </a:lnTo>
                  <a:lnTo>
                    <a:pt x="11340" y="7470"/>
                  </a:lnTo>
                  <a:lnTo>
                    <a:pt x="11194" y="7592"/>
                  </a:lnTo>
                  <a:lnTo>
                    <a:pt x="11072" y="7738"/>
                  </a:lnTo>
                  <a:lnTo>
                    <a:pt x="10950" y="7908"/>
                  </a:lnTo>
                  <a:lnTo>
                    <a:pt x="10853" y="8151"/>
                  </a:lnTo>
                  <a:lnTo>
                    <a:pt x="10804" y="8419"/>
                  </a:lnTo>
                  <a:lnTo>
                    <a:pt x="10731" y="8954"/>
                  </a:lnTo>
                  <a:lnTo>
                    <a:pt x="10683" y="9222"/>
                  </a:lnTo>
                  <a:lnTo>
                    <a:pt x="10659" y="9514"/>
                  </a:lnTo>
                  <a:lnTo>
                    <a:pt x="10683" y="9806"/>
                  </a:lnTo>
                  <a:lnTo>
                    <a:pt x="10707" y="9952"/>
                  </a:lnTo>
                  <a:lnTo>
                    <a:pt x="10780" y="10074"/>
                  </a:lnTo>
                  <a:lnTo>
                    <a:pt x="10926" y="10293"/>
                  </a:lnTo>
                  <a:lnTo>
                    <a:pt x="10999" y="10390"/>
                  </a:lnTo>
                  <a:lnTo>
                    <a:pt x="11096" y="10463"/>
                  </a:lnTo>
                  <a:lnTo>
                    <a:pt x="11194" y="10512"/>
                  </a:lnTo>
                  <a:lnTo>
                    <a:pt x="11315" y="10560"/>
                  </a:lnTo>
                  <a:lnTo>
                    <a:pt x="11583" y="10633"/>
                  </a:lnTo>
                  <a:lnTo>
                    <a:pt x="11875" y="10633"/>
                  </a:lnTo>
                  <a:lnTo>
                    <a:pt x="12191" y="10609"/>
                  </a:lnTo>
                  <a:lnTo>
                    <a:pt x="12337" y="10633"/>
                  </a:lnTo>
                  <a:lnTo>
                    <a:pt x="12459" y="10682"/>
                  </a:lnTo>
                  <a:lnTo>
                    <a:pt x="12556" y="10755"/>
                  </a:lnTo>
                  <a:lnTo>
                    <a:pt x="12629" y="10852"/>
                  </a:lnTo>
                  <a:lnTo>
                    <a:pt x="12702" y="10974"/>
                  </a:lnTo>
                  <a:lnTo>
                    <a:pt x="12751" y="11096"/>
                  </a:lnTo>
                  <a:lnTo>
                    <a:pt x="12800" y="11363"/>
                  </a:lnTo>
                  <a:lnTo>
                    <a:pt x="12848" y="11485"/>
                  </a:lnTo>
                  <a:lnTo>
                    <a:pt x="12897" y="11607"/>
                  </a:lnTo>
                  <a:lnTo>
                    <a:pt x="12946" y="11728"/>
                  </a:lnTo>
                  <a:lnTo>
                    <a:pt x="13043" y="11826"/>
                  </a:lnTo>
                  <a:lnTo>
                    <a:pt x="13165" y="12020"/>
                  </a:lnTo>
                  <a:lnTo>
                    <a:pt x="13262" y="12215"/>
                  </a:lnTo>
                  <a:lnTo>
                    <a:pt x="13311" y="12434"/>
                  </a:lnTo>
                  <a:lnTo>
                    <a:pt x="13311" y="12677"/>
                  </a:lnTo>
                  <a:lnTo>
                    <a:pt x="13311" y="13091"/>
                  </a:lnTo>
                  <a:lnTo>
                    <a:pt x="13359" y="13505"/>
                  </a:lnTo>
                  <a:lnTo>
                    <a:pt x="13408" y="13699"/>
                  </a:lnTo>
                  <a:lnTo>
                    <a:pt x="13457" y="13894"/>
                  </a:lnTo>
                  <a:lnTo>
                    <a:pt x="13554" y="14088"/>
                  </a:lnTo>
                  <a:lnTo>
                    <a:pt x="13651" y="14283"/>
                  </a:lnTo>
                  <a:lnTo>
                    <a:pt x="13822" y="14526"/>
                  </a:lnTo>
                  <a:lnTo>
                    <a:pt x="13919" y="14624"/>
                  </a:lnTo>
                  <a:lnTo>
                    <a:pt x="14016" y="14721"/>
                  </a:lnTo>
                  <a:lnTo>
                    <a:pt x="14138" y="14794"/>
                  </a:lnTo>
                  <a:lnTo>
                    <a:pt x="14260" y="14843"/>
                  </a:lnTo>
                  <a:lnTo>
                    <a:pt x="14406" y="14867"/>
                  </a:lnTo>
                  <a:lnTo>
                    <a:pt x="14576" y="14843"/>
                  </a:lnTo>
                  <a:lnTo>
                    <a:pt x="14698" y="14794"/>
                  </a:lnTo>
                  <a:lnTo>
                    <a:pt x="14819" y="14745"/>
                  </a:lnTo>
                  <a:lnTo>
                    <a:pt x="14917" y="14648"/>
                  </a:lnTo>
                  <a:lnTo>
                    <a:pt x="15014" y="14551"/>
                  </a:lnTo>
                  <a:lnTo>
                    <a:pt x="15355" y="14502"/>
                  </a:lnTo>
                  <a:lnTo>
                    <a:pt x="15695" y="14429"/>
                  </a:lnTo>
                  <a:lnTo>
                    <a:pt x="16377" y="14234"/>
                  </a:lnTo>
                  <a:lnTo>
                    <a:pt x="16717" y="14113"/>
                  </a:lnTo>
                  <a:lnTo>
                    <a:pt x="17034" y="13967"/>
                  </a:lnTo>
                  <a:lnTo>
                    <a:pt x="17350" y="13821"/>
                  </a:lnTo>
                  <a:lnTo>
                    <a:pt x="17691" y="13699"/>
                  </a:lnTo>
                  <a:lnTo>
                    <a:pt x="17472" y="14113"/>
                  </a:lnTo>
                  <a:lnTo>
                    <a:pt x="17228" y="14526"/>
                  </a:lnTo>
                  <a:lnTo>
                    <a:pt x="17107" y="14526"/>
                  </a:lnTo>
                  <a:lnTo>
                    <a:pt x="16961" y="14551"/>
                  </a:lnTo>
                  <a:lnTo>
                    <a:pt x="16669" y="14599"/>
                  </a:lnTo>
                  <a:lnTo>
                    <a:pt x="16231" y="14721"/>
                  </a:lnTo>
                  <a:lnTo>
                    <a:pt x="15233" y="15013"/>
                  </a:lnTo>
                  <a:lnTo>
                    <a:pt x="14284" y="15329"/>
                  </a:lnTo>
                  <a:lnTo>
                    <a:pt x="14260" y="15354"/>
                  </a:lnTo>
                  <a:lnTo>
                    <a:pt x="14235" y="15378"/>
                  </a:lnTo>
                  <a:lnTo>
                    <a:pt x="14235" y="15402"/>
                  </a:lnTo>
                  <a:lnTo>
                    <a:pt x="14284" y="15427"/>
                  </a:lnTo>
                  <a:lnTo>
                    <a:pt x="14454" y="15451"/>
                  </a:lnTo>
                  <a:lnTo>
                    <a:pt x="14673" y="15475"/>
                  </a:lnTo>
                  <a:lnTo>
                    <a:pt x="14868" y="15451"/>
                  </a:lnTo>
                  <a:lnTo>
                    <a:pt x="15063" y="15427"/>
                  </a:lnTo>
                  <a:lnTo>
                    <a:pt x="15452" y="15329"/>
                  </a:lnTo>
                  <a:lnTo>
                    <a:pt x="15841" y="15232"/>
                  </a:lnTo>
                  <a:lnTo>
                    <a:pt x="16304" y="15110"/>
                  </a:lnTo>
                  <a:lnTo>
                    <a:pt x="16766" y="14989"/>
                  </a:lnTo>
                  <a:lnTo>
                    <a:pt x="16936" y="14989"/>
                  </a:lnTo>
                  <a:lnTo>
                    <a:pt x="16815" y="15159"/>
                  </a:lnTo>
                  <a:lnTo>
                    <a:pt x="16571" y="15500"/>
                  </a:lnTo>
                  <a:lnTo>
                    <a:pt x="16231" y="15524"/>
                  </a:lnTo>
                  <a:lnTo>
                    <a:pt x="15890" y="15573"/>
                  </a:lnTo>
                  <a:lnTo>
                    <a:pt x="15233" y="15767"/>
                  </a:lnTo>
                  <a:lnTo>
                    <a:pt x="14381" y="16011"/>
                  </a:lnTo>
                  <a:lnTo>
                    <a:pt x="13968" y="16132"/>
                  </a:lnTo>
                  <a:lnTo>
                    <a:pt x="13530" y="16230"/>
                  </a:lnTo>
                  <a:lnTo>
                    <a:pt x="13505" y="16278"/>
                  </a:lnTo>
                  <a:lnTo>
                    <a:pt x="13481" y="16303"/>
                  </a:lnTo>
                  <a:lnTo>
                    <a:pt x="13505" y="16351"/>
                  </a:lnTo>
                  <a:lnTo>
                    <a:pt x="13554" y="16376"/>
                  </a:lnTo>
                  <a:lnTo>
                    <a:pt x="13919" y="16351"/>
                  </a:lnTo>
                  <a:lnTo>
                    <a:pt x="14284" y="16327"/>
                  </a:lnTo>
                  <a:lnTo>
                    <a:pt x="14625" y="16303"/>
                  </a:lnTo>
                  <a:lnTo>
                    <a:pt x="14990" y="16230"/>
                  </a:lnTo>
                  <a:lnTo>
                    <a:pt x="15549" y="16132"/>
                  </a:lnTo>
                  <a:lnTo>
                    <a:pt x="16133" y="16011"/>
                  </a:lnTo>
                  <a:lnTo>
                    <a:pt x="15866" y="16278"/>
                  </a:lnTo>
                  <a:lnTo>
                    <a:pt x="15574" y="16327"/>
                  </a:lnTo>
                  <a:lnTo>
                    <a:pt x="15282" y="16376"/>
                  </a:lnTo>
                  <a:lnTo>
                    <a:pt x="14698" y="16473"/>
                  </a:lnTo>
                  <a:lnTo>
                    <a:pt x="14308" y="16522"/>
                  </a:lnTo>
                  <a:lnTo>
                    <a:pt x="13943" y="16570"/>
                  </a:lnTo>
                  <a:lnTo>
                    <a:pt x="13578" y="16668"/>
                  </a:lnTo>
                  <a:lnTo>
                    <a:pt x="13408" y="16716"/>
                  </a:lnTo>
                  <a:lnTo>
                    <a:pt x="13238" y="16814"/>
                  </a:lnTo>
                  <a:lnTo>
                    <a:pt x="13213" y="16814"/>
                  </a:lnTo>
                  <a:lnTo>
                    <a:pt x="13213" y="16838"/>
                  </a:lnTo>
                  <a:lnTo>
                    <a:pt x="13238" y="16862"/>
                  </a:lnTo>
                  <a:lnTo>
                    <a:pt x="13262" y="16887"/>
                  </a:lnTo>
                  <a:lnTo>
                    <a:pt x="13457" y="16911"/>
                  </a:lnTo>
                  <a:lnTo>
                    <a:pt x="14065" y="16911"/>
                  </a:lnTo>
                  <a:lnTo>
                    <a:pt x="14479" y="16887"/>
                  </a:lnTo>
                  <a:lnTo>
                    <a:pt x="14868" y="16838"/>
                  </a:lnTo>
                  <a:lnTo>
                    <a:pt x="15282" y="16789"/>
                  </a:lnTo>
                  <a:lnTo>
                    <a:pt x="15014" y="17008"/>
                  </a:lnTo>
                  <a:lnTo>
                    <a:pt x="14722" y="17203"/>
                  </a:lnTo>
                  <a:lnTo>
                    <a:pt x="14552" y="17179"/>
                  </a:lnTo>
                  <a:lnTo>
                    <a:pt x="14357" y="17154"/>
                  </a:lnTo>
                  <a:lnTo>
                    <a:pt x="13968" y="17179"/>
                  </a:lnTo>
                  <a:lnTo>
                    <a:pt x="13603" y="17203"/>
                  </a:lnTo>
                  <a:lnTo>
                    <a:pt x="13238" y="17227"/>
                  </a:lnTo>
                  <a:lnTo>
                    <a:pt x="12532" y="17300"/>
                  </a:lnTo>
                  <a:lnTo>
                    <a:pt x="12483" y="17325"/>
                  </a:lnTo>
                  <a:lnTo>
                    <a:pt x="12459" y="17373"/>
                  </a:lnTo>
                  <a:lnTo>
                    <a:pt x="12483" y="17422"/>
                  </a:lnTo>
                  <a:lnTo>
                    <a:pt x="12532" y="17446"/>
                  </a:lnTo>
                  <a:lnTo>
                    <a:pt x="13165" y="17519"/>
                  </a:lnTo>
                  <a:lnTo>
                    <a:pt x="13481" y="17544"/>
                  </a:lnTo>
                  <a:lnTo>
                    <a:pt x="13797" y="17568"/>
                  </a:lnTo>
                  <a:lnTo>
                    <a:pt x="14089" y="17592"/>
                  </a:lnTo>
                  <a:lnTo>
                    <a:pt x="13846" y="17714"/>
                  </a:lnTo>
                  <a:lnTo>
                    <a:pt x="13530" y="17836"/>
                  </a:lnTo>
                  <a:lnTo>
                    <a:pt x="13505" y="17811"/>
                  </a:lnTo>
                  <a:lnTo>
                    <a:pt x="13432" y="17787"/>
                  </a:lnTo>
                  <a:lnTo>
                    <a:pt x="13335" y="17763"/>
                  </a:lnTo>
                  <a:lnTo>
                    <a:pt x="13140" y="17763"/>
                  </a:lnTo>
                  <a:lnTo>
                    <a:pt x="12946" y="17787"/>
                  </a:lnTo>
                  <a:lnTo>
                    <a:pt x="12751" y="17787"/>
                  </a:lnTo>
                  <a:lnTo>
                    <a:pt x="12337" y="17763"/>
                  </a:lnTo>
                  <a:lnTo>
                    <a:pt x="11948" y="17763"/>
                  </a:lnTo>
                  <a:lnTo>
                    <a:pt x="11899" y="17787"/>
                  </a:lnTo>
                  <a:lnTo>
                    <a:pt x="11899" y="17836"/>
                  </a:lnTo>
                  <a:lnTo>
                    <a:pt x="12021" y="17957"/>
                  </a:lnTo>
                  <a:lnTo>
                    <a:pt x="12167" y="18030"/>
                  </a:lnTo>
                  <a:lnTo>
                    <a:pt x="11948" y="17982"/>
                  </a:lnTo>
                  <a:lnTo>
                    <a:pt x="11656" y="17957"/>
                  </a:lnTo>
                  <a:lnTo>
                    <a:pt x="11534" y="17957"/>
                  </a:lnTo>
                  <a:lnTo>
                    <a:pt x="11413" y="17982"/>
                  </a:lnTo>
                  <a:lnTo>
                    <a:pt x="11340" y="18030"/>
                  </a:lnTo>
                  <a:lnTo>
                    <a:pt x="11340" y="18055"/>
                  </a:lnTo>
                  <a:lnTo>
                    <a:pt x="11315" y="18103"/>
                  </a:lnTo>
                  <a:lnTo>
                    <a:pt x="11340" y="18176"/>
                  </a:lnTo>
                  <a:lnTo>
                    <a:pt x="11388" y="18225"/>
                  </a:lnTo>
                  <a:lnTo>
                    <a:pt x="11559" y="18298"/>
                  </a:lnTo>
                  <a:lnTo>
                    <a:pt x="11753" y="18371"/>
                  </a:lnTo>
                  <a:lnTo>
                    <a:pt x="11510" y="18420"/>
                  </a:lnTo>
                  <a:lnTo>
                    <a:pt x="11437" y="18347"/>
                  </a:lnTo>
                  <a:lnTo>
                    <a:pt x="11291" y="18298"/>
                  </a:lnTo>
                  <a:lnTo>
                    <a:pt x="11121" y="18274"/>
                  </a:lnTo>
                  <a:lnTo>
                    <a:pt x="10926" y="18298"/>
                  </a:lnTo>
                  <a:lnTo>
                    <a:pt x="10756" y="18347"/>
                  </a:lnTo>
                  <a:lnTo>
                    <a:pt x="10731" y="18371"/>
                  </a:lnTo>
                  <a:lnTo>
                    <a:pt x="10731" y="18395"/>
                  </a:lnTo>
                  <a:lnTo>
                    <a:pt x="10731" y="18420"/>
                  </a:lnTo>
                  <a:lnTo>
                    <a:pt x="10756" y="18444"/>
                  </a:lnTo>
                  <a:lnTo>
                    <a:pt x="11023" y="18541"/>
                  </a:lnTo>
                  <a:lnTo>
                    <a:pt x="10926" y="18566"/>
                  </a:lnTo>
                  <a:lnTo>
                    <a:pt x="10877" y="18541"/>
                  </a:lnTo>
                  <a:lnTo>
                    <a:pt x="10488" y="18541"/>
                  </a:lnTo>
                  <a:lnTo>
                    <a:pt x="9515" y="18566"/>
                  </a:lnTo>
                  <a:lnTo>
                    <a:pt x="8396" y="18566"/>
                  </a:lnTo>
                  <a:lnTo>
                    <a:pt x="7885" y="18517"/>
                  </a:lnTo>
                  <a:lnTo>
                    <a:pt x="7666" y="18493"/>
                  </a:lnTo>
                  <a:lnTo>
                    <a:pt x="7471" y="18444"/>
                  </a:lnTo>
                  <a:lnTo>
                    <a:pt x="7082" y="18322"/>
                  </a:lnTo>
                  <a:lnTo>
                    <a:pt x="6692" y="18176"/>
                  </a:lnTo>
                  <a:lnTo>
                    <a:pt x="6303" y="18006"/>
                  </a:lnTo>
                  <a:lnTo>
                    <a:pt x="5938" y="17836"/>
                  </a:lnTo>
                  <a:lnTo>
                    <a:pt x="5208" y="17446"/>
                  </a:lnTo>
                  <a:lnTo>
                    <a:pt x="4527" y="17008"/>
                  </a:lnTo>
                  <a:lnTo>
                    <a:pt x="4162" y="16765"/>
                  </a:lnTo>
                  <a:lnTo>
                    <a:pt x="3797" y="16473"/>
                  </a:lnTo>
                  <a:lnTo>
                    <a:pt x="3456" y="16181"/>
                  </a:lnTo>
                  <a:lnTo>
                    <a:pt x="3140" y="15865"/>
                  </a:lnTo>
                  <a:lnTo>
                    <a:pt x="2823" y="15548"/>
                  </a:lnTo>
                  <a:lnTo>
                    <a:pt x="2532" y="15208"/>
                  </a:lnTo>
                  <a:lnTo>
                    <a:pt x="2264" y="14843"/>
                  </a:lnTo>
                  <a:lnTo>
                    <a:pt x="1996" y="14478"/>
                  </a:lnTo>
                  <a:lnTo>
                    <a:pt x="1753" y="14113"/>
                  </a:lnTo>
                  <a:lnTo>
                    <a:pt x="1534" y="13699"/>
                  </a:lnTo>
                  <a:lnTo>
                    <a:pt x="1339" y="13310"/>
                  </a:lnTo>
                  <a:lnTo>
                    <a:pt x="1169" y="12896"/>
                  </a:lnTo>
                  <a:lnTo>
                    <a:pt x="999" y="12483"/>
                  </a:lnTo>
                  <a:lnTo>
                    <a:pt x="877" y="12045"/>
                  </a:lnTo>
                  <a:lnTo>
                    <a:pt x="755" y="11607"/>
                  </a:lnTo>
                  <a:lnTo>
                    <a:pt x="682" y="11169"/>
                  </a:lnTo>
                  <a:lnTo>
                    <a:pt x="609" y="10658"/>
                  </a:lnTo>
                  <a:lnTo>
                    <a:pt x="561" y="10147"/>
                  </a:lnTo>
                  <a:lnTo>
                    <a:pt x="561" y="9611"/>
                  </a:lnTo>
                  <a:lnTo>
                    <a:pt x="585" y="9100"/>
                  </a:lnTo>
                  <a:lnTo>
                    <a:pt x="780" y="9319"/>
                  </a:lnTo>
                  <a:lnTo>
                    <a:pt x="974" y="9514"/>
                  </a:lnTo>
                  <a:lnTo>
                    <a:pt x="1218" y="9684"/>
                  </a:lnTo>
                  <a:lnTo>
                    <a:pt x="1510" y="9855"/>
                  </a:lnTo>
                  <a:lnTo>
                    <a:pt x="1777" y="10001"/>
                  </a:lnTo>
                  <a:lnTo>
                    <a:pt x="2021" y="10171"/>
                  </a:lnTo>
                  <a:lnTo>
                    <a:pt x="2215" y="10341"/>
                  </a:lnTo>
                  <a:lnTo>
                    <a:pt x="2410" y="10536"/>
                  </a:lnTo>
                  <a:lnTo>
                    <a:pt x="2580" y="10731"/>
                  </a:lnTo>
                  <a:lnTo>
                    <a:pt x="2702" y="10974"/>
                  </a:lnTo>
                  <a:lnTo>
                    <a:pt x="2848" y="11217"/>
                  </a:lnTo>
                  <a:lnTo>
                    <a:pt x="2945" y="11509"/>
                  </a:lnTo>
                  <a:lnTo>
                    <a:pt x="3213" y="12191"/>
                  </a:lnTo>
                  <a:lnTo>
                    <a:pt x="3480" y="12848"/>
                  </a:lnTo>
                  <a:lnTo>
                    <a:pt x="3772" y="13529"/>
                  </a:lnTo>
                  <a:lnTo>
                    <a:pt x="3894" y="13869"/>
                  </a:lnTo>
                  <a:lnTo>
                    <a:pt x="3991" y="14210"/>
                  </a:lnTo>
                  <a:lnTo>
                    <a:pt x="4162" y="14843"/>
                  </a:lnTo>
                  <a:lnTo>
                    <a:pt x="4308" y="15475"/>
                  </a:lnTo>
                  <a:lnTo>
                    <a:pt x="4405" y="15792"/>
                  </a:lnTo>
                  <a:lnTo>
                    <a:pt x="4502" y="16108"/>
                  </a:lnTo>
                  <a:lnTo>
                    <a:pt x="4648" y="16400"/>
                  </a:lnTo>
                  <a:lnTo>
                    <a:pt x="4819" y="16692"/>
                  </a:lnTo>
                  <a:lnTo>
                    <a:pt x="4867" y="16765"/>
                  </a:lnTo>
                  <a:lnTo>
                    <a:pt x="4940" y="16789"/>
                  </a:lnTo>
                  <a:lnTo>
                    <a:pt x="5038" y="16789"/>
                  </a:lnTo>
                  <a:lnTo>
                    <a:pt x="5111" y="16765"/>
                  </a:lnTo>
                  <a:lnTo>
                    <a:pt x="5232" y="16692"/>
                  </a:lnTo>
                  <a:lnTo>
                    <a:pt x="5305" y="16570"/>
                  </a:lnTo>
                  <a:lnTo>
                    <a:pt x="5378" y="16473"/>
                  </a:lnTo>
                  <a:lnTo>
                    <a:pt x="5403" y="16351"/>
                  </a:lnTo>
                  <a:lnTo>
                    <a:pt x="5451" y="16084"/>
                  </a:lnTo>
                  <a:lnTo>
                    <a:pt x="5476" y="15816"/>
                  </a:lnTo>
                  <a:lnTo>
                    <a:pt x="5524" y="15573"/>
                  </a:lnTo>
                  <a:lnTo>
                    <a:pt x="5573" y="15329"/>
                  </a:lnTo>
                  <a:lnTo>
                    <a:pt x="5670" y="15110"/>
                  </a:lnTo>
                  <a:lnTo>
                    <a:pt x="5792" y="14891"/>
                  </a:lnTo>
                  <a:lnTo>
                    <a:pt x="6035" y="14478"/>
                  </a:lnTo>
                  <a:lnTo>
                    <a:pt x="6327" y="14064"/>
                  </a:lnTo>
                  <a:lnTo>
                    <a:pt x="6522" y="13796"/>
                  </a:lnTo>
                  <a:lnTo>
                    <a:pt x="6741" y="13480"/>
                  </a:lnTo>
                  <a:lnTo>
                    <a:pt x="6936" y="13164"/>
                  </a:lnTo>
                  <a:lnTo>
                    <a:pt x="7106" y="12799"/>
                  </a:lnTo>
                  <a:lnTo>
                    <a:pt x="7155" y="12629"/>
                  </a:lnTo>
                  <a:lnTo>
                    <a:pt x="7203" y="12458"/>
                  </a:lnTo>
                  <a:lnTo>
                    <a:pt x="7228" y="12264"/>
                  </a:lnTo>
                  <a:lnTo>
                    <a:pt x="7228" y="12093"/>
                  </a:lnTo>
                  <a:lnTo>
                    <a:pt x="7203" y="11923"/>
                  </a:lnTo>
                  <a:lnTo>
                    <a:pt x="7155" y="11753"/>
                  </a:lnTo>
                  <a:lnTo>
                    <a:pt x="7082" y="11607"/>
                  </a:lnTo>
                  <a:lnTo>
                    <a:pt x="6960" y="11436"/>
                  </a:lnTo>
                  <a:lnTo>
                    <a:pt x="6863" y="11315"/>
                  </a:lnTo>
                  <a:lnTo>
                    <a:pt x="6717" y="11217"/>
                  </a:lnTo>
                  <a:lnTo>
                    <a:pt x="6449" y="11023"/>
                  </a:lnTo>
                  <a:lnTo>
                    <a:pt x="6157" y="10852"/>
                  </a:lnTo>
                  <a:lnTo>
                    <a:pt x="5865" y="10706"/>
                  </a:lnTo>
                  <a:lnTo>
                    <a:pt x="5062" y="10341"/>
                  </a:lnTo>
                  <a:lnTo>
                    <a:pt x="4648" y="10147"/>
                  </a:lnTo>
                  <a:lnTo>
                    <a:pt x="4235" y="10001"/>
                  </a:lnTo>
                  <a:lnTo>
                    <a:pt x="3991" y="9952"/>
                  </a:lnTo>
                  <a:lnTo>
                    <a:pt x="3724" y="9928"/>
                  </a:lnTo>
                  <a:lnTo>
                    <a:pt x="3456" y="9879"/>
                  </a:lnTo>
                  <a:lnTo>
                    <a:pt x="3334" y="9830"/>
                  </a:lnTo>
                  <a:lnTo>
                    <a:pt x="3213" y="9782"/>
                  </a:lnTo>
                  <a:lnTo>
                    <a:pt x="3042" y="9684"/>
                  </a:lnTo>
                  <a:lnTo>
                    <a:pt x="2872" y="9538"/>
                  </a:lnTo>
                  <a:lnTo>
                    <a:pt x="2726" y="9392"/>
                  </a:lnTo>
                  <a:lnTo>
                    <a:pt x="2580" y="9271"/>
                  </a:lnTo>
                  <a:lnTo>
                    <a:pt x="2459" y="9173"/>
                  </a:lnTo>
                  <a:lnTo>
                    <a:pt x="2337" y="9125"/>
                  </a:lnTo>
                  <a:lnTo>
                    <a:pt x="2069" y="9052"/>
                  </a:lnTo>
                  <a:lnTo>
                    <a:pt x="1923" y="9027"/>
                  </a:lnTo>
                  <a:lnTo>
                    <a:pt x="1826" y="8954"/>
                  </a:lnTo>
                  <a:lnTo>
                    <a:pt x="1777" y="8906"/>
                  </a:lnTo>
                  <a:lnTo>
                    <a:pt x="1753" y="8808"/>
                  </a:lnTo>
                  <a:lnTo>
                    <a:pt x="1753" y="8735"/>
                  </a:lnTo>
                  <a:lnTo>
                    <a:pt x="1777" y="8638"/>
                  </a:lnTo>
                  <a:lnTo>
                    <a:pt x="1850" y="8541"/>
                  </a:lnTo>
                  <a:lnTo>
                    <a:pt x="1948" y="8443"/>
                  </a:lnTo>
                  <a:lnTo>
                    <a:pt x="2069" y="8346"/>
                  </a:lnTo>
                  <a:lnTo>
                    <a:pt x="2191" y="8273"/>
                  </a:lnTo>
                  <a:lnTo>
                    <a:pt x="2483" y="8127"/>
                  </a:lnTo>
                  <a:lnTo>
                    <a:pt x="3091" y="7908"/>
                  </a:lnTo>
                  <a:lnTo>
                    <a:pt x="3261" y="7835"/>
                  </a:lnTo>
                  <a:lnTo>
                    <a:pt x="3407" y="7738"/>
                  </a:lnTo>
                  <a:lnTo>
                    <a:pt x="3675" y="7543"/>
                  </a:lnTo>
                  <a:lnTo>
                    <a:pt x="3918" y="7300"/>
                  </a:lnTo>
                  <a:lnTo>
                    <a:pt x="4137" y="7032"/>
                  </a:lnTo>
                  <a:lnTo>
                    <a:pt x="4429" y="6716"/>
                  </a:lnTo>
                  <a:lnTo>
                    <a:pt x="4721" y="6448"/>
                  </a:lnTo>
                  <a:lnTo>
                    <a:pt x="5038" y="6229"/>
                  </a:lnTo>
                  <a:lnTo>
                    <a:pt x="5208" y="6107"/>
                  </a:lnTo>
                  <a:lnTo>
                    <a:pt x="5403" y="6010"/>
                  </a:lnTo>
                  <a:lnTo>
                    <a:pt x="5646" y="5913"/>
                  </a:lnTo>
                  <a:lnTo>
                    <a:pt x="5889" y="5791"/>
                  </a:lnTo>
                  <a:lnTo>
                    <a:pt x="5987" y="5718"/>
                  </a:lnTo>
                  <a:lnTo>
                    <a:pt x="6084" y="5645"/>
                  </a:lnTo>
                  <a:lnTo>
                    <a:pt x="6157" y="5548"/>
                  </a:lnTo>
                  <a:lnTo>
                    <a:pt x="6206" y="5426"/>
                  </a:lnTo>
                  <a:lnTo>
                    <a:pt x="6206" y="5305"/>
                  </a:lnTo>
                  <a:lnTo>
                    <a:pt x="6181" y="5207"/>
                  </a:lnTo>
                  <a:lnTo>
                    <a:pt x="6108" y="5086"/>
                  </a:lnTo>
                  <a:lnTo>
                    <a:pt x="6035" y="5013"/>
                  </a:lnTo>
                  <a:lnTo>
                    <a:pt x="5841" y="4842"/>
                  </a:lnTo>
                  <a:lnTo>
                    <a:pt x="5670" y="4721"/>
                  </a:lnTo>
                  <a:lnTo>
                    <a:pt x="5573" y="4648"/>
                  </a:lnTo>
                  <a:lnTo>
                    <a:pt x="5330" y="4648"/>
                  </a:lnTo>
                  <a:lnTo>
                    <a:pt x="5232" y="4672"/>
                  </a:lnTo>
                  <a:lnTo>
                    <a:pt x="4989" y="4794"/>
                  </a:lnTo>
                  <a:lnTo>
                    <a:pt x="4794" y="4891"/>
                  </a:lnTo>
                  <a:lnTo>
                    <a:pt x="4429" y="5013"/>
                  </a:lnTo>
                  <a:lnTo>
                    <a:pt x="4235" y="5013"/>
                  </a:lnTo>
                  <a:lnTo>
                    <a:pt x="4113" y="4964"/>
                  </a:lnTo>
                  <a:lnTo>
                    <a:pt x="3991" y="4915"/>
                  </a:lnTo>
                  <a:lnTo>
                    <a:pt x="3894" y="4842"/>
                  </a:lnTo>
                  <a:lnTo>
                    <a:pt x="3870" y="4794"/>
                  </a:lnTo>
                  <a:lnTo>
                    <a:pt x="3845" y="4745"/>
                  </a:lnTo>
                  <a:lnTo>
                    <a:pt x="3845" y="4696"/>
                  </a:lnTo>
                  <a:lnTo>
                    <a:pt x="3870" y="4648"/>
                  </a:lnTo>
                  <a:lnTo>
                    <a:pt x="3918" y="4599"/>
                  </a:lnTo>
                  <a:lnTo>
                    <a:pt x="3991" y="4550"/>
                  </a:lnTo>
                  <a:lnTo>
                    <a:pt x="4113" y="4477"/>
                  </a:lnTo>
                  <a:lnTo>
                    <a:pt x="4259" y="4429"/>
                  </a:lnTo>
                  <a:lnTo>
                    <a:pt x="4575" y="4331"/>
                  </a:lnTo>
                  <a:lnTo>
                    <a:pt x="4770" y="4210"/>
                  </a:lnTo>
                  <a:lnTo>
                    <a:pt x="4940" y="4112"/>
                  </a:lnTo>
                  <a:lnTo>
                    <a:pt x="5013" y="4088"/>
                  </a:lnTo>
                  <a:lnTo>
                    <a:pt x="5111" y="4088"/>
                  </a:lnTo>
                  <a:lnTo>
                    <a:pt x="5208" y="4112"/>
                  </a:lnTo>
                  <a:lnTo>
                    <a:pt x="5354" y="4185"/>
                  </a:lnTo>
                  <a:lnTo>
                    <a:pt x="5646" y="4356"/>
                  </a:lnTo>
                  <a:lnTo>
                    <a:pt x="5768" y="4453"/>
                  </a:lnTo>
                  <a:lnTo>
                    <a:pt x="5914" y="4526"/>
                  </a:lnTo>
                  <a:lnTo>
                    <a:pt x="6060" y="4550"/>
                  </a:lnTo>
                  <a:lnTo>
                    <a:pt x="6206" y="4550"/>
                  </a:lnTo>
                  <a:lnTo>
                    <a:pt x="6327" y="4526"/>
                  </a:lnTo>
                  <a:lnTo>
                    <a:pt x="6425" y="4453"/>
                  </a:lnTo>
                  <a:lnTo>
                    <a:pt x="6498" y="4356"/>
                  </a:lnTo>
                  <a:lnTo>
                    <a:pt x="6546" y="4234"/>
                  </a:lnTo>
                  <a:lnTo>
                    <a:pt x="6571" y="4112"/>
                  </a:lnTo>
                  <a:lnTo>
                    <a:pt x="6546" y="3966"/>
                  </a:lnTo>
                  <a:lnTo>
                    <a:pt x="6473" y="3772"/>
                  </a:lnTo>
                  <a:lnTo>
                    <a:pt x="6400" y="3553"/>
                  </a:lnTo>
                  <a:lnTo>
                    <a:pt x="6376" y="3504"/>
                  </a:lnTo>
                  <a:lnTo>
                    <a:pt x="6400" y="3431"/>
                  </a:lnTo>
                  <a:lnTo>
                    <a:pt x="6449" y="3236"/>
                  </a:lnTo>
                  <a:lnTo>
                    <a:pt x="6546" y="3066"/>
                  </a:lnTo>
                  <a:lnTo>
                    <a:pt x="6595" y="2920"/>
                  </a:lnTo>
                  <a:lnTo>
                    <a:pt x="6619" y="2774"/>
                  </a:lnTo>
                  <a:lnTo>
                    <a:pt x="6595" y="2628"/>
                  </a:lnTo>
                  <a:lnTo>
                    <a:pt x="6522" y="2506"/>
                  </a:lnTo>
                  <a:lnTo>
                    <a:pt x="6400" y="2409"/>
                  </a:lnTo>
                  <a:lnTo>
                    <a:pt x="6327" y="2360"/>
                  </a:lnTo>
                  <a:lnTo>
                    <a:pt x="6254" y="2336"/>
                  </a:lnTo>
                  <a:lnTo>
                    <a:pt x="6157" y="2312"/>
                  </a:lnTo>
                  <a:lnTo>
                    <a:pt x="6084" y="2312"/>
                  </a:lnTo>
                  <a:lnTo>
                    <a:pt x="5914" y="2360"/>
                  </a:lnTo>
                  <a:lnTo>
                    <a:pt x="5719" y="2433"/>
                  </a:lnTo>
                  <a:lnTo>
                    <a:pt x="5549" y="2531"/>
                  </a:lnTo>
                  <a:lnTo>
                    <a:pt x="5378" y="2652"/>
                  </a:lnTo>
                  <a:lnTo>
                    <a:pt x="5135" y="2847"/>
                  </a:lnTo>
                  <a:lnTo>
                    <a:pt x="4770" y="3115"/>
                  </a:lnTo>
                  <a:lnTo>
                    <a:pt x="4600" y="3236"/>
                  </a:lnTo>
                  <a:lnTo>
                    <a:pt x="4405" y="3358"/>
                  </a:lnTo>
                  <a:lnTo>
                    <a:pt x="4283" y="3407"/>
                  </a:lnTo>
                  <a:lnTo>
                    <a:pt x="4113" y="3431"/>
                  </a:lnTo>
                  <a:lnTo>
                    <a:pt x="3967" y="3455"/>
                  </a:lnTo>
                  <a:lnTo>
                    <a:pt x="3797" y="3431"/>
                  </a:lnTo>
                  <a:lnTo>
                    <a:pt x="3456" y="3358"/>
                  </a:lnTo>
                  <a:lnTo>
                    <a:pt x="3140" y="3261"/>
                  </a:lnTo>
                  <a:lnTo>
                    <a:pt x="3383" y="3017"/>
                  </a:lnTo>
                  <a:lnTo>
                    <a:pt x="3651" y="2774"/>
                  </a:lnTo>
                  <a:lnTo>
                    <a:pt x="3918" y="2555"/>
                  </a:lnTo>
                  <a:lnTo>
                    <a:pt x="4186" y="2336"/>
                  </a:lnTo>
                  <a:lnTo>
                    <a:pt x="4478" y="2141"/>
                  </a:lnTo>
                  <a:lnTo>
                    <a:pt x="4770" y="1947"/>
                  </a:lnTo>
                  <a:lnTo>
                    <a:pt x="5062" y="1776"/>
                  </a:lnTo>
                  <a:lnTo>
                    <a:pt x="5378" y="1630"/>
                  </a:lnTo>
                  <a:lnTo>
                    <a:pt x="5719" y="1484"/>
                  </a:lnTo>
                  <a:lnTo>
                    <a:pt x="6084" y="1363"/>
                  </a:lnTo>
                  <a:lnTo>
                    <a:pt x="6814" y="1144"/>
                  </a:lnTo>
                  <a:lnTo>
                    <a:pt x="7544" y="949"/>
                  </a:lnTo>
                  <a:lnTo>
                    <a:pt x="8298" y="779"/>
                  </a:lnTo>
                  <a:lnTo>
                    <a:pt x="8323" y="803"/>
                  </a:lnTo>
                  <a:lnTo>
                    <a:pt x="8736" y="803"/>
                  </a:lnTo>
                  <a:lnTo>
                    <a:pt x="9685" y="779"/>
                  </a:lnTo>
                  <a:lnTo>
                    <a:pt x="10245" y="754"/>
                  </a:lnTo>
                  <a:close/>
                  <a:moveTo>
                    <a:pt x="9588" y="0"/>
                  </a:moveTo>
                  <a:lnTo>
                    <a:pt x="9174" y="24"/>
                  </a:lnTo>
                  <a:lnTo>
                    <a:pt x="8761" y="122"/>
                  </a:lnTo>
                  <a:lnTo>
                    <a:pt x="7958" y="292"/>
                  </a:lnTo>
                  <a:lnTo>
                    <a:pt x="6984" y="511"/>
                  </a:lnTo>
                  <a:lnTo>
                    <a:pt x="6498" y="657"/>
                  </a:lnTo>
                  <a:lnTo>
                    <a:pt x="6035" y="779"/>
                  </a:lnTo>
                  <a:lnTo>
                    <a:pt x="5573" y="949"/>
                  </a:lnTo>
                  <a:lnTo>
                    <a:pt x="5135" y="1119"/>
                  </a:lnTo>
                  <a:lnTo>
                    <a:pt x="4721" y="1314"/>
                  </a:lnTo>
                  <a:lnTo>
                    <a:pt x="4332" y="1557"/>
                  </a:lnTo>
                  <a:lnTo>
                    <a:pt x="3943" y="1801"/>
                  </a:lnTo>
                  <a:lnTo>
                    <a:pt x="3578" y="2093"/>
                  </a:lnTo>
                  <a:lnTo>
                    <a:pt x="3213" y="2385"/>
                  </a:lnTo>
                  <a:lnTo>
                    <a:pt x="2872" y="2725"/>
                  </a:lnTo>
                  <a:lnTo>
                    <a:pt x="2580" y="3042"/>
                  </a:lnTo>
                  <a:lnTo>
                    <a:pt x="2288" y="3358"/>
                  </a:lnTo>
                  <a:lnTo>
                    <a:pt x="2021" y="3699"/>
                  </a:lnTo>
                  <a:lnTo>
                    <a:pt x="1777" y="4064"/>
                  </a:lnTo>
                  <a:lnTo>
                    <a:pt x="1534" y="4429"/>
                  </a:lnTo>
                  <a:lnTo>
                    <a:pt x="1315" y="4794"/>
                  </a:lnTo>
                  <a:lnTo>
                    <a:pt x="1120" y="5159"/>
                  </a:lnTo>
                  <a:lnTo>
                    <a:pt x="926" y="5548"/>
                  </a:lnTo>
                  <a:lnTo>
                    <a:pt x="780" y="5961"/>
                  </a:lnTo>
                  <a:lnTo>
                    <a:pt x="609" y="6351"/>
                  </a:lnTo>
                  <a:lnTo>
                    <a:pt x="488" y="6764"/>
                  </a:lnTo>
                  <a:lnTo>
                    <a:pt x="366" y="7178"/>
                  </a:lnTo>
                  <a:lnTo>
                    <a:pt x="269" y="7616"/>
                  </a:lnTo>
                  <a:lnTo>
                    <a:pt x="196" y="8030"/>
                  </a:lnTo>
                  <a:lnTo>
                    <a:pt x="123" y="8468"/>
                  </a:lnTo>
                  <a:lnTo>
                    <a:pt x="74" y="8906"/>
                  </a:lnTo>
                  <a:lnTo>
                    <a:pt x="25" y="9344"/>
                  </a:lnTo>
                  <a:lnTo>
                    <a:pt x="1" y="9782"/>
                  </a:lnTo>
                  <a:lnTo>
                    <a:pt x="25" y="10220"/>
                  </a:lnTo>
                  <a:lnTo>
                    <a:pt x="50" y="10633"/>
                  </a:lnTo>
                  <a:lnTo>
                    <a:pt x="98" y="11071"/>
                  </a:lnTo>
                  <a:lnTo>
                    <a:pt x="171" y="11485"/>
                  </a:lnTo>
                  <a:lnTo>
                    <a:pt x="244" y="11899"/>
                  </a:lnTo>
                  <a:lnTo>
                    <a:pt x="366" y="12288"/>
                  </a:lnTo>
                  <a:lnTo>
                    <a:pt x="488" y="12677"/>
                  </a:lnTo>
                  <a:lnTo>
                    <a:pt x="634" y="13067"/>
                  </a:lnTo>
                  <a:lnTo>
                    <a:pt x="804" y="13456"/>
                  </a:lnTo>
                  <a:lnTo>
                    <a:pt x="974" y="13821"/>
                  </a:lnTo>
                  <a:lnTo>
                    <a:pt x="1169" y="14186"/>
                  </a:lnTo>
                  <a:lnTo>
                    <a:pt x="1388" y="14526"/>
                  </a:lnTo>
                  <a:lnTo>
                    <a:pt x="1607" y="14891"/>
                  </a:lnTo>
                  <a:lnTo>
                    <a:pt x="1850" y="15208"/>
                  </a:lnTo>
                  <a:lnTo>
                    <a:pt x="2118" y="15548"/>
                  </a:lnTo>
                  <a:lnTo>
                    <a:pt x="2386" y="15840"/>
                  </a:lnTo>
                  <a:lnTo>
                    <a:pt x="2653" y="16157"/>
                  </a:lnTo>
                  <a:lnTo>
                    <a:pt x="2945" y="16449"/>
                  </a:lnTo>
                  <a:lnTo>
                    <a:pt x="3261" y="16741"/>
                  </a:lnTo>
                  <a:lnTo>
                    <a:pt x="3578" y="17008"/>
                  </a:lnTo>
                  <a:lnTo>
                    <a:pt x="3918" y="17252"/>
                  </a:lnTo>
                  <a:lnTo>
                    <a:pt x="4259" y="17495"/>
                  </a:lnTo>
                  <a:lnTo>
                    <a:pt x="4600" y="17738"/>
                  </a:lnTo>
                  <a:lnTo>
                    <a:pt x="4965" y="17957"/>
                  </a:lnTo>
                  <a:lnTo>
                    <a:pt x="5330" y="18176"/>
                  </a:lnTo>
                  <a:lnTo>
                    <a:pt x="5719" y="18371"/>
                  </a:lnTo>
                  <a:lnTo>
                    <a:pt x="6108" y="18541"/>
                  </a:lnTo>
                  <a:lnTo>
                    <a:pt x="6498" y="18712"/>
                  </a:lnTo>
                  <a:lnTo>
                    <a:pt x="6911" y="18858"/>
                  </a:lnTo>
                  <a:lnTo>
                    <a:pt x="7301" y="19004"/>
                  </a:lnTo>
                  <a:lnTo>
                    <a:pt x="7860" y="19150"/>
                  </a:lnTo>
                  <a:lnTo>
                    <a:pt x="8420" y="19271"/>
                  </a:lnTo>
                  <a:lnTo>
                    <a:pt x="8712" y="19320"/>
                  </a:lnTo>
                  <a:lnTo>
                    <a:pt x="8980" y="19344"/>
                  </a:lnTo>
                  <a:lnTo>
                    <a:pt x="9272" y="19344"/>
                  </a:lnTo>
                  <a:lnTo>
                    <a:pt x="9564" y="19320"/>
                  </a:lnTo>
                  <a:lnTo>
                    <a:pt x="9637" y="19344"/>
                  </a:lnTo>
                  <a:lnTo>
                    <a:pt x="10050" y="19296"/>
                  </a:lnTo>
                  <a:lnTo>
                    <a:pt x="10440" y="19223"/>
                  </a:lnTo>
                  <a:lnTo>
                    <a:pt x="11267" y="19028"/>
                  </a:lnTo>
                  <a:lnTo>
                    <a:pt x="12240" y="18809"/>
                  </a:lnTo>
                  <a:lnTo>
                    <a:pt x="12702" y="18687"/>
                  </a:lnTo>
                  <a:lnTo>
                    <a:pt x="13189" y="18566"/>
                  </a:lnTo>
                  <a:lnTo>
                    <a:pt x="13627" y="18395"/>
                  </a:lnTo>
                  <a:lnTo>
                    <a:pt x="14065" y="18225"/>
                  </a:lnTo>
                  <a:lnTo>
                    <a:pt x="14479" y="18006"/>
                  </a:lnTo>
                  <a:lnTo>
                    <a:pt x="14868" y="17787"/>
                  </a:lnTo>
                  <a:lnTo>
                    <a:pt x="15257" y="17519"/>
                  </a:lnTo>
                  <a:lnTo>
                    <a:pt x="15622" y="17252"/>
                  </a:lnTo>
                  <a:lnTo>
                    <a:pt x="15987" y="16960"/>
                  </a:lnTo>
                  <a:lnTo>
                    <a:pt x="16328" y="16619"/>
                  </a:lnTo>
                  <a:lnTo>
                    <a:pt x="16425" y="16522"/>
                  </a:lnTo>
                  <a:lnTo>
                    <a:pt x="16450" y="16522"/>
                  </a:lnTo>
                  <a:lnTo>
                    <a:pt x="16474" y="16473"/>
                  </a:lnTo>
                  <a:lnTo>
                    <a:pt x="16498" y="16449"/>
                  </a:lnTo>
                  <a:lnTo>
                    <a:pt x="16985" y="15913"/>
                  </a:lnTo>
                  <a:lnTo>
                    <a:pt x="17399" y="15354"/>
                  </a:lnTo>
                  <a:lnTo>
                    <a:pt x="17788" y="14745"/>
                  </a:lnTo>
                  <a:lnTo>
                    <a:pt x="18104" y="14137"/>
                  </a:lnTo>
                  <a:lnTo>
                    <a:pt x="18396" y="13505"/>
                  </a:lnTo>
                  <a:lnTo>
                    <a:pt x="18640" y="12823"/>
                  </a:lnTo>
                  <a:lnTo>
                    <a:pt x="18834" y="12166"/>
                  </a:lnTo>
                  <a:lnTo>
                    <a:pt x="19004" y="11461"/>
                  </a:lnTo>
                  <a:lnTo>
                    <a:pt x="19029" y="11412"/>
                  </a:lnTo>
                  <a:lnTo>
                    <a:pt x="19053" y="11339"/>
                  </a:lnTo>
                  <a:lnTo>
                    <a:pt x="19053" y="11290"/>
                  </a:lnTo>
                  <a:lnTo>
                    <a:pt x="19029" y="11217"/>
                  </a:lnTo>
                  <a:lnTo>
                    <a:pt x="19150" y="10439"/>
                  </a:lnTo>
                  <a:lnTo>
                    <a:pt x="19199" y="9903"/>
                  </a:lnTo>
                  <a:lnTo>
                    <a:pt x="19199" y="9344"/>
                  </a:lnTo>
                  <a:lnTo>
                    <a:pt x="19175" y="8833"/>
                  </a:lnTo>
                  <a:lnTo>
                    <a:pt x="19126" y="8297"/>
                  </a:lnTo>
                  <a:lnTo>
                    <a:pt x="19150" y="8224"/>
                  </a:lnTo>
                  <a:lnTo>
                    <a:pt x="19150" y="8151"/>
                  </a:lnTo>
                  <a:lnTo>
                    <a:pt x="19126" y="8078"/>
                  </a:lnTo>
                  <a:lnTo>
                    <a:pt x="19077" y="8005"/>
                  </a:lnTo>
                  <a:lnTo>
                    <a:pt x="19004" y="7616"/>
                  </a:lnTo>
                  <a:lnTo>
                    <a:pt x="18907" y="7227"/>
                  </a:lnTo>
                  <a:lnTo>
                    <a:pt x="18785" y="6862"/>
                  </a:lnTo>
                  <a:lnTo>
                    <a:pt x="18664" y="6472"/>
                  </a:lnTo>
                  <a:lnTo>
                    <a:pt x="18518" y="6107"/>
                  </a:lnTo>
                  <a:lnTo>
                    <a:pt x="18348" y="5767"/>
                  </a:lnTo>
                  <a:lnTo>
                    <a:pt x="18177" y="5402"/>
                  </a:lnTo>
                  <a:lnTo>
                    <a:pt x="17983" y="5061"/>
                  </a:lnTo>
                  <a:lnTo>
                    <a:pt x="17764" y="4721"/>
                  </a:lnTo>
                  <a:lnTo>
                    <a:pt x="17545" y="4404"/>
                  </a:lnTo>
                  <a:lnTo>
                    <a:pt x="17326" y="4088"/>
                  </a:lnTo>
                  <a:lnTo>
                    <a:pt x="17082" y="3772"/>
                  </a:lnTo>
                  <a:lnTo>
                    <a:pt x="16815" y="3480"/>
                  </a:lnTo>
                  <a:lnTo>
                    <a:pt x="16547" y="3188"/>
                  </a:lnTo>
                  <a:lnTo>
                    <a:pt x="16255" y="2896"/>
                  </a:lnTo>
                  <a:lnTo>
                    <a:pt x="15963" y="2628"/>
                  </a:lnTo>
                  <a:lnTo>
                    <a:pt x="16036" y="2579"/>
                  </a:lnTo>
                  <a:lnTo>
                    <a:pt x="16060" y="2555"/>
                  </a:lnTo>
                  <a:lnTo>
                    <a:pt x="16085" y="2506"/>
                  </a:lnTo>
                  <a:lnTo>
                    <a:pt x="16060" y="2433"/>
                  </a:lnTo>
                  <a:lnTo>
                    <a:pt x="16012" y="2360"/>
                  </a:lnTo>
                  <a:lnTo>
                    <a:pt x="15939" y="2336"/>
                  </a:lnTo>
                  <a:lnTo>
                    <a:pt x="15793" y="2336"/>
                  </a:lnTo>
                  <a:lnTo>
                    <a:pt x="15647" y="2360"/>
                  </a:lnTo>
                  <a:lnTo>
                    <a:pt x="15209" y="2020"/>
                  </a:lnTo>
                  <a:lnTo>
                    <a:pt x="15257" y="1947"/>
                  </a:lnTo>
                  <a:lnTo>
                    <a:pt x="15282" y="1898"/>
                  </a:lnTo>
                  <a:lnTo>
                    <a:pt x="15282" y="1849"/>
                  </a:lnTo>
                  <a:lnTo>
                    <a:pt x="15257" y="1825"/>
                  </a:lnTo>
                  <a:lnTo>
                    <a:pt x="15160" y="1776"/>
                  </a:lnTo>
                  <a:lnTo>
                    <a:pt x="15063" y="1752"/>
                  </a:lnTo>
                  <a:lnTo>
                    <a:pt x="14844" y="1752"/>
                  </a:lnTo>
                  <a:lnTo>
                    <a:pt x="14162" y="1338"/>
                  </a:lnTo>
                  <a:lnTo>
                    <a:pt x="13432" y="949"/>
                  </a:lnTo>
                  <a:lnTo>
                    <a:pt x="13067" y="779"/>
                  </a:lnTo>
                  <a:lnTo>
                    <a:pt x="12678" y="608"/>
                  </a:lnTo>
                  <a:lnTo>
                    <a:pt x="12289" y="462"/>
                  </a:lnTo>
                  <a:lnTo>
                    <a:pt x="11899" y="341"/>
                  </a:lnTo>
                  <a:lnTo>
                    <a:pt x="11364" y="170"/>
                  </a:lnTo>
                  <a:lnTo>
                    <a:pt x="10780" y="73"/>
                  </a:lnTo>
                  <a:lnTo>
                    <a:pt x="10513" y="24"/>
                  </a:lnTo>
                  <a:lnTo>
                    <a:pt x="10221" y="0"/>
                  </a:lnTo>
                  <a:lnTo>
                    <a:pt x="9929" y="0"/>
                  </a:lnTo>
                  <a:lnTo>
                    <a:pt x="9637" y="24"/>
                  </a:lnTo>
                  <a:lnTo>
                    <a:pt x="95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215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2000" y="602684"/>
            <a:ext cx="9156000" cy="523655"/>
          </a:xfrm>
        </p:spPr>
        <p:txBody>
          <a:bodyPr/>
          <a:lstStyle/>
          <a:p>
            <a:r>
              <a:rPr lang="es-ES" dirty="0" smtClean="0"/>
              <a:t>Training </a:t>
            </a:r>
            <a:r>
              <a:rPr lang="es-ES" dirty="0" err="1" smtClean="0"/>
              <a:t>activities</a:t>
            </a:r>
            <a:r>
              <a:rPr lang="es-ES" dirty="0" smtClean="0"/>
              <a:t> </a:t>
            </a:r>
            <a:endParaRPr lang="es-ES_tradnl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>
          <a:xfrm>
            <a:off x="887443" y="2481056"/>
            <a:ext cx="2768415" cy="1674870"/>
          </a:xfrm>
        </p:spPr>
        <p:txBody>
          <a:bodyPr/>
          <a:lstStyle/>
          <a:p>
            <a:r>
              <a:rPr lang="en-US" dirty="0"/>
              <a:t>Training</a:t>
            </a:r>
            <a:endParaRPr lang="es-ES" dirty="0"/>
          </a:p>
          <a:p>
            <a:pPr marL="558800" lvl="1" indent="0">
              <a:buNone/>
            </a:pPr>
            <a:endParaRPr lang="es-ES" dirty="0" smtClean="0"/>
          </a:p>
          <a:p>
            <a:r>
              <a:rPr lang="en-US" dirty="0" smtClean="0"/>
              <a:t>Application</a:t>
            </a:r>
            <a:endParaRPr lang="es-ES" dirty="0"/>
          </a:p>
        </p:txBody>
      </p:sp>
      <p:sp>
        <p:nvSpPr>
          <p:cNvPr id="3" name="Shape 398"/>
          <p:cNvSpPr/>
          <p:nvPr/>
        </p:nvSpPr>
        <p:spPr>
          <a:xfrm>
            <a:off x="2267744" y="312360"/>
            <a:ext cx="4820560" cy="1179270"/>
          </a:xfrm>
          <a:custGeom>
            <a:avLst/>
            <a:gdLst/>
            <a:ahLst/>
            <a:cxnLst/>
            <a:rect l="0" t="0" r="0" b="0"/>
            <a:pathLst>
              <a:path w="71886" h="68584" extrusionOk="0">
                <a:moveTo>
                  <a:pt x="48962" y="1604"/>
                </a:moveTo>
                <a:lnTo>
                  <a:pt x="48679" y="1698"/>
                </a:lnTo>
                <a:lnTo>
                  <a:pt x="49811" y="1698"/>
                </a:lnTo>
                <a:lnTo>
                  <a:pt x="48962" y="1793"/>
                </a:lnTo>
                <a:lnTo>
                  <a:pt x="47924" y="1698"/>
                </a:lnTo>
                <a:lnTo>
                  <a:pt x="46980" y="1698"/>
                </a:lnTo>
                <a:lnTo>
                  <a:pt x="47452" y="1604"/>
                </a:lnTo>
                <a:close/>
                <a:moveTo>
                  <a:pt x="23773" y="1793"/>
                </a:moveTo>
                <a:lnTo>
                  <a:pt x="22547" y="1887"/>
                </a:lnTo>
                <a:lnTo>
                  <a:pt x="23113" y="1793"/>
                </a:lnTo>
                <a:close/>
                <a:moveTo>
                  <a:pt x="50471" y="1793"/>
                </a:moveTo>
                <a:lnTo>
                  <a:pt x="50660" y="1887"/>
                </a:lnTo>
                <a:lnTo>
                  <a:pt x="48301" y="1981"/>
                </a:lnTo>
                <a:lnTo>
                  <a:pt x="50471" y="1793"/>
                </a:lnTo>
                <a:close/>
                <a:moveTo>
                  <a:pt x="41603" y="1887"/>
                </a:moveTo>
                <a:lnTo>
                  <a:pt x="41698" y="1981"/>
                </a:lnTo>
                <a:lnTo>
                  <a:pt x="39811" y="2076"/>
                </a:lnTo>
                <a:lnTo>
                  <a:pt x="41320" y="1887"/>
                </a:lnTo>
                <a:lnTo>
                  <a:pt x="41320" y="1887"/>
                </a:lnTo>
                <a:lnTo>
                  <a:pt x="40943" y="1981"/>
                </a:lnTo>
                <a:lnTo>
                  <a:pt x="41603" y="1887"/>
                </a:lnTo>
                <a:close/>
                <a:moveTo>
                  <a:pt x="61409" y="2301"/>
                </a:moveTo>
                <a:lnTo>
                  <a:pt x="60659" y="2359"/>
                </a:lnTo>
                <a:lnTo>
                  <a:pt x="59527" y="2453"/>
                </a:lnTo>
                <a:lnTo>
                  <a:pt x="61886" y="2453"/>
                </a:lnTo>
                <a:lnTo>
                  <a:pt x="61773" y="2378"/>
                </a:lnTo>
                <a:lnTo>
                  <a:pt x="61697" y="2359"/>
                </a:lnTo>
                <a:lnTo>
                  <a:pt x="61409" y="2301"/>
                </a:lnTo>
                <a:close/>
                <a:moveTo>
                  <a:pt x="4245" y="3113"/>
                </a:moveTo>
                <a:lnTo>
                  <a:pt x="4245" y="3113"/>
                </a:lnTo>
                <a:lnTo>
                  <a:pt x="4245" y="3113"/>
                </a:lnTo>
                <a:close/>
                <a:moveTo>
                  <a:pt x="15189" y="4151"/>
                </a:moveTo>
                <a:lnTo>
                  <a:pt x="14074" y="4337"/>
                </a:lnTo>
                <a:lnTo>
                  <a:pt x="15189" y="4151"/>
                </a:lnTo>
                <a:close/>
                <a:moveTo>
                  <a:pt x="67074" y="19245"/>
                </a:moveTo>
                <a:lnTo>
                  <a:pt x="67067" y="19277"/>
                </a:lnTo>
                <a:lnTo>
                  <a:pt x="67093" y="19490"/>
                </a:lnTo>
                <a:lnTo>
                  <a:pt x="67074" y="19245"/>
                </a:lnTo>
                <a:close/>
                <a:moveTo>
                  <a:pt x="67093" y="19490"/>
                </a:moveTo>
                <a:lnTo>
                  <a:pt x="67169" y="20472"/>
                </a:lnTo>
                <a:lnTo>
                  <a:pt x="67357" y="21604"/>
                </a:lnTo>
                <a:lnTo>
                  <a:pt x="67093" y="19490"/>
                </a:lnTo>
                <a:close/>
                <a:moveTo>
                  <a:pt x="71558" y="26891"/>
                </a:moveTo>
                <a:lnTo>
                  <a:pt x="71603" y="27358"/>
                </a:lnTo>
                <a:lnTo>
                  <a:pt x="71603" y="26981"/>
                </a:lnTo>
                <a:lnTo>
                  <a:pt x="71558" y="26891"/>
                </a:lnTo>
                <a:close/>
                <a:moveTo>
                  <a:pt x="64339" y="3113"/>
                </a:moveTo>
                <a:lnTo>
                  <a:pt x="64905" y="3396"/>
                </a:lnTo>
                <a:lnTo>
                  <a:pt x="65282" y="3774"/>
                </a:lnTo>
                <a:lnTo>
                  <a:pt x="65659" y="4245"/>
                </a:lnTo>
                <a:lnTo>
                  <a:pt x="65942" y="4717"/>
                </a:lnTo>
                <a:lnTo>
                  <a:pt x="66414" y="6132"/>
                </a:lnTo>
                <a:lnTo>
                  <a:pt x="67074" y="8208"/>
                </a:lnTo>
                <a:lnTo>
                  <a:pt x="66791" y="7547"/>
                </a:lnTo>
                <a:lnTo>
                  <a:pt x="66791" y="7830"/>
                </a:lnTo>
                <a:lnTo>
                  <a:pt x="66508" y="7642"/>
                </a:lnTo>
                <a:lnTo>
                  <a:pt x="66225" y="7547"/>
                </a:lnTo>
                <a:lnTo>
                  <a:pt x="66791" y="9717"/>
                </a:lnTo>
                <a:lnTo>
                  <a:pt x="67074" y="10943"/>
                </a:lnTo>
                <a:lnTo>
                  <a:pt x="67452" y="11981"/>
                </a:lnTo>
                <a:lnTo>
                  <a:pt x="67357" y="11981"/>
                </a:lnTo>
                <a:lnTo>
                  <a:pt x="67924" y="14623"/>
                </a:lnTo>
                <a:lnTo>
                  <a:pt x="68395" y="17264"/>
                </a:lnTo>
                <a:lnTo>
                  <a:pt x="68867" y="19905"/>
                </a:lnTo>
                <a:lnTo>
                  <a:pt x="69527" y="22736"/>
                </a:lnTo>
                <a:lnTo>
                  <a:pt x="69433" y="22170"/>
                </a:lnTo>
                <a:lnTo>
                  <a:pt x="69527" y="21698"/>
                </a:lnTo>
                <a:lnTo>
                  <a:pt x="69810" y="23868"/>
                </a:lnTo>
                <a:lnTo>
                  <a:pt x="69999" y="26037"/>
                </a:lnTo>
                <a:lnTo>
                  <a:pt x="69810" y="24056"/>
                </a:lnTo>
                <a:lnTo>
                  <a:pt x="69905" y="25754"/>
                </a:lnTo>
                <a:lnTo>
                  <a:pt x="70093" y="28773"/>
                </a:lnTo>
                <a:lnTo>
                  <a:pt x="70188" y="30754"/>
                </a:lnTo>
                <a:lnTo>
                  <a:pt x="70093" y="29811"/>
                </a:lnTo>
                <a:lnTo>
                  <a:pt x="69999" y="29151"/>
                </a:lnTo>
                <a:lnTo>
                  <a:pt x="69999" y="30566"/>
                </a:lnTo>
                <a:lnTo>
                  <a:pt x="70093" y="31226"/>
                </a:lnTo>
                <a:lnTo>
                  <a:pt x="70093" y="32452"/>
                </a:lnTo>
                <a:lnTo>
                  <a:pt x="69999" y="33962"/>
                </a:lnTo>
                <a:lnTo>
                  <a:pt x="69716" y="36981"/>
                </a:lnTo>
                <a:lnTo>
                  <a:pt x="69244" y="39999"/>
                </a:lnTo>
                <a:lnTo>
                  <a:pt x="68678" y="43018"/>
                </a:lnTo>
                <a:lnTo>
                  <a:pt x="68678" y="41226"/>
                </a:lnTo>
                <a:lnTo>
                  <a:pt x="68678" y="39433"/>
                </a:lnTo>
                <a:lnTo>
                  <a:pt x="68207" y="32452"/>
                </a:lnTo>
                <a:lnTo>
                  <a:pt x="67735" y="25754"/>
                </a:lnTo>
                <a:lnTo>
                  <a:pt x="67641" y="26320"/>
                </a:lnTo>
                <a:lnTo>
                  <a:pt x="67452" y="25000"/>
                </a:lnTo>
                <a:lnTo>
                  <a:pt x="67263" y="23679"/>
                </a:lnTo>
                <a:lnTo>
                  <a:pt x="67169" y="22264"/>
                </a:lnTo>
                <a:lnTo>
                  <a:pt x="67169" y="21038"/>
                </a:lnTo>
                <a:lnTo>
                  <a:pt x="67074" y="19905"/>
                </a:lnTo>
                <a:lnTo>
                  <a:pt x="66980" y="19622"/>
                </a:lnTo>
                <a:lnTo>
                  <a:pt x="67067" y="19277"/>
                </a:lnTo>
                <a:lnTo>
                  <a:pt x="66886" y="17830"/>
                </a:lnTo>
                <a:lnTo>
                  <a:pt x="66980" y="18962"/>
                </a:lnTo>
                <a:lnTo>
                  <a:pt x="66414" y="14434"/>
                </a:lnTo>
                <a:lnTo>
                  <a:pt x="66603" y="14811"/>
                </a:lnTo>
                <a:lnTo>
                  <a:pt x="66603" y="14623"/>
                </a:lnTo>
                <a:lnTo>
                  <a:pt x="66414" y="13113"/>
                </a:lnTo>
                <a:lnTo>
                  <a:pt x="66131" y="11321"/>
                </a:lnTo>
                <a:lnTo>
                  <a:pt x="66037" y="10849"/>
                </a:lnTo>
                <a:lnTo>
                  <a:pt x="65565" y="7264"/>
                </a:lnTo>
                <a:lnTo>
                  <a:pt x="64999" y="4811"/>
                </a:lnTo>
                <a:lnTo>
                  <a:pt x="64339" y="3113"/>
                </a:lnTo>
                <a:close/>
                <a:moveTo>
                  <a:pt x="69433" y="56131"/>
                </a:moveTo>
                <a:lnTo>
                  <a:pt x="69433" y="57169"/>
                </a:lnTo>
                <a:lnTo>
                  <a:pt x="69339" y="58112"/>
                </a:lnTo>
                <a:lnTo>
                  <a:pt x="69056" y="58867"/>
                </a:lnTo>
                <a:lnTo>
                  <a:pt x="68773" y="59527"/>
                </a:lnTo>
                <a:lnTo>
                  <a:pt x="68678" y="59622"/>
                </a:lnTo>
                <a:lnTo>
                  <a:pt x="68773" y="58773"/>
                </a:lnTo>
                <a:lnTo>
                  <a:pt x="69150" y="57452"/>
                </a:lnTo>
                <a:lnTo>
                  <a:pt x="69433" y="56131"/>
                </a:lnTo>
                <a:close/>
                <a:moveTo>
                  <a:pt x="62169" y="61508"/>
                </a:moveTo>
                <a:lnTo>
                  <a:pt x="61320" y="61697"/>
                </a:lnTo>
                <a:lnTo>
                  <a:pt x="61886" y="61508"/>
                </a:lnTo>
                <a:close/>
                <a:moveTo>
                  <a:pt x="56320" y="62357"/>
                </a:moveTo>
                <a:lnTo>
                  <a:pt x="54418" y="62578"/>
                </a:lnTo>
                <a:lnTo>
                  <a:pt x="54418" y="62578"/>
                </a:lnTo>
                <a:lnTo>
                  <a:pt x="54905" y="62546"/>
                </a:lnTo>
                <a:lnTo>
                  <a:pt x="56320" y="62357"/>
                </a:lnTo>
                <a:close/>
                <a:moveTo>
                  <a:pt x="54418" y="62578"/>
                </a:moveTo>
                <a:lnTo>
                  <a:pt x="53490" y="62640"/>
                </a:lnTo>
                <a:lnTo>
                  <a:pt x="52924" y="62735"/>
                </a:lnTo>
                <a:lnTo>
                  <a:pt x="52263" y="62829"/>
                </a:lnTo>
                <a:lnTo>
                  <a:pt x="54418" y="62578"/>
                </a:lnTo>
                <a:close/>
                <a:moveTo>
                  <a:pt x="48867" y="1793"/>
                </a:moveTo>
                <a:lnTo>
                  <a:pt x="48207" y="1981"/>
                </a:lnTo>
                <a:lnTo>
                  <a:pt x="46886" y="1981"/>
                </a:lnTo>
                <a:lnTo>
                  <a:pt x="49528" y="2076"/>
                </a:lnTo>
                <a:lnTo>
                  <a:pt x="52169" y="2076"/>
                </a:lnTo>
                <a:lnTo>
                  <a:pt x="48490" y="2264"/>
                </a:lnTo>
                <a:lnTo>
                  <a:pt x="48490" y="2264"/>
                </a:lnTo>
                <a:lnTo>
                  <a:pt x="53395" y="2170"/>
                </a:lnTo>
                <a:lnTo>
                  <a:pt x="52263" y="2264"/>
                </a:lnTo>
                <a:lnTo>
                  <a:pt x="51037" y="2359"/>
                </a:lnTo>
                <a:lnTo>
                  <a:pt x="52546" y="2453"/>
                </a:lnTo>
                <a:lnTo>
                  <a:pt x="50754" y="2453"/>
                </a:lnTo>
                <a:lnTo>
                  <a:pt x="50754" y="2547"/>
                </a:lnTo>
                <a:lnTo>
                  <a:pt x="51037" y="2547"/>
                </a:lnTo>
                <a:lnTo>
                  <a:pt x="51509" y="2642"/>
                </a:lnTo>
                <a:lnTo>
                  <a:pt x="50377" y="2736"/>
                </a:lnTo>
                <a:lnTo>
                  <a:pt x="54056" y="2642"/>
                </a:lnTo>
                <a:lnTo>
                  <a:pt x="53490" y="2642"/>
                </a:lnTo>
                <a:lnTo>
                  <a:pt x="53018" y="2453"/>
                </a:lnTo>
                <a:lnTo>
                  <a:pt x="53112" y="2359"/>
                </a:lnTo>
                <a:lnTo>
                  <a:pt x="54339" y="2359"/>
                </a:lnTo>
                <a:lnTo>
                  <a:pt x="55848" y="2453"/>
                </a:lnTo>
                <a:lnTo>
                  <a:pt x="55565" y="2547"/>
                </a:lnTo>
                <a:lnTo>
                  <a:pt x="57169" y="2642"/>
                </a:lnTo>
                <a:lnTo>
                  <a:pt x="57169" y="2642"/>
                </a:lnTo>
                <a:lnTo>
                  <a:pt x="57075" y="2547"/>
                </a:lnTo>
                <a:lnTo>
                  <a:pt x="57358" y="2359"/>
                </a:lnTo>
                <a:lnTo>
                  <a:pt x="58490" y="2264"/>
                </a:lnTo>
                <a:lnTo>
                  <a:pt x="60093" y="2170"/>
                </a:lnTo>
                <a:lnTo>
                  <a:pt x="61603" y="2264"/>
                </a:lnTo>
                <a:lnTo>
                  <a:pt x="61226" y="2264"/>
                </a:lnTo>
                <a:lnTo>
                  <a:pt x="61409" y="2301"/>
                </a:lnTo>
                <a:lnTo>
                  <a:pt x="61632" y="2284"/>
                </a:lnTo>
                <a:lnTo>
                  <a:pt x="61632" y="2284"/>
                </a:lnTo>
                <a:lnTo>
                  <a:pt x="61773" y="2378"/>
                </a:lnTo>
                <a:lnTo>
                  <a:pt x="62075" y="2453"/>
                </a:lnTo>
                <a:lnTo>
                  <a:pt x="62358" y="2736"/>
                </a:lnTo>
                <a:lnTo>
                  <a:pt x="62735" y="3208"/>
                </a:lnTo>
                <a:lnTo>
                  <a:pt x="63207" y="3774"/>
                </a:lnTo>
                <a:lnTo>
                  <a:pt x="63961" y="5189"/>
                </a:lnTo>
                <a:lnTo>
                  <a:pt x="64339" y="5944"/>
                </a:lnTo>
                <a:lnTo>
                  <a:pt x="64622" y="6698"/>
                </a:lnTo>
                <a:lnTo>
                  <a:pt x="65093" y="8491"/>
                </a:lnTo>
                <a:lnTo>
                  <a:pt x="65471" y="10472"/>
                </a:lnTo>
                <a:lnTo>
                  <a:pt x="65754" y="12547"/>
                </a:lnTo>
                <a:lnTo>
                  <a:pt x="65848" y="14623"/>
                </a:lnTo>
                <a:lnTo>
                  <a:pt x="65942" y="16792"/>
                </a:lnTo>
                <a:lnTo>
                  <a:pt x="66131" y="20660"/>
                </a:lnTo>
                <a:lnTo>
                  <a:pt x="66225" y="20283"/>
                </a:lnTo>
                <a:lnTo>
                  <a:pt x="66603" y="23019"/>
                </a:lnTo>
                <a:lnTo>
                  <a:pt x="66791" y="25000"/>
                </a:lnTo>
                <a:lnTo>
                  <a:pt x="66791" y="25660"/>
                </a:lnTo>
                <a:lnTo>
                  <a:pt x="66791" y="25849"/>
                </a:lnTo>
                <a:lnTo>
                  <a:pt x="66697" y="25943"/>
                </a:lnTo>
                <a:lnTo>
                  <a:pt x="66508" y="24905"/>
                </a:lnTo>
                <a:lnTo>
                  <a:pt x="66508" y="25566"/>
                </a:lnTo>
                <a:lnTo>
                  <a:pt x="66508" y="26792"/>
                </a:lnTo>
                <a:lnTo>
                  <a:pt x="67169" y="33490"/>
                </a:lnTo>
                <a:lnTo>
                  <a:pt x="67546" y="36698"/>
                </a:lnTo>
                <a:lnTo>
                  <a:pt x="67735" y="40188"/>
                </a:lnTo>
                <a:lnTo>
                  <a:pt x="67357" y="38867"/>
                </a:lnTo>
                <a:lnTo>
                  <a:pt x="67263" y="38584"/>
                </a:lnTo>
                <a:lnTo>
                  <a:pt x="67263" y="38679"/>
                </a:lnTo>
                <a:lnTo>
                  <a:pt x="67263" y="39339"/>
                </a:lnTo>
                <a:lnTo>
                  <a:pt x="67357" y="40660"/>
                </a:lnTo>
                <a:lnTo>
                  <a:pt x="67641" y="43962"/>
                </a:lnTo>
                <a:lnTo>
                  <a:pt x="67829" y="46226"/>
                </a:lnTo>
                <a:lnTo>
                  <a:pt x="67924" y="46980"/>
                </a:lnTo>
                <a:lnTo>
                  <a:pt x="67169" y="50943"/>
                </a:lnTo>
                <a:lnTo>
                  <a:pt x="66886" y="52829"/>
                </a:lnTo>
                <a:lnTo>
                  <a:pt x="66791" y="54716"/>
                </a:lnTo>
                <a:lnTo>
                  <a:pt x="66791" y="54810"/>
                </a:lnTo>
                <a:lnTo>
                  <a:pt x="66980" y="55376"/>
                </a:lnTo>
                <a:lnTo>
                  <a:pt x="67169" y="56980"/>
                </a:lnTo>
                <a:lnTo>
                  <a:pt x="67263" y="58395"/>
                </a:lnTo>
                <a:lnTo>
                  <a:pt x="66980" y="58867"/>
                </a:lnTo>
                <a:lnTo>
                  <a:pt x="66697" y="59150"/>
                </a:lnTo>
                <a:lnTo>
                  <a:pt x="66414" y="59339"/>
                </a:lnTo>
                <a:lnTo>
                  <a:pt x="66037" y="59433"/>
                </a:lnTo>
                <a:lnTo>
                  <a:pt x="64999" y="59622"/>
                </a:lnTo>
                <a:lnTo>
                  <a:pt x="63207" y="59905"/>
                </a:lnTo>
                <a:lnTo>
                  <a:pt x="59999" y="60565"/>
                </a:lnTo>
                <a:lnTo>
                  <a:pt x="56697" y="60942"/>
                </a:lnTo>
                <a:lnTo>
                  <a:pt x="53301" y="61225"/>
                </a:lnTo>
                <a:lnTo>
                  <a:pt x="49905" y="61508"/>
                </a:lnTo>
                <a:lnTo>
                  <a:pt x="43113" y="61791"/>
                </a:lnTo>
                <a:lnTo>
                  <a:pt x="39716" y="61980"/>
                </a:lnTo>
                <a:lnTo>
                  <a:pt x="36509" y="62169"/>
                </a:lnTo>
                <a:lnTo>
                  <a:pt x="36698" y="62074"/>
                </a:lnTo>
                <a:lnTo>
                  <a:pt x="36886" y="61886"/>
                </a:lnTo>
                <a:lnTo>
                  <a:pt x="36320" y="61886"/>
                </a:lnTo>
                <a:lnTo>
                  <a:pt x="35566" y="61980"/>
                </a:lnTo>
                <a:lnTo>
                  <a:pt x="34811" y="62074"/>
                </a:lnTo>
                <a:lnTo>
                  <a:pt x="34150" y="62169"/>
                </a:lnTo>
                <a:lnTo>
                  <a:pt x="32924" y="62074"/>
                </a:lnTo>
                <a:lnTo>
                  <a:pt x="31132" y="62263"/>
                </a:lnTo>
                <a:lnTo>
                  <a:pt x="26886" y="62640"/>
                </a:lnTo>
                <a:lnTo>
                  <a:pt x="24528" y="62923"/>
                </a:lnTo>
                <a:lnTo>
                  <a:pt x="22264" y="63112"/>
                </a:lnTo>
                <a:lnTo>
                  <a:pt x="19151" y="63112"/>
                </a:lnTo>
                <a:lnTo>
                  <a:pt x="18302" y="63018"/>
                </a:lnTo>
                <a:lnTo>
                  <a:pt x="19056" y="63018"/>
                </a:lnTo>
                <a:lnTo>
                  <a:pt x="19905" y="62923"/>
                </a:lnTo>
                <a:lnTo>
                  <a:pt x="21604" y="62546"/>
                </a:lnTo>
                <a:lnTo>
                  <a:pt x="21604" y="62546"/>
                </a:lnTo>
                <a:lnTo>
                  <a:pt x="19905" y="62640"/>
                </a:lnTo>
                <a:lnTo>
                  <a:pt x="18207" y="62640"/>
                </a:lnTo>
                <a:lnTo>
                  <a:pt x="14811" y="62735"/>
                </a:lnTo>
                <a:lnTo>
                  <a:pt x="14528" y="62829"/>
                </a:lnTo>
                <a:lnTo>
                  <a:pt x="6509" y="62735"/>
                </a:lnTo>
                <a:lnTo>
                  <a:pt x="6415" y="61886"/>
                </a:lnTo>
                <a:lnTo>
                  <a:pt x="6415" y="61603"/>
                </a:lnTo>
                <a:lnTo>
                  <a:pt x="6509" y="61508"/>
                </a:lnTo>
                <a:lnTo>
                  <a:pt x="6698" y="61980"/>
                </a:lnTo>
                <a:lnTo>
                  <a:pt x="6509" y="58112"/>
                </a:lnTo>
                <a:lnTo>
                  <a:pt x="6321" y="54244"/>
                </a:lnTo>
                <a:lnTo>
                  <a:pt x="6038" y="50471"/>
                </a:lnTo>
                <a:lnTo>
                  <a:pt x="5943" y="48490"/>
                </a:lnTo>
                <a:lnTo>
                  <a:pt x="5943" y="47924"/>
                </a:lnTo>
                <a:lnTo>
                  <a:pt x="5849" y="46414"/>
                </a:lnTo>
                <a:lnTo>
                  <a:pt x="5943" y="44811"/>
                </a:lnTo>
                <a:lnTo>
                  <a:pt x="6132" y="41414"/>
                </a:lnTo>
                <a:lnTo>
                  <a:pt x="6132" y="39622"/>
                </a:lnTo>
                <a:lnTo>
                  <a:pt x="6132" y="38018"/>
                </a:lnTo>
                <a:lnTo>
                  <a:pt x="5849" y="36415"/>
                </a:lnTo>
                <a:lnTo>
                  <a:pt x="5660" y="35754"/>
                </a:lnTo>
                <a:lnTo>
                  <a:pt x="5472" y="35094"/>
                </a:lnTo>
                <a:lnTo>
                  <a:pt x="5566" y="35849"/>
                </a:lnTo>
                <a:lnTo>
                  <a:pt x="5660" y="36698"/>
                </a:lnTo>
                <a:lnTo>
                  <a:pt x="5566" y="38301"/>
                </a:lnTo>
                <a:lnTo>
                  <a:pt x="5283" y="35566"/>
                </a:lnTo>
                <a:lnTo>
                  <a:pt x="4811" y="32452"/>
                </a:lnTo>
                <a:lnTo>
                  <a:pt x="4717" y="30943"/>
                </a:lnTo>
                <a:lnTo>
                  <a:pt x="4623" y="29434"/>
                </a:lnTo>
                <a:lnTo>
                  <a:pt x="4717" y="28113"/>
                </a:lnTo>
                <a:lnTo>
                  <a:pt x="5000" y="26886"/>
                </a:lnTo>
                <a:lnTo>
                  <a:pt x="4906" y="24717"/>
                </a:lnTo>
                <a:lnTo>
                  <a:pt x="5000" y="25283"/>
                </a:lnTo>
                <a:lnTo>
                  <a:pt x="5000" y="24811"/>
                </a:lnTo>
                <a:lnTo>
                  <a:pt x="5000" y="24339"/>
                </a:lnTo>
                <a:lnTo>
                  <a:pt x="4906" y="23302"/>
                </a:lnTo>
                <a:lnTo>
                  <a:pt x="4811" y="21981"/>
                </a:lnTo>
                <a:lnTo>
                  <a:pt x="4623" y="20283"/>
                </a:lnTo>
                <a:lnTo>
                  <a:pt x="4340" y="19528"/>
                </a:lnTo>
                <a:lnTo>
                  <a:pt x="4057" y="18679"/>
                </a:lnTo>
                <a:lnTo>
                  <a:pt x="4057" y="18773"/>
                </a:lnTo>
                <a:lnTo>
                  <a:pt x="4245" y="28868"/>
                </a:lnTo>
                <a:lnTo>
                  <a:pt x="4623" y="38962"/>
                </a:lnTo>
                <a:lnTo>
                  <a:pt x="4528" y="38490"/>
                </a:lnTo>
                <a:lnTo>
                  <a:pt x="4528" y="39528"/>
                </a:lnTo>
                <a:lnTo>
                  <a:pt x="4528" y="41980"/>
                </a:lnTo>
                <a:lnTo>
                  <a:pt x="4528" y="43301"/>
                </a:lnTo>
                <a:lnTo>
                  <a:pt x="4434" y="44622"/>
                </a:lnTo>
                <a:lnTo>
                  <a:pt x="4434" y="46037"/>
                </a:lnTo>
                <a:lnTo>
                  <a:pt x="4434" y="47358"/>
                </a:lnTo>
                <a:lnTo>
                  <a:pt x="4340" y="49056"/>
                </a:lnTo>
                <a:lnTo>
                  <a:pt x="4245" y="50848"/>
                </a:lnTo>
                <a:lnTo>
                  <a:pt x="4151" y="54716"/>
                </a:lnTo>
                <a:lnTo>
                  <a:pt x="4340" y="58773"/>
                </a:lnTo>
                <a:lnTo>
                  <a:pt x="4528" y="60754"/>
                </a:lnTo>
                <a:lnTo>
                  <a:pt x="4811" y="62640"/>
                </a:lnTo>
                <a:lnTo>
                  <a:pt x="2170" y="62546"/>
                </a:lnTo>
                <a:lnTo>
                  <a:pt x="2264" y="58207"/>
                </a:lnTo>
                <a:lnTo>
                  <a:pt x="2359" y="53773"/>
                </a:lnTo>
                <a:lnTo>
                  <a:pt x="2547" y="49433"/>
                </a:lnTo>
                <a:lnTo>
                  <a:pt x="2830" y="45094"/>
                </a:lnTo>
                <a:lnTo>
                  <a:pt x="2736" y="45094"/>
                </a:lnTo>
                <a:lnTo>
                  <a:pt x="2925" y="41509"/>
                </a:lnTo>
                <a:lnTo>
                  <a:pt x="2925" y="42263"/>
                </a:lnTo>
                <a:lnTo>
                  <a:pt x="3208" y="34245"/>
                </a:lnTo>
                <a:lnTo>
                  <a:pt x="3774" y="30566"/>
                </a:lnTo>
                <a:lnTo>
                  <a:pt x="3208" y="31981"/>
                </a:lnTo>
                <a:lnTo>
                  <a:pt x="3113" y="31698"/>
                </a:lnTo>
                <a:lnTo>
                  <a:pt x="3113" y="31226"/>
                </a:lnTo>
                <a:lnTo>
                  <a:pt x="3208" y="30471"/>
                </a:lnTo>
                <a:lnTo>
                  <a:pt x="3113" y="30943"/>
                </a:lnTo>
                <a:lnTo>
                  <a:pt x="3208" y="29528"/>
                </a:lnTo>
                <a:lnTo>
                  <a:pt x="3396" y="28019"/>
                </a:lnTo>
                <a:lnTo>
                  <a:pt x="3491" y="27075"/>
                </a:lnTo>
                <a:lnTo>
                  <a:pt x="3585" y="26886"/>
                </a:lnTo>
                <a:lnTo>
                  <a:pt x="3585" y="27075"/>
                </a:lnTo>
                <a:lnTo>
                  <a:pt x="3585" y="27736"/>
                </a:lnTo>
                <a:lnTo>
                  <a:pt x="3774" y="26132"/>
                </a:lnTo>
                <a:lnTo>
                  <a:pt x="3774" y="21887"/>
                </a:lnTo>
                <a:lnTo>
                  <a:pt x="3774" y="19717"/>
                </a:lnTo>
                <a:lnTo>
                  <a:pt x="3868" y="17547"/>
                </a:lnTo>
                <a:lnTo>
                  <a:pt x="3774" y="16321"/>
                </a:lnTo>
                <a:lnTo>
                  <a:pt x="3679" y="15094"/>
                </a:lnTo>
                <a:lnTo>
                  <a:pt x="3679" y="12547"/>
                </a:lnTo>
                <a:lnTo>
                  <a:pt x="3868" y="9906"/>
                </a:lnTo>
                <a:lnTo>
                  <a:pt x="4151" y="7359"/>
                </a:lnTo>
                <a:lnTo>
                  <a:pt x="4057" y="15566"/>
                </a:lnTo>
                <a:lnTo>
                  <a:pt x="4245" y="16132"/>
                </a:lnTo>
                <a:lnTo>
                  <a:pt x="4245" y="14717"/>
                </a:lnTo>
                <a:lnTo>
                  <a:pt x="4245" y="14151"/>
                </a:lnTo>
                <a:lnTo>
                  <a:pt x="4151" y="14623"/>
                </a:lnTo>
                <a:lnTo>
                  <a:pt x="4151" y="13208"/>
                </a:lnTo>
                <a:lnTo>
                  <a:pt x="4151" y="11792"/>
                </a:lnTo>
                <a:lnTo>
                  <a:pt x="4245" y="9057"/>
                </a:lnTo>
                <a:lnTo>
                  <a:pt x="4340" y="9434"/>
                </a:lnTo>
                <a:lnTo>
                  <a:pt x="4434" y="8208"/>
                </a:lnTo>
                <a:lnTo>
                  <a:pt x="4717" y="7264"/>
                </a:lnTo>
                <a:lnTo>
                  <a:pt x="5000" y="6415"/>
                </a:lnTo>
                <a:lnTo>
                  <a:pt x="5472" y="5755"/>
                </a:lnTo>
                <a:lnTo>
                  <a:pt x="6038" y="5661"/>
                </a:lnTo>
                <a:lnTo>
                  <a:pt x="6226" y="5661"/>
                </a:lnTo>
                <a:lnTo>
                  <a:pt x="6038" y="6132"/>
                </a:lnTo>
                <a:lnTo>
                  <a:pt x="5849" y="6698"/>
                </a:lnTo>
                <a:lnTo>
                  <a:pt x="5849" y="7359"/>
                </a:lnTo>
                <a:lnTo>
                  <a:pt x="6038" y="8019"/>
                </a:lnTo>
                <a:lnTo>
                  <a:pt x="5943" y="8774"/>
                </a:lnTo>
                <a:lnTo>
                  <a:pt x="6038" y="10566"/>
                </a:lnTo>
                <a:lnTo>
                  <a:pt x="6038" y="11698"/>
                </a:lnTo>
                <a:lnTo>
                  <a:pt x="6132" y="12547"/>
                </a:lnTo>
                <a:lnTo>
                  <a:pt x="6038" y="10377"/>
                </a:lnTo>
                <a:lnTo>
                  <a:pt x="6038" y="8208"/>
                </a:lnTo>
                <a:lnTo>
                  <a:pt x="6226" y="8679"/>
                </a:lnTo>
                <a:lnTo>
                  <a:pt x="6321" y="6793"/>
                </a:lnTo>
                <a:lnTo>
                  <a:pt x="6415" y="5944"/>
                </a:lnTo>
                <a:lnTo>
                  <a:pt x="6415" y="5849"/>
                </a:lnTo>
                <a:lnTo>
                  <a:pt x="6415" y="5566"/>
                </a:lnTo>
                <a:lnTo>
                  <a:pt x="8208" y="5283"/>
                </a:lnTo>
                <a:lnTo>
                  <a:pt x="9906" y="5000"/>
                </a:lnTo>
                <a:lnTo>
                  <a:pt x="11604" y="4623"/>
                </a:lnTo>
                <a:lnTo>
                  <a:pt x="13302" y="4340"/>
                </a:lnTo>
                <a:lnTo>
                  <a:pt x="13302" y="4340"/>
                </a:lnTo>
                <a:lnTo>
                  <a:pt x="11226" y="4623"/>
                </a:lnTo>
                <a:lnTo>
                  <a:pt x="9434" y="4906"/>
                </a:lnTo>
                <a:lnTo>
                  <a:pt x="6415" y="5472"/>
                </a:lnTo>
                <a:lnTo>
                  <a:pt x="6415" y="5283"/>
                </a:lnTo>
                <a:lnTo>
                  <a:pt x="6321" y="5472"/>
                </a:lnTo>
                <a:lnTo>
                  <a:pt x="5472" y="5661"/>
                </a:lnTo>
                <a:lnTo>
                  <a:pt x="5660" y="5472"/>
                </a:lnTo>
                <a:lnTo>
                  <a:pt x="6415" y="5283"/>
                </a:lnTo>
                <a:lnTo>
                  <a:pt x="5849" y="5283"/>
                </a:lnTo>
                <a:lnTo>
                  <a:pt x="6226" y="5000"/>
                </a:lnTo>
                <a:lnTo>
                  <a:pt x="6509" y="4717"/>
                </a:lnTo>
                <a:lnTo>
                  <a:pt x="6509" y="4717"/>
                </a:lnTo>
                <a:lnTo>
                  <a:pt x="6415" y="5283"/>
                </a:lnTo>
                <a:lnTo>
                  <a:pt x="6415" y="5283"/>
                </a:lnTo>
                <a:lnTo>
                  <a:pt x="6887" y="4811"/>
                </a:lnTo>
                <a:lnTo>
                  <a:pt x="7453" y="4340"/>
                </a:lnTo>
                <a:lnTo>
                  <a:pt x="8113" y="4151"/>
                </a:lnTo>
                <a:lnTo>
                  <a:pt x="8962" y="3962"/>
                </a:lnTo>
                <a:lnTo>
                  <a:pt x="9811" y="3868"/>
                </a:lnTo>
                <a:lnTo>
                  <a:pt x="10755" y="3868"/>
                </a:lnTo>
                <a:lnTo>
                  <a:pt x="12830" y="3962"/>
                </a:lnTo>
                <a:lnTo>
                  <a:pt x="15189" y="4151"/>
                </a:lnTo>
                <a:lnTo>
                  <a:pt x="15189" y="4151"/>
                </a:lnTo>
                <a:lnTo>
                  <a:pt x="15755" y="4057"/>
                </a:lnTo>
                <a:lnTo>
                  <a:pt x="18113" y="3585"/>
                </a:lnTo>
                <a:lnTo>
                  <a:pt x="21037" y="2925"/>
                </a:lnTo>
                <a:lnTo>
                  <a:pt x="24151" y="2453"/>
                </a:lnTo>
                <a:lnTo>
                  <a:pt x="24811" y="2736"/>
                </a:lnTo>
                <a:lnTo>
                  <a:pt x="25660" y="2925"/>
                </a:lnTo>
                <a:lnTo>
                  <a:pt x="22075" y="3585"/>
                </a:lnTo>
                <a:lnTo>
                  <a:pt x="19717" y="3962"/>
                </a:lnTo>
                <a:lnTo>
                  <a:pt x="21509" y="3774"/>
                </a:lnTo>
                <a:lnTo>
                  <a:pt x="23302" y="3585"/>
                </a:lnTo>
                <a:lnTo>
                  <a:pt x="23207" y="3617"/>
                </a:lnTo>
                <a:lnTo>
                  <a:pt x="23207" y="3617"/>
                </a:lnTo>
                <a:lnTo>
                  <a:pt x="21698" y="3868"/>
                </a:lnTo>
                <a:lnTo>
                  <a:pt x="20000" y="4151"/>
                </a:lnTo>
                <a:lnTo>
                  <a:pt x="26320" y="3491"/>
                </a:lnTo>
                <a:lnTo>
                  <a:pt x="29434" y="3113"/>
                </a:lnTo>
                <a:lnTo>
                  <a:pt x="32547" y="2925"/>
                </a:lnTo>
                <a:lnTo>
                  <a:pt x="32547" y="2925"/>
                </a:lnTo>
                <a:lnTo>
                  <a:pt x="31320" y="3208"/>
                </a:lnTo>
                <a:lnTo>
                  <a:pt x="32452" y="3113"/>
                </a:lnTo>
                <a:lnTo>
                  <a:pt x="33679" y="2925"/>
                </a:lnTo>
                <a:lnTo>
                  <a:pt x="34811" y="2830"/>
                </a:lnTo>
                <a:lnTo>
                  <a:pt x="36037" y="2736"/>
                </a:lnTo>
                <a:lnTo>
                  <a:pt x="35754" y="2736"/>
                </a:lnTo>
                <a:lnTo>
                  <a:pt x="35754" y="2642"/>
                </a:lnTo>
                <a:lnTo>
                  <a:pt x="36226" y="2642"/>
                </a:lnTo>
                <a:lnTo>
                  <a:pt x="36415" y="2547"/>
                </a:lnTo>
                <a:lnTo>
                  <a:pt x="34905" y="2547"/>
                </a:lnTo>
                <a:lnTo>
                  <a:pt x="35660" y="2453"/>
                </a:lnTo>
                <a:lnTo>
                  <a:pt x="36132" y="2453"/>
                </a:lnTo>
                <a:lnTo>
                  <a:pt x="37358" y="2359"/>
                </a:lnTo>
                <a:lnTo>
                  <a:pt x="37830" y="2359"/>
                </a:lnTo>
                <a:lnTo>
                  <a:pt x="38207" y="2264"/>
                </a:lnTo>
                <a:lnTo>
                  <a:pt x="36509" y="2359"/>
                </a:lnTo>
                <a:lnTo>
                  <a:pt x="36509" y="2359"/>
                </a:lnTo>
                <a:lnTo>
                  <a:pt x="38207" y="2170"/>
                </a:lnTo>
                <a:lnTo>
                  <a:pt x="39811" y="2170"/>
                </a:lnTo>
                <a:lnTo>
                  <a:pt x="40188" y="2264"/>
                </a:lnTo>
                <a:lnTo>
                  <a:pt x="39905" y="2076"/>
                </a:lnTo>
                <a:lnTo>
                  <a:pt x="41603" y="2076"/>
                </a:lnTo>
                <a:lnTo>
                  <a:pt x="41037" y="2170"/>
                </a:lnTo>
                <a:lnTo>
                  <a:pt x="43773" y="2076"/>
                </a:lnTo>
                <a:lnTo>
                  <a:pt x="43207" y="2076"/>
                </a:lnTo>
                <a:lnTo>
                  <a:pt x="44528" y="1981"/>
                </a:lnTo>
                <a:lnTo>
                  <a:pt x="44811" y="1981"/>
                </a:lnTo>
                <a:lnTo>
                  <a:pt x="45094" y="1887"/>
                </a:lnTo>
                <a:lnTo>
                  <a:pt x="45754" y="1887"/>
                </a:lnTo>
                <a:lnTo>
                  <a:pt x="47263" y="1793"/>
                </a:lnTo>
                <a:close/>
                <a:moveTo>
                  <a:pt x="52263" y="65754"/>
                </a:moveTo>
                <a:lnTo>
                  <a:pt x="51792" y="65848"/>
                </a:lnTo>
                <a:lnTo>
                  <a:pt x="51697" y="65848"/>
                </a:lnTo>
                <a:lnTo>
                  <a:pt x="48867" y="66131"/>
                </a:lnTo>
                <a:lnTo>
                  <a:pt x="50565" y="65848"/>
                </a:lnTo>
                <a:lnTo>
                  <a:pt x="52263" y="65754"/>
                </a:lnTo>
                <a:close/>
                <a:moveTo>
                  <a:pt x="66697" y="61037"/>
                </a:moveTo>
                <a:lnTo>
                  <a:pt x="66603" y="61131"/>
                </a:lnTo>
                <a:lnTo>
                  <a:pt x="65848" y="61414"/>
                </a:lnTo>
                <a:lnTo>
                  <a:pt x="64999" y="61603"/>
                </a:lnTo>
                <a:lnTo>
                  <a:pt x="63018" y="61791"/>
                </a:lnTo>
                <a:lnTo>
                  <a:pt x="64905" y="61697"/>
                </a:lnTo>
                <a:lnTo>
                  <a:pt x="66508" y="61320"/>
                </a:lnTo>
                <a:lnTo>
                  <a:pt x="66037" y="61980"/>
                </a:lnTo>
                <a:lnTo>
                  <a:pt x="65471" y="62546"/>
                </a:lnTo>
                <a:lnTo>
                  <a:pt x="64810" y="63018"/>
                </a:lnTo>
                <a:lnTo>
                  <a:pt x="64056" y="63301"/>
                </a:lnTo>
                <a:lnTo>
                  <a:pt x="63301" y="63584"/>
                </a:lnTo>
                <a:lnTo>
                  <a:pt x="62452" y="63772"/>
                </a:lnTo>
                <a:lnTo>
                  <a:pt x="61509" y="63961"/>
                </a:lnTo>
                <a:lnTo>
                  <a:pt x="60565" y="64055"/>
                </a:lnTo>
                <a:lnTo>
                  <a:pt x="58678" y="64150"/>
                </a:lnTo>
                <a:lnTo>
                  <a:pt x="53018" y="64150"/>
                </a:lnTo>
                <a:lnTo>
                  <a:pt x="46037" y="64810"/>
                </a:lnTo>
                <a:lnTo>
                  <a:pt x="39528" y="65282"/>
                </a:lnTo>
                <a:lnTo>
                  <a:pt x="36320" y="65471"/>
                </a:lnTo>
                <a:lnTo>
                  <a:pt x="33018" y="65659"/>
                </a:lnTo>
                <a:lnTo>
                  <a:pt x="29622" y="65754"/>
                </a:lnTo>
                <a:lnTo>
                  <a:pt x="23962" y="65754"/>
                </a:lnTo>
                <a:lnTo>
                  <a:pt x="21698" y="65942"/>
                </a:lnTo>
                <a:lnTo>
                  <a:pt x="17264" y="66225"/>
                </a:lnTo>
                <a:lnTo>
                  <a:pt x="17830" y="66037"/>
                </a:lnTo>
                <a:lnTo>
                  <a:pt x="16698" y="65942"/>
                </a:lnTo>
                <a:lnTo>
                  <a:pt x="16509" y="65942"/>
                </a:lnTo>
                <a:lnTo>
                  <a:pt x="15094" y="66037"/>
                </a:lnTo>
                <a:lnTo>
                  <a:pt x="15660" y="66131"/>
                </a:lnTo>
                <a:lnTo>
                  <a:pt x="16132" y="66037"/>
                </a:lnTo>
                <a:lnTo>
                  <a:pt x="15943" y="66131"/>
                </a:lnTo>
                <a:lnTo>
                  <a:pt x="16604" y="66225"/>
                </a:lnTo>
                <a:lnTo>
                  <a:pt x="14434" y="66320"/>
                </a:lnTo>
                <a:lnTo>
                  <a:pt x="12170" y="66414"/>
                </a:lnTo>
                <a:lnTo>
                  <a:pt x="13773" y="66225"/>
                </a:lnTo>
                <a:lnTo>
                  <a:pt x="15000" y="66037"/>
                </a:lnTo>
                <a:lnTo>
                  <a:pt x="12453" y="66225"/>
                </a:lnTo>
                <a:lnTo>
                  <a:pt x="11604" y="66320"/>
                </a:lnTo>
                <a:lnTo>
                  <a:pt x="11604" y="66225"/>
                </a:lnTo>
                <a:lnTo>
                  <a:pt x="11887" y="66225"/>
                </a:lnTo>
                <a:lnTo>
                  <a:pt x="12736" y="66037"/>
                </a:lnTo>
                <a:lnTo>
                  <a:pt x="9906" y="66225"/>
                </a:lnTo>
                <a:lnTo>
                  <a:pt x="8962" y="66414"/>
                </a:lnTo>
                <a:lnTo>
                  <a:pt x="10000" y="66414"/>
                </a:lnTo>
                <a:lnTo>
                  <a:pt x="8396" y="66697"/>
                </a:lnTo>
                <a:lnTo>
                  <a:pt x="7830" y="66697"/>
                </a:lnTo>
                <a:lnTo>
                  <a:pt x="7358" y="66603"/>
                </a:lnTo>
                <a:lnTo>
                  <a:pt x="7075" y="66414"/>
                </a:lnTo>
                <a:lnTo>
                  <a:pt x="6792" y="66131"/>
                </a:lnTo>
                <a:lnTo>
                  <a:pt x="6604" y="65565"/>
                </a:lnTo>
                <a:lnTo>
                  <a:pt x="6604" y="64810"/>
                </a:lnTo>
                <a:lnTo>
                  <a:pt x="6415" y="66225"/>
                </a:lnTo>
                <a:lnTo>
                  <a:pt x="6509" y="64527"/>
                </a:lnTo>
                <a:lnTo>
                  <a:pt x="20188" y="64433"/>
                </a:lnTo>
                <a:lnTo>
                  <a:pt x="20188" y="64433"/>
                </a:lnTo>
                <a:lnTo>
                  <a:pt x="19434" y="64621"/>
                </a:lnTo>
                <a:lnTo>
                  <a:pt x="23585" y="64527"/>
                </a:lnTo>
                <a:lnTo>
                  <a:pt x="25660" y="64433"/>
                </a:lnTo>
                <a:lnTo>
                  <a:pt x="27641" y="64338"/>
                </a:lnTo>
                <a:lnTo>
                  <a:pt x="25754" y="64244"/>
                </a:lnTo>
                <a:lnTo>
                  <a:pt x="31132" y="63772"/>
                </a:lnTo>
                <a:lnTo>
                  <a:pt x="36698" y="63301"/>
                </a:lnTo>
                <a:lnTo>
                  <a:pt x="42264" y="62829"/>
                </a:lnTo>
                <a:lnTo>
                  <a:pt x="47830" y="62640"/>
                </a:lnTo>
                <a:lnTo>
                  <a:pt x="46414" y="62829"/>
                </a:lnTo>
                <a:lnTo>
                  <a:pt x="44999" y="63018"/>
                </a:lnTo>
                <a:lnTo>
                  <a:pt x="48867" y="62735"/>
                </a:lnTo>
                <a:lnTo>
                  <a:pt x="52358" y="62452"/>
                </a:lnTo>
                <a:lnTo>
                  <a:pt x="53207" y="62357"/>
                </a:lnTo>
                <a:lnTo>
                  <a:pt x="52452" y="62452"/>
                </a:lnTo>
                <a:lnTo>
                  <a:pt x="55660" y="62169"/>
                </a:lnTo>
                <a:lnTo>
                  <a:pt x="54056" y="62357"/>
                </a:lnTo>
                <a:lnTo>
                  <a:pt x="56320" y="62357"/>
                </a:lnTo>
                <a:lnTo>
                  <a:pt x="58395" y="62169"/>
                </a:lnTo>
                <a:lnTo>
                  <a:pt x="60471" y="61980"/>
                </a:lnTo>
                <a:lnTo>
                  <a:pt x="64622" y="61508"/>
                </a:lnTo>
                <a:lnTo>
                  <a:pt x="63584" y="61508"/>
                </a:lnTo>
                <a:lnTo>
                  <a:pt x="65188" y="61320"/>
                </a:lnTo>
                <a:lnTo>
                  <a:pt x="65942" y="61225"/>
                </a:lnTo>
                <a:lnTo>
                  <a:pt x="66697" y="61037"/>
                </a:lnTo>
                <a:close/>
                <a:moveTo>
                  <a:pt x="56131" y="0"/>
                </a:moveTo>
                <a:lnTo>
                  <a:pt x="54056" y="95"/>
                </a:lnTo>
                <a:lnTo>
                  <a:pt x="49999" y="472"/>
                </a:lnTo>
                <a:lnTo>
                  <a:pt x="49905" y="472"/>
                </a:lnTo>
                <a:lnTo>
                  <a:pt x="50188" y="378"/>
                </a:lnTo>
                <a:lnTo>
                  <a:pt x="46131" y="378"/>
                </a:lnTo>
                <a:lnTo>
                  <a:pt x="44999" y="566"/>
                </a:lnTo>
                <a:lnTo>
                  <a:pt x="45848" y="661"/>
                </a:lnTo>
                <a:lnTo>
                  <a:pt x="45848" y="661"/>
                </a:lnTo>
                <a:lnTo>
                  <a:pt x="45094" y="566"/>
                </a:lnTo>
                <a:lnTo>
                  <a:pt x="46037" y="661"/>
                </a:lnTo>
                <a:lnTo>
                  <a:pt x="45943" y="661"/>
                </a:lnTo>
                <a:lnTo>
                  <a:pt x="40377" y="849"/>
                </a:lnTo>
                <a:lnTo>
                  <a:pt x="34622" y="1038"/>
                </a:lnTo>
                <a:lnTo>
                  <a:pt x="34245" y="1038"/>
                </a:lnTo>
                <a:lnTo>
                  <a:pt x="30943" y="1227"/>
                </a:lnTo>
                <a:lnTo>
                  <a:pt x="29905" y="1132"/>
                </a:lnTo>
                <a:lnTo>
                  <a:pt x="28679" y="1227"/>
                </a:lnTo>
                <a:lnTo>
                  <a:pt x="26132" y="1510"/>
                </a:lnTo>
                <a:lnTo>
                  <a:pt x="20566" y="1887"/>
                </a:lnTo>
                <a:lnTo>
                  <a:pt x="20094" y="1887"/>
                </a:lnTo>
                <a:lnTo>
                  <a:pt x="19434" y="1793"/>
                </a:lnTo>
                <a:lnTo>
                  <a:pt x="19245" y="1793"/>
                </a:lnTo>
                <a:lnTo>
                  <a:pt x="19434" y="1887"/>
                </a:lnTo>
                <a:lnTo>
                  <a:pt x="19811" y="1981"/>
                </a:lnTo>
                <a:lnTo>
                  <a:pt x="17453" y="2170"/>
                </a:lnTo>
                <a:lnTo>
                  <a:pt x="12830" y="2170"/>
                </a:lnTo>
                <a:lnTo>
                  <a:pt x="11415" y="2359"/>
                </a:lnTo>
                <a:lnTo>
                  <a:pt x="8962" y="2547"/>
                </a:lnTo>
                <a:lnTo>
                  <a:pt x="8113" y="3113"/>
                </a:lnTo>
                <a:lnTo>
                  <a:pt x="7170" y="3302"/>
                </a:lnTo>
                <a:lnTo>
                  <a:pt x="5377" y="3679"/>
                </a:lnTo>
                <a:lnTo>
                  <a:pt x="4245" y="3868"/>
                </a:lnTo>
                <a:lnTo>
                  <a:pt x="4245" y="3113"/>
                </a:lnTo>
                <a:lnTo>
                  <a:pt x="4151" y="3868"/>
                </a:lnTo>
                <a:lnTo>
                  <a:pt x="3774" y="4057"/>
                </a:lnTo>
                <a:lnTo>
                  <a:pt x="3585" y="4151"/>
                </a:lnTo>
                <a:lnTo>
                  <a:pt x="3396" y="4340"/>
                </a:lnTo>
                <a:lnTo>
                  <a:pt x="3208" y="4623"/>
                </a:lnTo>
                <a:lnTo>
                  <a:pt x="2925" y="5472"/>
                </a:lnTo>
                <a:lnTo>
                  <a:pt x="2453" y="7076"/>
                </a:lnTo>
                <a:lnTo>
                  <a:pt x="2264" y="7830"/>
                </a:lnTo>
                <a:lnTo>
                  <a:pt x="2076" y="8585"/>
                </a:lnTo>
                <a:lnTo>
                  <a:pt x="1793" y="10283"/>
                </a:lnTo>
                <a:lnTo>
                  <a:pt x="1698" y="12075"/>
                </a:lnTo>
                <a:lnTo>
                  <a:pt x="1698" y="13868"/>
                </a:lnTo>
                <a:lnTo>
                  <a:pt x="1793" y="17547"/>
                </a:lnTo>
                <a:lnTo>
                  <a:pt x="1793" y="19339"/>
                </a:lnTo>
                <a:lnTo>
                  <a:pt x="1793" y="20943"/>
                </a:lnTo>
                <a:lnTo>
                  <a:pt x="849" y="42735"/>
                </a:lnTo>
                <a:lnTo>
                  <a:pt x="0" y="64527"/>
                </a:lnTo>
                <a:lnTo>
                  <a:pt x="5094" y="64527"/>
                </a:lnTo>
                <a:lnTo>
                  <a:pt x="5377" y="66131"/>
                </a:lnTo>
                <a:lnTo>
                  <a:pt x="5472" y="66603"/>
                </a:lnTo>
                <a:lnTo>
                  <a:pt x="5755" y="66980"/>
                </a:lnTo>
                <a:lnTo>
                  <a:pt x="6038" y="67263"/>
                </a:lnTo>
                <a:lnTo>
                  <a:pt x="6415" y="67546"/>
                </a:lnTo>
                <a:lnTo>
                  <a:pt x="7736" y="67923"/>
                </a:lnTo>
                <a:lnTo>
                  <a:pt x="9057" y="68206"/>
                </a:lnTo>
                <a:lnTo>
                  <a:pt x="10377" y="68395"/>
                </a:lnTo>
                <a:lnTo>
                  <a:pt x="11887" y="68584"/>
                </a:lnTo>
                <a:lnTo>
                  <a:pt x="16887" y="68584"/>
                </a:lnTo>
                <a:lnTo>
                  <a:pt x="20377" y="68301"/>
                </a:lnTo>
                <a:lnTo>
                  <a:pt x="27547" y="67640"/>
                </a:lnTo>
                <a:lnTo>
                  <a:pt x="30849" y="67357"/>
                </a:lnTo>
                <a:lnTo>
                  <a:pt x="33867" y="67169"/>
                </a:lnTo>
                <a:lnTo>
                  <a:pt x="38396" y="66980"/>
                </a:lnTo>
                <a:lnTo>
                  <a:pt x="42924" y="66603"/>
                </a:lnTo>
                <a:lnTo>
                  <a:pt x="51792" y="65942"/>
                </a:lnTo>
                <a:lnTo>
                  <a:pt x="53112" y="65754"/>
                </a:lnTo>
                <a:lnTo>
                  <a:pt x="53301" y="65754"/>
                </a:lnTo>
                <a:lnTo>
                  <a:pt x="55282" y="65565"/>
                </a:lnTo>
                <a:lnTo>
                  <a:pt x="61697" y="64999"/>
                </a:lnTo>
                <a:lnTo>
                  <a:pt x="62546" y="64905"/>
                </a:lnTo>
                <a:lnTo>
                  <a:pt x="64716" y="64810"/>
                </a:lnTo>
                <a:lnTo>
                  <a:pt x="60943" y="65376"/>
                </a:lnTo>
                <a:lnTo>
                  <a:pt x="64433" y="65093"/>
                </a:lnTo>
                <a:lnTo>
                  <a:pt x="65754" y="64810"/>
                </a:lnTo>
                <a:lnTo>
                  <a:pt x="66225" y="64716"/>
                </a:lnTo>
                <a:lnTo>
                  <a:pt x="66697" y="64527"/>
                </a:lnTo>
                <a:lnTo>
                  <a:pt x="67169" y="64244"/>
                </a:lnTo>
                <a:lnTo>
                  <a:pt x="67452" y="63867"/>
                </a:lnTo>
                <a:lnTo>
                  <a:pt x="67829" y="63489"/>
                </a:lnTo>
                <a:lnTo>
                  <a:pt x="68018" y="63018"/>
                </a:lnTo>
                <a:lnTo>
                  <a:pt x="68301" y="62452"/>
                </a:lnTo>
                <a:lnTo>
                  <a:pt x="68490" y="61791"/>
                </a:lnTo>
                <a:lnTo>
                  <a:pt x="68678" y="60093"/>
                </a:lnTo>
                <a:lnTo>
                  <a:pt x="68961" y="59622"/>
                </a:lnTo>
                <a:lnTo>
                  <a:pt x="69150" y="59056"/>
                </a:lnTo>
                <a:lnTo>
                  <a:pt x="69339" y="58490"/>
                </a:lnTo>
                <a:lnTo>
                  <a:pt x="69433" y="57829"/>
                </a:lnTo>
                <a:lnTo>
                  <a:pt x="69527" y="56225"/>
                </a:lnTo>
                <a:lnTo>
                  <a:pt x="69527" y="54622"/>
                </a:lnTo>
                <a:lnTo>
                  <a:pt x="69339" y="54150"/>
                </a:lnTo>
                <a:lnTo>
                  <a:pt x="69244" y="52358"/>
                </a:lnTo>
                <a:lnTo>
                  <a:pt x="69999" y="46980"/>
                </a:lnTo>
                <a:lnTo>
                  <a:pt x="70754" y="41792"/>
                </a:lnTo>
                <a:lnTo>
                  <a:pt x="71414" y="36603"/>
                </a:lnTo>
                <a:lnTo>
                  <a:pt x="71697" y="34150"/>
                </a:lnTo>
                <a:lnTo>
                  <a:pt x="71886" y="31698"/>
                </a:lnTo>
                <a:lnTo>
                  <a:pt x="71603" y="33113"/>
                </a:lnTo>
                <a:lnTo>
                  <a:pt x="71603" y="32264"/>
                </a:lnTo>
                <a:lnTo>
                  <a:pt x="71508" y="31509"/>
                </a:lnTo>
                <a:lnTo>
                  <a:pt x="71320" y="29717"/>
                </a:lnTo>
                <a:lnTo>
                  <a:pt x="71225" y="28868"/>
                </a:lnTo>
                <a:lnTo>
                  <a:pt x="71131" y="28019"/>
                </a:lnTo>
                <a:lnTo>
                  <a:pt x="71225" y="27264"/>
                </a:lnTo>
                <a:lnTo>
                  <a:pt x="71414" y="26603"/>
                </a:lnTo>
                <a:lnTo>
                  <a:pt x="71558" y="26891"/>
                </a:lnTo>
                <a:lnTo>
                  <a:pt x="71131" y="22453"/>
                </a:lnTo>
                <a:lnTo>
                  <a:pt x="71320" y="23113"/>
                </a:lnTo>
                <a:lnTo>
                  <a:pt x="71037" y="21132"/>
                </a:lnTo>
                <a:lnTo>
                  <a:pt x="70754" y="19056"/>
                </a:lnTo>
                <a:lnTo>
                  <a:pt x="69999" y="15094"/>
                </a:lnTo>
                <a:lnTo>
                  <a:pt x="70376" y="16415"/>
                </a:lnTo>
                <a:lnTo>
                  <a:pt x="69999" y="12830"/>
                </a:lnTo>
                <a:lnTo>
                  <a:pt x="69622" y="10566"/>
                </a:lnTo>
                <a:lnTo>
                  <a:pt x="69150" y="8208"/>
                </a:lnTo>
                <a:lnTo>
                  <a:pt x="68584" y="5944"/>
                </a:lnTo>
                <a:lnTo>
                  <a:pt x="68207" y="4906"/>
                </a:lnTo>
                <a:lnTo>
                  <a:pt x="67829" y="3868"/>
                </a:lnTo>
                <a:lnTo>
                  <a:pt x="67452" y="3019"/>
                </a:lnTo>
                <a:lnTo>
                  <a:pt x="66980" y="2264"/>
                </a:lnTo>
                <a:lnTo>
                  <a:pt x="66508" y="1604"/>
                </a:lnTo>
                <a:lnTo>
                  <a:pt x="65942" y="1227"/>
                </a:lnTo>
                <a:lnTo>
                  <a:pt x="64999" y="849"/>
                </a:lnTo>
                <a:lnTo>
                  <a:pt x="64150" y="661"/>
                </a:lnTo>
                <a:lnTo>
                  <a:pt x="62263" y="283"/>
                </a:lnTo>
                <a:lnTo>
                  <a:pt x="60282" y="95"/>
                </a:lnTo>
                <a:lnTo>
                  <a:pt x="582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8 Grupo"/>
          <p:cNvGrpSpPr/>
          <p:nvPr/>
        </p:nvGrpSpPr>
        <p:grpSpPr>
          <a:xfrm>
            <a:off x="7596336" y="627535"/>
            <a:ext cx="696674" cy="1239454"/>
            <a:chOff x="314411" y="999764"/>
            <a:chExt cx="708502" cy="1015288"/>
          </a:xfrm>
        </p:grpSpPr>
        <p:sp>
          <p:nvSpPr>
            <p:cNvPr id="6" name="Shape 329"/>
            <p:cNvSpPr/>
            <p:nvPr/>
          </p:nvSpPr>
          <p:spPr>
            <a:xfrm>
              <a:off x="314411" y="1089674"/>
              <a:ext cx="708502" cy="925378"/>
            </a:xfrm>
            <a:custGeom>
              <a:avLst/>
              <a:gdLst/>
              <a:ahLst/>
              <a:cxnLst/>
              <a:rect l="0" t="0" r="0" b="0"/>
              <a:pathLst>
                <a:path w="12581" h="21073" extrusionOk="0">
                  <a:moveTo>
                    <a:pt x="6108" y="1217"/>
                  </a:moveTo>
                  <a:lnTo>
                    <a:pt x="5889" y="1241"/>
                  </a:lnTo>
                  <a:lnTo>
                    <a:pt x="5694" y="1314"/>
                  </a:lnTo>
                  <a:lnTo>
                    <a:pt x="5621" y="1339"/>
                  </a:lnTo>
                  <a:lnTo>
                    <a:pt x="5548" y="1412"/>
                  </a:lnTo>
                  <a:lnTo>
                    <a:pt x="5500" y="1485"/>
                  </a:lnTo>
                  <a:lnTo>
                    <a:pt x="5475" y="1558"/>
                  </a:lnTo>
                  <a:lnTo>
                    <a:pt x="5500" y="1631"/>
                  </a:lnTo>
                  <a:lnTo>
                    <a:pt x="5548" y="1704"/>
                  </a:lnTo>
                  <a:lnTo>
                    <a:pt x="5597" y="1752"/>
                  </a:lnTo>
                  <a:lnTo>
                    <a:pt x="5670" y="1801"/>
                  </a:lnTo>
                  <a:lnTo>
                    <a:pt x="5816" y="1850"/>
                  </a:lnTo>
                  <a:lnTo>
                    <a:pt x="5986" y="1874"/>
                  </a:lnTo>
                  <a:lnTo>
                    <a:pt x="6132" y="1898"/>
                  </a:lnTo>
                  <a:lnTo>
                    <a:pt x="6497" y="1923"/>
                  </a:lnTo>
                  <a:lnTo>
                    <a:pt x="6862" y="1923"/>
                  </a:lnTo>
                  <a:lnTo>
                    <a:pt x="6984" y="1898"/>
                  </a:lnTo>
                  <a:lnTo>
                    <a:pt x="7057" y="1850"/>
                  </a:lnTo>
                  <a:lnTo>
                    <a:pt x="7130" y="1777"/>
                  </a:lnTo>
                  <a:lnTo>
                    <a:pt x="7179" y="1679"/>
                  </a:lnTo>
                  <a:lnTo>
                    <a:pt x="7179" y="1582"/>
                  </a:lnTo>
                  <a:lnTo>
                    <a:pt x="7154" y="1485"/>
                  </a:lnTo>
                  <a:lnTo>
                    <a:pt x="7106" y="1412"/>
                  </a:lnTo>
                  <a:lnTo>
                    <a:pt x="7033" y="1339"/>
                  </a:lnTo>
                  <a:lnTo>
                    <a:pt x="6935" y="1290"/>
                  </a:lnTo>
                  <a:lnTo>
                    <a:pt x="6862" y="1241"/>
                  </a:lnTo>
                  <a:lnTo>
                    <a:pt x="6668" y="1217"/>
                  </a:lnTo>
                  <a:close/>
                  <a:moveTo>
                    <a:pt x="11948" y="1485"/>
                  </a:moveTo>
                  <a:lnTo>
                    <a:pt x="12021" y="1850"/>
                  </a:lnTo>
                  <a:lnTo>
                    <a:pt x="12061" y="2174"/>
                  </a:lnTo>
                  <a:lnTo>
                    <a:pt x="12045" y="2142"/>
                  </a:lnTo>
                  <a:lnTo>
                    <a:pt x="12021" y="2093"/>
                  </a:lnTo>
                  <a:lnTo>
                    <a:pt x="11948" y="2044"/>
                  </a:lnTo>
                  <a:lnTo>
                    <a:pt x="11875" y="2044"/>
                  </a:lnTo>
                  <a:lnTo>
                    <a:pt x="11559" y="2190"/>
                  </a:lnTo>
                  <a:lnTo>
                    <a:pt x="11267" y="2361"/>
                  </a:lnTo>
                  <a:lnTo>
                    <a:pt x="11048" y="2507"/>
                  </a:lnTo>
                  <a:lnTo>
                    <a:pt x="10829" y="2653"/>
                  </a:lnTo>
                  <a:lnTo>
                    <a:pt x="10220" y="2653"/>
                  </a:lnTo>
                  <a:lnTo>
                    <a:pt x="9612" y="2628"/>
                  </a:lnTo>
                  <a:lnTo>
                    <a:pt x="9636" y="2628"/>
                  </a:lnTo>
                  <a:lnTo>
                    <a:pt x="10342" y="2288"/>
                  </a:lnTo>
                  <a:lnTo>
                    <a:pt x="11072" y="1996"/>
                  </a:lnTo>
                  <a:lnTo>
                    <a:pt x="11291" y="1898"/>
                  </a:lnTo>
                  <a:lnTo>
                    <a:pt x="11534" y="1777"/>
                  </a:lnTo>
                  <a:lnTo>
                    <a:pt x="11753" y="1655"/>
                  </a:lnTo>
                  <a:lnTo>
                    <a:pt x="11948" y="1485"/>
                  </a:lnTo>
                  <a:close/>
                  <a:moveTo>
                    <a:pt x="12070" y="2239"/>
                  </a:moveTo>
                  <a:lnTo>
                    <a:pt x="12070" y="2653"/>
                  </a:lnTo>
                  <a:lnTo>
                    <a:pt x="12070" y="3042"/>
                  </a:lnTo>
                  <a:lnTo>
                    <a:pt x="11948" y="3042"/>
                  </a:lnTo>
                  <a:lnTo>
                    <a:pt x="11826" y="3091"/>
                  </a:lnTo>
                  <a:lnTo>
                    <a:pt x="11583" y="3212"/>
                  </a:lnTo>
                  <a:lnTo>
                    <a:pt x="11145" y="3456"/>
                  </a:lnTo>
                  <a:lnTo>
                    <a:pt x="11169" y="2993"/>
                  </a:lnTo>
                  <a:lnTo>
                    <a:pt x="11194" y="2896"/>
                  </a:lnTo>
                  <a:lnTo>
                    <a:pt x="11194" y="2774"/>
                  </a:lnTo>
                  <a:lnTo>
                    <a:pt x="11291" y="2726"/>
                  </a:lnTo>
                  <a:lnTo>
                    <a:pt x="11656" y="2531"/>
                  </a:lnTo>
                  <a:lnTo>
                    <a:pt x="11997" y="2336"/>
                  </a:lnTo>
                  <a:lnTo>
                    <a:pt x="12045" y="2263"/>
                  </a:lnTo>
                  <a:lnTo>
                    <a:pt x="12070" y="2239"/>
                  </a:lnTo>
                  <a:close/>
                  <a:moveTo>
                    <a:pt x="12045" y="3334"/>
                  </a:moveTo>
                  <a:lnTo>
                    <a:pt x="11997" y="3918"/>
                  </a:lnTo>
                  <a:lnTo>
                    <a:pt x="11972" y="4015"/>
                  </a:lnTo>
                  <a:lnTo>
                    <a:pt x="11705" y="4161"/>
                  </a:lnTo>
                  <a:lnTo>
                    <a:pt x="11413" y="4307"/>
                  </a:lnTo>
                  <a:lnTo>
                    <a:pt x="11121" y="4429"/>
                  </a:lnTo>
                  <a:lnTo>
                    <a:pt x="11145" y="3772"/>
                  </a:lnTo>
                  <a:lnTo>
                    <a:pt x="11388" y="3675"/>
                  </a:lnTo>
                  <a:lnTo>
                    <a:pt x="11607" y="3553"/>
                  </a:lnTo>
                  <a:lnTo>
                    <a:pt x="11826" y="3456"/>
                  </a:lnTo>
                  <a:lnTo>
                    <a:pt x="11924" y="3407"/>
                  </a:lnTo>
                  <a:lnTo>
                    <a:pt x="12045" y="3334"/>
                  </a:lnTo>
                  <a:close/>
                  <a:moveTo>
                    <a:pt x="11972" y="4405"/>
                  </a:moveTo>
                  <a:lnTo>
                    <a:pt x="11948" y="4867"/>
                  </a:lnTo>
                  <a:lnTo>
                    <a:pt x="11875" y="4891"/>
                  </a:lnTo>
                  <a:lnTo>
                    <a:pt x="11705" y="5013"/>
                  </a:lnTo>
                  <a:lnTo>
                    <a:pt x="11510" y="5110"/>
                  </a:lnTo>
                  <a:lnTo>
                    <a:pt x="11121" y="5281"/>
                  </a:lnTo>
                  <a:lnTo>
                    <a:pt x="11121" y="4672"/>
                  </a:lnTo>
                  <a:lnTo>
                    <a:pt x="11315" y="4648"/>
                  </a:lnTo>
                  <a:lnTo>
                    <a:pt x="11461" y="4599"/>
                  </a:lnTo>
                  <a:lnTo>
                    <a:pt x="11729" y="4526"/>
                  </a:lnTo>
                  <a:lnTo>
                    <a:pt x="11972" y="4405"/>
                  </a:lnTo>
                  <a:close/>
                  <a:moveTo>
                    <a:pt x="11948" y="5208"/>
                  </a:moveTo>
                  <a:lnTo>
                    <a:pt x="11948" y="5646"/>
                  </a:lnTo>
                  <a:lnTo>
                    <a:pt x="11851" y="5694"/>
                  </a:lnTo>
                  <a:lnTo>
                    <a:pt x="11753" y="5743"/>
                  </a:lnTo>
                  <a:lnTo>
                    <a:pt x="11559" y="5865"/>
                  </a:lnTo>
                  <a:lnTo>
                    <a:pt x="11096" y="6157"/>
                  </a:lnTo>
                  <a:lnTo>
                    <a:pt x="11096" y="5524"/>
                  </a:lnTo>
                  <a:lnTo>
                    <a:pt x="11340" y="5475"/>
                  </a:lnTo>
                  <a:lnTo>
                    <a:pt x="11559" y="5402"/>
                  </a:lnTo>
                  <a:lnTo>
                    <a:pt x="11753" y="5329"/>
                  </a:lnTo>
                  <a:lnTo>
                    <a:pt x="11948" y="5208"/>
                  </a:lnTo>
                  <a:close/>
                  <a:moveTo>
                    <a:pt x="11948" y="6059"/>
                  </a:moveTo>
                  <a:lnTo>
                    <a:pt x="11948" y="6400"/>
                  </a:lnTo>
                  <a:lnTo>
                    <a:pt x="11948" y="6424"/>
                  </a:lnTo>
                  <a:lnTo>
                    <a:pt x="11826" y="6473"/>
                  </a:lnTo>
                  <a:lnTo>
                    <a:pt x="11705" y="6546"/>
                  </a:lnTo>
                  <a:lnTo>
                    <a:pt x="11461" y="6716"/>
                  </a:lnTo>
                  <a:lnTo>
                    <a:pt x="11096" y="6911"/>
                  </a:lnTo>
                  <a:lnTo>
                    <a:pt x="11096" y="6351"/>
                  </a:lnTo>
                  <a:lnTo>
                    <a:pt x="11364" y="6303"/>
                  </a:lnTo>
                  <a:lnTo>
                    <a:pt x="11607" y="6205"/>
                  </a:lnTo>
                  <a:lnTo>
                    <a:pt x="11948" y="6059"/>
                  </a:lnTo>
                  <a:close/>
                  <a:moveTo>
                    <a:pt x="11948" y="6741"/>
                  </a:moveTo>
                  <a:lnTo>
                    <a:pt x="11924" y="7252"/>
                  </a:lnTo>
                  <a:lnTo>
                    <a:pt x="11729" y="7398"/>
                  </a:lnTo>
                  <a:lnTo>
                    <a:pt x="11413" y="7617"/>
                  </a:lnTo>
                  <a:lnTo>
                    <a:pt x="11242" y="7714"/>
                  </a:lnTo>
                  <a:lnTo>
                    <a:pt x="11096" y="7836"/>
                  </a:lnTo>
                  <a:lnTo>
                    <a:pt x="11096" y="7203"/>
                  </a:lnTo>
                  <a:lnTo>
                    <a:pt x="11218" y="7179"/>
                  </a:lnTo>
                  <a:lnTo>
                    <a:pt x="11315" y="7130"/>
                  </a:lnTo>
                  <a:lnTo>
                    <a:pt x="11559" y="7008"/>
                  </a:lnTo>
                  <a:lnTo>
                    <a:pt x="11753" y="6887"/>
                  </a:lnTo>
                  <a:lnTo>
                    <a:pt x="11948" y="6741"/>
                  </a:lnTo>
                  <a:close/>
                  <a:moveTo>
                    <a:pt x="11924" y="7738"/>
                  </a:moveTo>
                  <a:lnTo>
                    <a:pt x="11924" y="8103"/>
                  </a:lnTo>
                  <a:lnTo>
                    <a:pt x="11851" y="8128"/>
                  </a:lnTo>
                  <a:lnTo>
                    <a:pt x="11705" y="8201"/>
                  </a:lnTo>
                  <a:lnTo>
                    <a:pt x="11559" y="8274"/>
                  </a:lnTo>
                  <a:lnTo>
                    <a:pt x="11291" y="8468"/>
                  </a:lnTo>
                  <a:lnTo>
                    <a:pt x="11096" y="8639"/>
                  </a:lnTo>
                  <a:lnTo>
                    <a:pt x="11096" y="8176"/>
                  </a:lnTo>
                  <a:lnTo>
                    <a:pt x="11291" y="8103"/>
                  </a:lnTo>
                  <a:lnTo>
                    <a:pt x="11486" y="8006"/>
                  </a:lnTo>
                  <a:lnTo>
                    <a:pt x="11851" y="7787"/>
                  </a:lnTo>
                  <a:lnTo>
                    <a:pt x="11924" y="7738"/>
                  </a:lnTo>
                  <a:close/>
                  <a:moveTo>
                    <a:pt x="11924" y="8468"/>
                  </a:moveTo>
                  <a:lnTo>
                    <a:pt x="11924" y="9101"/>
                  </a:lnTo>
                  <a:lnTo>
                    <a:pt x="11705" y="9247"/>
                  </a:lnTo>
                  <a:lnTo>
                    <a:pt x="11486" y="9393"/>
                  </a:lnTo>
                  <a:lnTo>
                    <a:pt x="11291" y="9539"/>
                  </a:lnTo>
                  <a:lnTo>
                    <a:pt x="11096" y="9685"/>
                  </a:lnTo>
                  <a:lnTo>
                    <a:pt x="11096" y="8955"/>
                  </a:lnTo>
                  <a:lnTo>
                    <a:pt x="11169" y="8931"/>
                  </a:lnTo>
                  <a:lnTo>
                    <a:pt x="11267" y="8906"/>
                  </a:lnTo>
                  <a:lnTo>
                    <a:pt x="11413" y="8809"/>
                  </a:lnTo>
                  <a:lnTo>
                    <a:pt x="11680" y="8663"/>
                  </a:lnTo>
                  <a:lnTo>
                    <a:pt x="11924" y="8468"/>
                  </a:lnTo>
                  <a:close/>
                  <a:moveTo>
                    <a:pt x="11924" y="9539"/>
                  </a:moveTo>
                  <a:lnTo>
                    <a:pt x="11924" y="9782"/>
                  </a:lnTo>
                  <a:lnTo>
                    <a:pt x="11851" y="9806"/>
                  </a:lnTo>
                  <a:lnTo>
                    <a:pt x="11778" y="9831"/>
                  </a:lnTo>
                  <a:lnTo>
                    <a:pt x="11632" y="9952"/>
                  </a:lnTo>
                  <a:lnTo>
                    <a:pt x="11510" y="10074"/>
                  </a:lnTo>
                  <a:lnTo>
                    <a:pt x="11388" y="10171"/>
                  </a:lnTo>
                  <a:lnTo>
                    <a:pt x="11242" y="10269"/>
                  </a:lnTo>
                  <a:lnTo>
                    <a:pt x="11169" y="10342"/>
                  </a:lnTo>
                  <a:lnTo>
                    <a:pt x="11096" y="10415"/>
                  </a:lnTo>
                  <a:lnTo>
                    <a:pt x="11096" y="9904"/>
                  </a:lnTo>
                  <a:lnTo>
                    <a:pt x="11218" y="9879"/>
                  </a:lnTo>
                  <a:lnTo>
                    <a:pt x="11364" y="9831"/>
                  </a:lnTo>
                  <a:lnTo>
                    <a:pt x="11607" y="9709"/>
                  </a:lnTo>
                  <a:lnTo>
                    <a:pt x="11924" y="9539"/>
                  </a:lnTo>
                  <a:close/>
                  <a:moveTo>
                    <a:pt x="11924" y="10220"/>
                  </a:moveTo>
                  <a:lnTo>
                    <a:pt x="11924" y="10658"/>
                  </a:lnTo>
                  <a:lnTo>
                    <a:pt x="11753" y="10755"/>
                  </a:lnTo>
                  <a:lnTo>
                    <a:pt x="11583" y="10853"/>
                  </a:lnTo>
                  <a:lnTo>
                    <a:pt x="11340" y="10999"/>
                  </a:lnTo>
                  <a:lnTo>
                    <a:pt x="11096" y="11145"/>
                  </a:lnTo>
                  <a:lnTo>
                    <a:pt x="11096" y="10536"/>
                  </a:lnTo>
                  <a:lnTo>
                    <a:pt x="11145" y="10585"/>
                  </a:lnTo>
                  <a:lnTo>
                    <a:pt x="11340" y="10585"/>
                  </a:lnTo>
                  <a:lnTo>
                    <a:pt x="11486" y="10512"/>
                  </a:lnTo>
                  <a:lnTo>
                    <a:pt x="11607" y="10463"/>
                  </a:lnTo>
                  <a:lnTo>
                    <a:pt x="11753" y="10342"/>
                  </a:lnTo>
                  <a:lnTo>
                    <a:pt x="11924" y="10220"/>
                  </a:lnTo>
                  <a:close/>
                  <a:moveTo>
                    <a:pt x="11924" y="11047"/>
                  </a:moveTo>
                  <a:lnTo>
                    <a:pt x="11924" y="11364"/>
                  </a:lnTo>
                  <a:lnTo>
                    <a:pt x="11778" y="11412"/>
                  </a:lnTo>
                  <a:lnTo>
                    <a:pt x="11632" y="11485"/>
                  </a:lnTo>
                  <a:lnTo>
                    <a:pt x="11364" y="11656"/>
                  </a:lnTo>
                  <a:lnTo>
                    <a:pt x="11096" y="11826"/>
                  </a:lnTo>
                  <a:lnTo>
                    <a:pt x="11096" y="11461"/>
                  </a:lnTo>
                  <a:lnTo>
                    <a:pt x="11242" y="11437"/>
                  </a:lnTo>
                  <a:lnTo>
                    <a:pt x="11364" y="11364"/>
                  </a:lnTo>
                  <a:lnTo>
                    <a:pt x="11632" y="11218"/>
                  </a:lnTo>
                  <a:lnTo>
                    <a:pt x="11924" y="11047"/>
                  </a:lnTo>
                  <a:close/>
                  <a:moveTo>
                    <a:pt x="11924" y="11753"/>
                  </a:moveTo>
                  <a:lnTo>
                    <a:pt x="11924" y="12191"/>
                  </a:lnTo>
                  <a:lnTo>
                    <a:pt x="11705" y="12288"/>
                  </a:lnTo>
                  <a:lnTo>
                    <a:pt x="11534" y="12386"/>
                  </a:lnTo>
                  <a:lnTo>
                    <a:pt x="11315" y="12483"/>
                  </a:lnTo>
                  <a:lnTo>
                    <a:pt x="11096" y="12605"/>
                  </a:lnTo>
                  <a:lnTo>
                    <a:pt x="11096" y="12215"/>
                  </a:lnTo>
                  <a:lnTo>
                    <a:pt x="11267" y="12142"/>
                  </a:lnTo>
                  <a:lnTo>
                    <a:pt x="11413" y="12045"/>
                  </a:lnTo>
                  <a:lnTo>
                    <a:pt x="11680" y="11875"/>
                  </a:lnTo>
                  <a:lnTo>
                    <a:pt x="11924" y="11753"/>
                  </a:lnTo>
                  <a:close/>
                  <a:moveTo>
                    <a:pt x="11924" y="12580"/>
                  </a:moveTo>
                  <a:lnTo>
                    <a:pt x="11924" y="12848"/>
                  </a:lnTo>
                  <a:lnTo>
                    <a:pt x="11705" y="13043"/>
                  </a:lnTo>
                  <a:lnTo>
                    <a:pt x="11388" y="13262"/>
                  </a:lnTo>
                  <a:lnTo>
                    <a:pt x="11096" y="13481"/>
                  </a:lnTo>
                  <a:lnTo>
                    <a:pt x="11096" y="12872"/>
                  </a:lnTo>
                  <a:lnTo>
                    <a:pt x="11242" y="12848"/>
                  </a:lnTo>
                  <a:lnTo>
                    <a:pt x="11364" y="12824"/>
                  </a:lnTo>
                  <a:lnTo>
                    <a:pt x="11632" y="12702"/>
                  </a:lnTo>
                  <a:lnTo>
                    <a:pt x="11924" y="12580"/>
                  </a:lnTo>
                  <a:close/>
                  <a:moveTo>
                    <a:pt x="11948" y="13237"/>
                  </a:moveTo>
                  <a:lnTo>
                    <a:pt x="11948" y="13821"/>
                  </a:lnTo>
                  <a:lnTo>
                    <a:pt x="11753" y="13919"/>
                  </a:lnTo>
                  <a:lnTo>
                    <a:pt x="11559" y="14065"/>
                  </a:lnTo>
                  <a:lnTo>
                    <a:pt x="11340" y="14211"/>
                  </a:lnTo>
                  <a:lnTo>
                    <a:pt x="11121" y="14357"/>
                  </a:lnTo>
                  <a:lnTo>
                    <a:pt x="11121" y="13602"/>
                  </a:lnTo>
                  <a:lnTo>
                    <a:pt x="11291" y="13529"/>
                  </a:lnTo>
                  <a:lnTo>
                    <a:pt x="11486" y="13481"/>
                  </a:lnTo>
                  <a:lnTo>
                    <a:pt x="11656" y="13383"/>
                  </a:lnTo>
                  <a:lnTo>
                    <a:pt x="11826" y="13310"/>
                  </a:lnTo>
                  <a:lnTo>
                    <a:pt x="11948" y="13237"/>
                  </a:lnTo>
                  <a:close/>
                  <a:moveTo>
                    <a:pt x="11948" y="14211"/>
                  </a:moveTo>
                  <a:lnTo>
                    <a:pt x="11948" y="14357"/>
                  </a:lnTo>
                  <a:lnTo>
                    <a:pt x="11778" y="14454"/>
                  </a:lnTo>
                  <a:lnTo>
                    <a:pt x="11607" y="14551"/>
                  </a:lnTo>
                  <a:lnTo>
                    <a:pt x="11364" y="14722"/>
                  </a:lnTo>
                  <a:lnTo>
                    <a:pt x="11121" y="14916"/>
                  </a:lnTo>
                  <a:lnTo>
                    <a:pt x="11121" y="14649"/>
                  </a:lnTo>
                  <a:lnTo>
                    <a:pt x="11242" y="14600"/>
                  </a:lnTo>
                  <a:lnTo>
                    <a:pt x="11388" y="14551"/>
                  </a:lnTo>
                  <a:lnTo>
                    <a:pt x="11632" y="14405"/>
                  </a:lnTo>
                  <a:lnTo>
                    <a:pt x="11948" y="14211"/>
                  </a:lnTo>
                  <a:close/>
                  <a:moveTo>
                    <a:pt x="11972" y="14722"/>
                  </a:moveTo>
                  <a:lnTo>
                    <a:pt x="11997" y="15379"/>
                  </a:lnTo>
                  <a:lnTo>
                    <a:pt x="11753" y="15500"/>
                  </a:lnTo>
                  <a:lnTo>
                    <a:pt x="11534" y="15622"/>
                  </a:lnTo>
                  <a:lnTo>
                    <a:pt x="11315" y="15768"/>
                  </a:lnTo>
                  <a:lnTo>
                    <a:pt x="11121" y="15938"/>
                  </a:lnTo>
                  <a:lnTo>
                    <a:pt x="11121" y="15257"/>
                  </a:lnTo>
                  <a:lnTo>
                    <a:pt x="11413" y="15062"/>
                  </a:lnTo>
                  <a:lnTo>
                    <a:pt x="11680" y="14868"/>
                  </a:lnTo>
                  <a:lnTo>
                    <a:pt x="11972" y="14722"/>
                  </a:lnTo>
                  <a:close/>
                  <a:moveTo>
                    <a:pt x="11997" y="15792"/>
                  </a:moveTo>
                  <a:lnTo>
                    <a:pt x="11997" y="16060"/>
                  </a:lnTo>
                  <a:lnTo>
                    <a:pt x="11510" y="16376"/>
                  </a:lnTo>
                  <a:lnTo>
                    <a:pt x="11315" y="16498"/>
                  </a:lnTo>
                  <a:lnTo>
                    <a:pt x="11121" y="16644"/>
                  </a:lnTo>
                  <a:lnTo>
                    <a:pt x="11121" y="16206"/>
                  </a:lnTo>
                  <a:lnTo>
                    <a:pt x="11413" y="16109"/>
                  </a:lnTo>
                  <a:lnTo>
                    <a:pt x="11680" y="15963"/>
                  </a:lnTo>
                  <a:lnTo>
                    <a:pt x="11997" y="15792"/>
                  </a:lnTo>
                  <a:close/>
                  <a:moveTo>
                    <a:pt x="8736" y="3042"/>
                  </a:moveTo>
                  <a:lnTo>
                    <a:pt x="9782" y="3115"/>
                  </a:lnTo>
                  <a:lnTo>
                    <a:pt x="10804" y="3115"/>
                  </a:lnTo>
                  <a:lnTo>
                    <a:pt x="10707" y="4818"/>
                  </a:lnTo>
                  <a:lnTo>
                    <a:pt x="10634" y="6522"/>
                  </a:lnTo>
                  <a:lnTo>
                    <a:pt x="10610" y="8225"/>
                  </a:lnTo>
                  <a:lnTo>
                    <a:pt x="10610" y="9928"/>
                  </a:lnTo>
                  <a:lnTo>
                    <a:pt x="10658" y="13335"/>
                  </a:lnTo>
                  <a:lnTo>
                    <a:pt x="10658" y="15038"/>
                  </a:lnTo>
                  <a:lnTo>
                    <a:pt x="10683" y="16741"/>
                  </a:lnTo>
                  <a:lnTo>
                    <a:pt x="10245" y="16741"/>
                  </a:lnTo>
                  <a:lnTo>
                    <a:pt x="9831" y="16717"/>
                  </a:lnTo>
                  <a:lnTo>
                    <a:pt x="9393" y="16717"/>
                  </a:lnTo>
                  <a:lnTo>
                    <a:pt x="8979" y="16693"/>
                  </a:lnTo>
                  <a:lnTo>
                    <a:pt x="7714" y="16717"/>
                  </a:lnTo>
                  <a:lnTo>
                    <a:pt x="6424" y="16717"/>
                  </a:lnTo>
                  <a:lnTo>
                    <a:pt x="5232" y="16668"/>
                  </a:lnTo>
                  <a:lnTo>
                    <a:pt x="4016" y="16644"/>
                  </a:lnTo>
                  <a:lnTo>
                    <a:pt x="2434" y="16644"/>
                  </a:lnTo>
                  <a:lnTo>
                    <a:pt x="1899" y="16668"/>
                  </a:lnTo>
                  <a:lnTo>
                    <a:pt x="1923" y="16620"/>
                  </a:lnTo>
                  <a:lnTo>
                    <a:pt x="1923" y="16644"/>
                  </a:lnTo>
                  <a:lnTo>
                    <a:pt x="1947" y="16620"/>
                  </a:lnTo>
                  <a:lnTo>
                    <a:pt x="1923" y="16571"/>
                  </a:lnTo>
                  <a:lnTo>
                    <a:pt x="1899" y="16376"/>
                  </a:lnTo>
                  <a:lnTo>
                    <a:pt x="1899" y="16060"/>
                  </a:lnTo>
                  <a:lnTo>
                    <a:pt x="1923" y="15744"/>
                  </a:lnTo>
                  <a:lnTo>
                    <a:pt x="1996" y="14040"/>
                  </a:lnTo>
                  <a:lnTo>
                    <a:pt x="2020" y="12751"/>
                  </a:lnTo>
                  <a:lnTo>
                    <a:pt x="2045" y="11485"/>
                  </a:lnTo>
                  <a:lnTo>
                    <a:pt x="2045" y="8955"/>
                  </a:lnTo>
                  <a:lnTo>
                    <a:pt x="2045" y="5646"/>
                  </a:lnTo>
                  <a:lnTo>
                    <a:pt x="1996" y="3918"/>
                  </a:lnTo>
                  <a:lnTo>
                    <a:pt x="1972" y="3334"/>
                  </a:lnTo>
                  <a:lnTo>
                    <a:pt x="1947" y="3066"/>
                  </a:lnTo>
                  <a:lnTo>
                    <a:pt x="2458" y="3139"/>
                  </a:lnTo>
                  <a:lnTo>
                    <a:pt x="2994" y="3188"/>
                  </a:lnTo>
                  <a:lnTo>
                    <a:pt x="3505" y="3212"/>
                  </a:lnTo>
                  <a:lnTo>
                    <a:pt x="4040" y="3212"/>
                  </a:lnTo>
                  <a:lnTo>
                    <a:pt x="5110" y="3164"/>
                  </a:lnTo>
                  <a:lnTo>
                    <a:pt x="6157" y="3115"/>
                  </a:lnTo>
                  <a:lnTo>
                    <a:pt x="7446" y="3066"/>
                  </a:lnTo>
                  <a:lnTo>
                    <a:pt x="8103" y="3042"/>
                  </a:lnTo>
                  <a:close/>
                  <a:moveTo>
                    <a:pt x="6595" y="18177"/>
                  </a:moveTo>
                  <a:lnTo>
                    <a:pt x="6716" y="18225"/>
                  </a:lnTo>
                  <a:lnTo>
                    <a:pt x="6814" y="18323"/>
                  </a:lnTo>
                  <a:lnTo>
                    <a:pt x="6887" y="18493"/>
                  </a:lnTo>
                  <a:lnTo>
                    <a:pt x="6911" y="18590"/>
                  </a:lnTo>
                  <a:lnTo>
                    <a:pt x="6935" y="18712"/>
                  </a:lnTo>
                  <a:lnTo>
                    <a:pt x="6935" y="18834"/>
                  </a:lnTo>
                  <a:lnTo>
                    <a:pt x="6911" y="18955"/>
                  </a:lnTo>
                  <a:lnTo>
                    <a:pt x="6887" y="19053"/>
                  </a:lnTo>
                  <a:lnTo>
                    <a:pt x="6838" y="19174"/>
                  </a:lnTo>
                  <a:lnTo>
                    <a:pt x="6765" y="19272"/>
                  </a:lnTo>
                  <a:lnTo>
                    <a:pt x="6692" y="19345"/>
                  </a:lnTo>
                  <a:lnTo>
                    <a:pt x="6570" y="19418"/>
                  </a:lnTo>
                  <a:lnTo>
                    <a:pt x="6424" y="19442"/>
                  </a:lnTo>
                  <a:lnTo>
                    <a:pt x="6278" y="19442"/>
                  </a:lnTo>
                  <a:lnTo>
                    <a:pt x="6132" y="19393"/>
                  </a:lnTo>
                  <a:lnTo>
                    <a:pt x="6011" y="19345"/>
                  </a:lnTo>
                  <a:lnTo>
                    <a:pt x="5913" y="19247"/>
                  </a:lnTo>
                  <a:lnTo>
                    <a:pt x="5816" y="19126"/>
                  </a:lnTo>
                  <a:lnTo>
                    <a:pt x="5792" y="19004"/>
                  </a:lnTo>
                  <a:lnTo>
                    <a:pt x="5792" y="18858"/>
                  </a:lnTo>
                  <a:lnTo>
                    <a:pt x="5816" y="18688"/>
                  </a:lnTo>
                  <a:lnTo>
                    <a:pt x="5865" y="18566"/>
                  </a:lnTo>
                  <a:lnTo>
                    <a:pt x="5938" y="18420"/>
                  </a:lnTo>
                  <a:lnTo>
                    <a:pt x="6011" y="18323"/>
                  </a:lnTo>
                  <a:lnTo>
                    <a:pt x="6108" y="18250"/>
                  </a:lnTo>
                  <a:lnTo>
                    <a:pt x="6157" y="18274"/>
                  </a:lnTo>
                  <a:lnTo>
                    <a:pt x="6230" y="18250"/>
                  </a:lnTo>
                  <a:lnTo>
                    <a:pt x="6351" y="18225"/>
                  </a:lnTo>
                  <a:lnTo>
                    <a:pt x="6376" y="18225"/>
                  </a:lnTo>
                  <a:lnTo>
                    <a:pt x="6424" y="18201"/>
                  </a:lnTo>
                  <a:lnTo>
                    <a:pt x="6473" y="18177"/>
                  </a:lnTo>
                  <a:close/>
                  <a:moveTo>
                    <a:pt x="6497" y="17690"/>
                  </a:moveTo>
                  <a:lnTo>
                    <a:pt x="6303" y="17714"/>
                  </a:lnTo>
                  <a:lnTo>
                    <a:pt x="6205" y="17763"/>
                  </a:lnTo>
                  <a:lnTo>
                    <a:pt x="6132" y="17812"/>
                  </a:lnTo>
                  <a:lnTo>
                    <a:pt x="6011" y="17836"/>
                  </a:lnTo>
                  <a:lnTo>
                    <a:pt x="5913" y="17860"/>
                  </a:lnTo>
                  <a:lnTo>
                    <a:pt x="5816" y="17933"/>
                  </a:lnTo>
                  <a:lnTo>
                    <a:pt x="5719" y="17982"/>
                  </a:lnTo>
                  <a:lnTo>
                    <a:pt x="5621" y="18079"/>
                  </a:lnTo>
                  <a:lnTo>
                    <a:pt x="5548" y="18177"/>
                  </a:lnTo>
                  <a:lnTo>
                    <a:pt x="5475" y="18274"/>
                  </a:lnTo>
                  <a:lnTo>
                    <a:pt x="5427" y="18396"/>
                  </a:lnTo>
                  <a:lnTo>
                    <a:pt x="5354" y="18639"/>
                  </a:lnTo>
                  <a:lnTo>
                    <a:pt x="5329" y="18882"/>
                  </a:lnTo>
                  <a:lnTo>
                    <a:pt x="5329" y="19028"/>
                  </a:lnTo>
                  <a:lnTo>
                    <a:pt x="5354" y="19150"/>
                  </a:lnTo>
                  <a:lnTo>
                    <a:pt x="5378" y="19272"/>
                  </a:lnTo>
                  <a:lnTo>
                    <a:pt x="5427" y="19393"/>
                  </a:lnTo>
                  <a:lnTo>
                    <a:pt x="5500" y="19491"/>
                  </a:lnTo>
                  <a:lnTo>
                    <a:pt x="5573" y="19588"/>
                  </a:lnTo>
                  <a:lnTo>
                    <a:pt x="5670" y="19661"/>
                  </a:lnTo>
                  <a:lnTo>
                    <a:pt x="5767" y="19734"/>
                  </a:lnTo>
                  <a:lnTo>
                    <a:pt x="5889" y="19807"/>
                  </a:lnTo>
                  <a:lnTo>
                    <a:pt x="5986" y="19856"/>
                  </a:lnTo>
                  <a:lnTo>
                    <a:pt x="6108" y="19880"/>
                  </a:lnTo>
                  <a:lnTo>
                    <a:pt x="6254" y="19904"/>
                  </a:lnTo>
                  <a:lnTo>
                    <a:pt x="6376" y="19904"/>
                  </a:lnTo>
                  <a:lnTo>
                    <a:pt x="6497" y="19880"/>
                  </a:lnTo>
                  <a:lnTo>
                    <a:pt x="6619" y="19856"/>
                  </a:lnTo>
                  <a:lnTo>
                    <a:pt x="6765" y="19807"/>
                  </a:lnTo>
                  <a:lnTo>
                    <a:pt x="6935" y="19710"/>
                  </a:lnTo>
                  <a:lnTo>
                    <a:pt x="7081" y="19564"/>
                  </a:lnTo>
                  <a:lnTo>
                    <a:pt x="7203" y="19393"/>
                  </a:lnTo>
                  <a:lnTo>
                    <a:pt x="7276" y="19199"/>
                  </a:lnTo>
                  <a:lnTo>
                    <a:pt x="7325" y="19004"/>
                  </a:lnTo>
                  <a:lnTo>
                    <a:pt x="7349" y="18785"/>
                  </a:lnTo>
                  <a:lnTo>
                    <a:pt x="7349" y="18566"/>
                  </a:lnTo>
                  <a:lnTo>
                    <a:pt x="7300" y="18371"/>
                  </a:lnTo>
                  <a:lnTo>
                    <a:pt x="7252" y="18201"/>
                  </a:lnTo>
                  <a:lnTo>
                    <a:pt x="7154" y="18031"/>
                  </a:lnTo>
                  <a:lnTo>
                    <a:pt x="7008" y="17885"/>
                  </a:lnTo>
                  <a:lnTo>
                    <a:pt x="6862" y="17763"/>
                  </a:lnTo>
                  <a:lnTo>
                    <a:pt x="6692" y="17714"/>
                  </a:lnTo>
                  <a:lnTo>
                    <a:pt x="6497" y="17690"/>
                  </a:lnTo>
                  <a:close/>
                  <a:moveTo>
                    <a:pt x="2531" y="463"/>
                  </a:moveTo>
                  <a:lnTo>
                    <a:pt x="3018" y="487"/>
                  </a:lnTo>
                  <a:lnTo>
                    <a:pt x="3943" y="536"/>
                  </a:lnTo>
                  <a:lnTo>
                    <a:pt x="4867" y="560"/>
                  </a:lnTo>
                  <a:lnTo>
                    <a:pt x="7860" y="585"/>
                  </a:lnTo>
                  <a:lnTo>
                    <a:pt x="9588" y="560"/>
                  </a:lnTo>
                  <a:lnTo>
                    <a:pt x="9344" y="755"/>
                  </a:lnTo>
                  <a:lnTo>
                    <a:pt x="9223" y="852"/>
                  </a:lnTo>
                  <a:lnTo>
                    <a:pt x="9150" y="974"/>
                  </a:lnTo>
                  <a:lnTo>
                    <a:pt x="9150" y="998"/>
                  </a:lnTo>
                  <a:lnTo>
                    <a:pt x="9150" y="1023"/>
                  </a:lnTo>
                  <a:lnTo>
                    <a:pt x="9174" y="1047"/>
                  </a:lnTo>
                  <a:lnTo>
                    <a:pt x="9223" y="1047"/>
                  </a:lnTo>
                  <a:lnTo>
                    <a:pt x="9393" y="998"/>
                  </a:lnTo>
                  <a:lnTo>
                    <a:pt x="9563" y="901"/>
                  </a:lnTo>
                  <a:lnTo>
                    <a:pt x="9855" y="682"/>
                  </a:lnTo>
                  <a:lnTo>
                    <a:pt x="10099" y="560"/>
                  </a:lnTo>
                  <a:lnTo>
                    <a:pt x="10512" y="585"/>
                  </a:lnTo>
                  <a:lnTo>
                    <a:pt x="10902" y="609"/>
                  </a:lnTo>
                  <a:lnTo>
                    <a:pt x="10707" y="682"/>
                  </a:lnTo>
                  <a:lnTo>
                    <a:pt x="10512" y="804"/>
                  </a:lnTo>
                  <a:lnTo>
                    <a:pt x="10172" y="998"/>
                  </a:lnTo>
                  <a:lnTo>
                    <a:pt x="9880" y="1168"/>
                  </a:lnTo>
                  <a:lnTo>
                    <a:pt x="9588" y="1339"/>
                  </a:lnTo>
                  <a:lnTo>
                    <a:pt x="9344" y="1558"/>
                  </a:lnTo>
                  <a:lnTo>
                    <a:pt x="9223" y="1679"/>
                  </a:lnTo>
                  <a:lnTo>
                    <a:pt x="9101" y="1801"/>
                  </a:lnTo>
                  <a:lnTo>
                    <a:pt x="9101" y="1825"/>
                  </a:lnTo>
                  <a:lnTo>
                    <a:pt x="9125" y="1850"/>
                  </a:lnTo>
                  <a:lnTo>
                    <a:pt x="9125" y="1874"/>
                  </a:lnTo>
                  <a:lnTo>
                    <a:pt x="9150" y="1874"/>
                  </a:lnTo>
                  <a:lnTo>
                    <a:pt x="9466" y="1777"/>
                  </a:lnTo>
                  <a:lnTo>
                    <a:pt x="9782" y="1631"/>
                  </a:lnTo>
                  <a:lnTo>
                    <a:pt x="10366" y="1314"/>
                  </a:lnTo>
                  <a:lnTo>
                    <a:pt x="10610" y="1217"/>
                  </a:lnTo>
                  <a:lnTo>
                    <a:pt x="10877" y="1096"/>
                  </a:lnTo>
                  <a:lnTo>
                    <a:pt x="11121" y="950"/>
                  </a:lnTo>
                  <a:lnTo>
                    <a:pt x="11242" y="877"/>
                  </a:lnTo>
                  <a:lnTo>
                    <a:pt x="11315" y="804"/>
                  </a:lnTo>
                  <a:lnTo>
                    <a:pt x="11340" y="731"/>
                  </a:lnTo>
                  <a:lnTo>
                    <a:pt x="11486" y="804"/>
                  </a:lnTo>
                  <a:lnTo>
                    <a:pt x="11607" y="925"/>
                  </a:lnTo>
                  <a:lnTo>
                    <a:pt x="11729" y="1047"/>
                  </a:lnTo>
                  <a:lnTo>
                    <a:pt x="11802" y="1193"/>
                  </a:lnTo>
                  <a:lnTo>
                    <a:pt x="11486" y="1387"/>
                  </a:lnTo>
                  <a:lnTo>
                    <a:pt x="11169" y="1558"/>
                  </a:lnTo>
                  <a:lnTo>
                    <a:pt x="10853" y="1704"/>
                  </a:lnTo>
                  <a:lnTo>
                    <a:pt x="10488" y="1850"/>
                  </a:lnTo>
                  <a:lnTo>
                    <a:pt x="10220" y="1971"/>
                  </a:lnTo>
                  <a:lnTo>
                    <a:pt x="9928" y="2093"/>
                  </a:lnTo>
                  <a:lnTo>
                    <a:pt x="9807" y="2190"/>
                  </a:lnTo>
                  <a:lnTo>
                    <a:pt x="9709" y="2288"/>
                  </a:lnTo>
                  <a:lnTo>
                    <a:pt x="9612" y="2385"/>
                  </a:lnTo>
                  <a:lnTo>
                    <a:pt x="9515" y="2507"/>
                  </a:lnTo>
                  <a:lnTo>
                    <a:pt x="9515" y="2580"/>
                  </a:lnTo>
                  <a:lnTo>
                    <a:pt x="9539" y="2628"/>
                  </a:lnTo>
                  <a:lnTo>
                    <a:pt x="8931" y="2580"/>
                  </a:lnTo>
                  <a:lnTo>
                    <a:pt x="7641" y="2580"/>
                  </a:lnTo>
                  <a:lnTo>
                    <a:pt x="6327" y="2653"/>
                  </a:lnTo>
                  <a:lnTo>
                    <a:pt x="5135" y="2701"/>
                  </a:lnTo>
                  <a:lnTo>
                    <a:pt x="3967" y="2726"/>
                  </a:lnTo>
                  <a:lnTo>
                    <a:pt x="3359" y="2726"/>
                  </a:lnTo>
                  <a:lnTo>
                    <a:pt x="2775" y="2701"/>
                  </a:lnTo>
                  <a:lnTo>
                    <a:pt x="2166" y="2653"/>
                  </a:lnTo>
                  <a:lnTo>
                    <a:pt x="1582" y="2604"/>
                  </a:lnTo>
                  <a:lnTo>
                    <a:pt x="1509" y="2604"/>
                  </a:lnTo>
                  <a:lnTo>
                    <a:pt x="1436" y="2628"/>
                  </a:lnTo>
                  <a:lnTo>
                    <a:pt x="1412" y="2701"/>
                  </a:lnTo>
                  <a:lnTo>
                    <a:pt x="1388" y="2774"/>
                  </a:lnTo>
                  <a:lnTo>
                    <a:pt x="1388" y="2847"/>
                  </a:lnTo>
                  <a:lnTo>
                    <a:pt x="1412" y="2896"/>
                  </a:lnTo>
                  <a:lnTo>
                    <a:pt x="1461" y="2969"/>
                  </a:lnTo>
                  <a:lnTo>
                    <a:pt x="1534" y="2993"/>
                  </a:lnTo>
                  <a:lnTo>
                    <a:pt x="1558" y="3212"/>
                  </a:lnTo>
                  <a:lnTo>
                    <a:pt x="1558" y="3553"/>
                  </a:lnTo>
                  <a:lnTo>
                    <a:pt x="1534" y="4453"/>
                  </a:lnTo>
                  <a:lnTo>
                    <a:pt x="1509" y="5402"/>
                  </a:lnTo>
                  <a:lnTo>
                    <a:pt x="1485" y="6108"/>
                  </a:lnTo>
                  <a:lnTo>
                    <a:pt x="1461" y="6668"/>
                  </a:lnTo>
                  <a:lnTo>
                    <a:pt x="1461" y="7227"/>
                  </a:lnTo>
                  <a:lnTo>
                    <a:pt x="1485" y="8371"/>
                  </a:lnTo>
                  <a:lnTo>
                    <a:pt x="1509" y="9490"/>
                  </a:lnTo>
                  <a:lnTo>
                    <a:pt x="1534" y="10634"/>
                  </a:lnTo>
                  <a:lnTo>
                    <a:pt x="1485" y="13043"/>
                  </a:lnTo>
                  <a:lnTo>
                    <a:pt x="1461" y="14235"/>
                  </a:lnTo>
                  <a:lnTo>
                    <a:pt x="1412" y="15427"/>
                  </a:lnTo>
                  <a:lnTo>
                    <a:pt x="1363" y="16084"/>
                  </a:lnTo>
                  <a:lnTo>
                    <a:pt x="1339" y="16255"/>
                  </a:lnTo>
                  <a:lnTo>
                    <a:pt x="1363" y="16425"/>
                  </a:lnTo>
                  <a:lnTo>
                    <a:pt x="1388" y="16571"/>
                  </a:lnTo>
                  <a:lnTo>
                    <a:pt x="1436" y="16693"/>
                  </a:lnTo>
                  <a:lnTo>
                    <a:pt x="1509" y="16766"/>
                  </a:lnTo>
                  <a:lnTo>
                    <a:pt x="1461" y="16863"/>
                  </a:lnTo>
                  <a:lnTo>
                    <a:pt x="1436" y="16960"/>
                  </a:lnTo>
                  <a:lnTo>
                    <a:pt x="1485" y="17058"/>
                  </a:lnTo>
                  <a:lnTo>
                    <a:pt x="1534" y="17082"/>
                  </a:lnTo>
                  <a:lnTo>
                    <a:pt x="1582" y="17106"/>
                  </a:lnTo>
                  <a:lnTo>
                    <a:pt x="1874" y="17131"/>
                  </a:lnTo>
                  <a:lnTo>
                    <a:pt x="2191" y="17155"/>
                  </a:lnTo>
                  <a:lnTo>
                    <a:pt x="2799" y="17179"/>
                  </a:lnTo>
                  <a:lnTo>
                    <a:pt x="4016" y="17131"/>
                  </a:lnTo>
                  <a:lnTo>
                    <a:pt x="5329" y="17155"/>
                  </a:lnTo>
                  <a:lnTo>
                    <a:pt x="6619" y="17204"/>
                  </a:lnTo>
                  <a:lnTo>
                    <a:pt x="7252" y="17228"/>
                  </a:lnTo>
                  <a:lnTo>
                    <a:pt x="7884" y="17228"/>
                  </a:lnTo>
                  <a:lnTo>
                    <a:pt x="9150" y="17179"/>
                  </a:lnTo>
                  <a:lnTo>
                    <a:pt x="9661" y="17179"/>
                  </a:lnTo>
                  <a:lnTo>
                    <a:pt x="10172" y="17204"/>
                  </a:lnTo>
                  <a:lnTo>
                    <a:pt x="10683" y="17204"/>
                  </a:lnTo>
                  <a:lnTo>
                    <a:pt x="10926" y="17179"/>
                  </a:lnTo>
                  <a:lnTo>
                    <a:pt x="11194" y="17155"/>
                  </a:lnTo>
                  <a:lnTo>
                    <a:pt x="11242" y="17131"/>
                  </a:lnTo>
                  <a:lnTo>
                    <a:pt x="11291" y="17082"/>
                  </a:lnTo>
                  <a:lnTo>
                    <a:pt x="11340" y="17033"/>
                  </a:lnTo>
                  <a:lnTo>
                    <a:pt x="11364" y="16985"/>
                  </a:lnTo>
                  <a:lnTo>
                    <a:pt x="11364" y="16887"/>
                  </a:lnTo>
                  <a:lnTo>
                    <a:pt x="11315" y="16766"/>
                  </a:lnTo>
                  <a:lnTo>
                    <a:pt x="11632" y="16620"/>
                  </a:lnTo>
                  <a:lnTo>
                    <a:pt x="11997" y="16449"/>
                  </a:lnTo>
                  <a:lnTo>
                    <a:pt x="11997" y="16960"/>
                  </a:lnTo>
                  <a:lnTo>
                    <a:pt x="11997" y="17058"/>
                  </a:lnTo>
                  <a:lnTo>
                    <a:pt x="11826" y="17106"/>
                  </a:lnTo>
                  <a:lnTo>
                    <a:pt x="11656" y="17155"/>
                  </a:lnTo>
                  <a:lnTo>
                    <a:pt x="11315" y="17301"/>
                  </a:lnTo>
                  <a:lnTo>
                    <a:pt x="11121" y="17398"/>
                  </a:lnTo>
                  <a:lnTo>
                    <a:pt x="10926" y="17495"/>
                  </a:lnTo>
                  <a:lnTo>
                    <a:pt x="10731" y="17617"/>
                  </a:lnTo>
                  <a:lnTo>
                    <a:pt x="10585" y="17763"/>
                  </a:lnTo>
                  <a:lnTo>
                    <a:pt x="10585" y="17787"/>
                  </a:lnTo>
                  <a:lnTo>
                    <a:pt x="10610" y="17812"/>
                  </a:lnTo>
                  <a:lnTo>
                    <a:pt x="10683" y="17836"/>
                  </a:lnTo>
                  <a:lnTo>
                    <a:pt x="10780" y="17836"/>
                  </a:lnTo>
                  <a:lnTo>
                    <a:pt x="10950" y="17787"/>
                  </a:lnTo>
                  <a:lnTo>
                    <a:pt x="11267" y="17666"/>
                  </a:lnTo>
                  <a:lnTo>
                    <a:pt x="11632" y="17520"/>
                  </a:lnTo>
                  <a:lnTo>
                    <a:pt x="11997" y="17422"/>
                  </a:lnTo>
                  <a:lnTo>
                    <a:pt x="11997" y="17739"/>
                  </a:lnTo>
                  <a:lnTo>
                    <a:pt x="11875" y="17763"/>
                  </a:lnTo>
                  <a:lnTo>
                    <a:pt x="11778" y="17836"/>
                  </a:lnTo>
                  <a:lnTo>
                    <a:pt x="11559" y="17958"/>
                  </a:lnTo>
                  <a:lnTo>
                    <a:pt x="11340" y="18055"/>
                  </a:lnTo>
                  <a:lnTo>
                    <a:pt x="11145" y="18201"/>
                  </a:lnTo>
                  <a:lnTo>
                    <a:pt x="10926" y="18323"/>
                  </a:lnTo>
                  <a:lnTo>
                    <a:pt x="10731" y="18420"/>
                  </a:lnTo>
                  <a:lnTo>
                    <a:pt x="10707" y="18444"/>
                  </a:lnTo>
                  <a:lnTo>
                    <a:pt x="10707" y="18493"/>
                  </a:lnTo>
                  <a:lnTo>
                    <a:pt x="10731" y="18517"/>
                  </a:lnTo>
                  <a:lnTo>
                    <a:pt x="10975" y="18517"/>
                  </a:lnTo>
                  <a:lnTo>
                    <a:pt x="11194" y="18493"/>
                  </a:lnTo>
                  <a:lnTo>
                    <a:pt x="11413" y="18444"/>
                  </a:lnTo>
                  <a:lnTo>
                    <a:pt x="11632" y="18371"/>
                  </a:lnTo>
                  <a:lnTo>
                    <a:pt x="11802" y="18298"/>
                  </a:lnTo>
                  <a:lnTo>
                    <a:pt x="11997" y="18225"/>
                  </a:lnTo>
                  <a:lnTo>
                    <a:pt x="11997" y="18590"/>
                  </a:lnTo>
                  <a:lnTo>
                    <a:pt x="11778" y="18663"/>
                  </a:lnTo>
                  <a:lnTo>
                    <a:pt x="11534" y="18736"/>
                  </a:lnTo>
                  <a:lnTo>
                    <a:pt x="10999" y="18907"/>
                  </a:lnTo>
                  <a:lnTo>
                    <a:pt x="10731" y="19004"/>
                  </a:lnTo>
                  <a:lnTo>
                    <a:pt x="10488" y="19150"/>
                  </a:lnTo>
                  <a:lnTo>
                    <a:pt x="10464" y="19174"/>
                  </a:lnTo>
                  <a:lnTo>
                    <a:pt x="10464" y="19199"/>
                  </a:lnTo>
                  <a:lnTo>
                    <a:pt x="10464" y="19247"/>
                  </a:lnTo>
                  <a:lnTo>
                    <a:pt x="10488" y="19247"/>
                  </a:lnTo>
                  <a:lnTo>
                    <a:pt x="10634" y="19272"/>
                  </a:lnTo>
                  <a:lnTo>
                    <a:pt x="10756" y="19272"/>
                  </a:lnTo>
                  <a:lnTo>
                    <a:pt x="11023" y="19247"/>
                  </a:lnTo>
                  <a:lnTo>
                    <a:pt x="11267" y="19199"/>
                  </a:lnTo>
                  <a:lnTo>
                    <a:pt x="11510" y="19126"/>
                  </a:lnTo>
                  <a:lnTo>
                    <a:pt x="11753" y="19077"/>
                  </a:lnTo>
                  <a:lnTo>
                    <a:pt x="12021" y="19028"/>
                  </a:lnTo>
                  <a:lnTo>
                    <a:pt x="12021" y="19223"/>
                  </a:lnTo>
                  <a:lnTo>
                    <a:pt x="11364" y="19515"/>
                  </a:lnTo>
                  <a:lnTo>
                    <a:pt x="11048" y="19685"/>
                  </a:lnTo>
                  <a:lnTo>
                    <a:pt x="10902" y="19783"/>
                  </a:lnTo>
                  <a:lnTo>
                    <a:pt x="10780" y="19904"/>
                  </a:lnTo>
                  <a:lnTo>
                    <a:pt x="10756" y="19929"/>
                  </a:lnTo>
                  <a:lnTo>
                    <a:pt x="10756" y="19953"/>
                  </a:lnTo>
                  <a:lnTo>
                    <a:pt x="10780" y="19977"/>
                  </a:lnTo>
                  <a:lnTo>
                    <a:pt x="10804" y="19977"/>
                  </a:lnTo>
                  <a:lnTo>
                    <a:pt x="11121" y="19953"/>
                  </a:lnTo>
                  <a:lnTo>
                    <a:pt x="11413" y="19880"/>
                  </a:lnTo>
                  <a:lnTo>
                    <a:pt x="11729" y="19758"/>
                  </a:lnTo>
                  <a:lnTo>
                    <a:pt x="12021" y="19637"/>
                  </a:lnTo>
                  <a:lnTo>
                    <a:pt x="12021" y="19856"/>
                  </a:lnTo>
                  <a:lnTo>
                    <a:pt x="11972" y="19977"/>
                  </a:lnTo>
                  <a:lnTo>
                    <a:pt x="11899" y="20099"/>
                  </a:lnTo>
                  <a:lnTo>
                    <a:pt x="11753" y="20099"/>
                  </a:lnTo>
                  <a:lnTo>
                    <a:pt x="11607" y="20123"/>
                  </a:lnTo>
                  <a:lnTo>
                    <a:pt x="11315" y="20221"/>
                  </a:lnTo>
                  <a:lnTo>
                    <a:pt x="10926" y="20342"/>
                  </a:lnTo>
                  <a:lnTo>
                    <a:pt x="10731" y="20415"/>
                  </a:lnTo>
                  <a:lnTo>
                    <a:pt x="10537" y="20537"/>
                  </a:lnTo>
                  <a:lnTo>
                    <a:pt x="10512" y="20561"/>
                  </a:lnTo>
                  <a:lnTo>
                    <a:pt x="9928" y="20537"/>
                  </a:lnTo>
                  <a:lnTo>
                    <a:pt x="9344" y="20513"/>
                  </a:lnTo>
                  <a:lnTo>
                    <a:pt x="8541" y="20513"/>
                  </a:lnTo>
                  <a:lnTo>
                    <a:pt x="7738" y="20537"/>
                  </a:lnTo>
                  <a:lnTo>
                    <a:pt x="6084" y="20561"/>
                  </a:lnTo>
                  <a:lnTo>
                    <a:pt x="4429" y="20561"/>
                  </a:lnTo>
                  <a:lnTo>
                    <a:pt x="2848" y="20513"/>
                  </a:lnTo>
                  <a:lnTo>
                    <a:pt x="1753" y="20513"/>
                  </a:lnTo>
                  <a:lnTo>
                    <a:pt x="1631" y="20464"/>
                  </a:lnTo>
                  <a:lnTo>
                    <a:pt x="1339" y="20342"/>
                  </a:lnTo>
                  <a:lnTo>
                    <a:pt x="1193" y="20269"/>
                  </a:lnTo>
                  <a:lnTo>
                    <a:pt x="1023" y="20172"/>
                  </a:lnTo>
                  <a:lnTo>
                    <a:pt x="901" y="20050"/>
                  </a:lnTo>
                  <a:lnTo>
                    <a:pt x="779" y="19929"/>
                  </a:lnTo>
                  <a:lnTo>
                    <a:pt x="731" y="19807"/>
                  </a:lnTo>
                  <a:lnTo>
                    <a:pt x="682" y="19661"/>
                  </a:lnTo>
                  <a:lnTo>
                    <a:pt x="609" y="19393"/>
                  </a:lnTo>
                  <a:lnTo>
                    <a:pt x="585" y="19101"/>
                  </a:lnTo>
                  <a:lnTo>
                    <a:pt x="560" y="18834"/>
                  </a:lnTo>
                  <a:lnTo>
                    <a:pt x="536" y="17131"/>
                  </a:lnTo>
                  <a:lnTo>
                    <a:pt x="560" y="15427"/>
                  </a:lnTo>
                  <a:lnTo>
                    <a:pt x="536" y="13091"/>
                  </a:lnTo>
                  <a:lnTo>
                    <a:pt x="487" y="9247"/>
                  </a:lnTo>
                  <a:lnTo>
                    <a:pt x="463" y="5402"/>
                  </a:lnTo>
                  <a:lnTo>
                    <a:pt x="463" y="3967"/>
                  </a:lnTo>
                  <a:lnTo>
                    <a:pt x="487" y="3139"/>
                  </a:lnTo>
                  <a:lnTo>
                    <a:pt x="536" y="2653"/>
                  </a:lnTo>
                  <a:lnTo>
                    <a:pt x="585" y="2142"/>
                  </a:lnTo>
                  <a:lnTo>
                    <a:pt x="682" y="1655"/>
                  </a:lnTo>
                  <a:lnTo>
                    <a:pt x="828" y="1168"/>
                  </a:lnTo>
                  <a:lnTo>
                    <a:pt x="901" y="1023"/>
                  </a:lnTo>
                  <a:lnTo>
                    <a:pt x="1023" y="852"/>
                  </a:lnTo>
                  <a:lnTo>
                    <a:pt x="1217" y="731"/>
                  </a:lnTo>
                  <a:lnTo>
                    <a:pt x="1461" y="609"/>
                  </a:lnTo>
                  <a:lnTo>
                    <a:pt x="1753" y="536"/>
                  </a:lnTo>
                  <a:lnTo>
                    <a:pt x="2118" y="487"/>
                  </a:lnTo>
                  <a:lnTo>
                    <a:pt x="2531" y="463"/>
                  </a:lnTo>
                  <a:close/>
                  <a:moveTo>
                    <a:pt x="2507" y="1"/>
                  </a:moveTo>
                  <a:lnTo>
                    <a:pt x="2045" y="25"/>
                  </a:lnTo>
                  <a:lnTo>
                    <a:pt x="1655" y="98"/>
                  </a:lnTo>
                  <a:lnTo>
                    <a:pt x="1315" y="171"/>
                  </a:lnTo>
                  <a:lnTo>
                    <a:pt x="1023" y="317"/>
                  </a:lnTo>
                  <a:lnTo>
                    <a:pt x="804" y="463"/>
                  </a:lnTo>
                  <a:lnTo>
                    <a:pt x="609" y="633"/>
                  </a:lnTo>
                  <a:lnTo>
                    <a:pt x="463" y="828"/>
                  </a:lnTo>
                  <a:lnTo>
                    <a:pt x="366" y="1023"/>
                  </a:lnTo>
                  <a:lnTo>
                    <a:pt x="293" y="1241"/>
                  </a:lnTo>
                  <a:lnTo>
                    <a:pt x="220" y="1436"/>
                  </a:lnTo>
                  <a:lnTo>
                    <a:pt x="195" y="1655"/>
                  </a:lnTo>
                  <a:lnTo>
                    <a:pt x="147" y="2020"/>
                  </a:lnTo>
                  <a:lnTo>
                    <a:pt x="122" y="2312"/>
                  </a:lnTo>
                  <a:lnTo>
                    <a:pt x="74" y="2823"/>
                  </a:lnTo>
                  <a:lnTo>
                    <a:pt x="25" y="3334"/>
                  </a:lnTo>
                  <a:lnTo>
                    <a:pt x="1" y="4356"/>
                  </a:lnTo>
                  <a:lnTo>
                    <a:pt x="25" y="5354"/>
                  </a:lnTo>
                  <a:lnTo>
                    <a:pt x="49" y="6376"/>
                  </a:lnTo>
                  <a:lnTo>
                    <a:pt x="49" y="7544"/>
                  </a:lnTo>
                  <a:lnTo>
                    <a:pt x="49" y="8736"/>
                  </a:lnTo>
                  <a:lnTo>
                    <a:pt x="1" y="11072"/>
                  </a:lnTo>
                  <a:lnTo>
                    <a:pt x="25" y="12264"/>
                  </a:lnTo>
                  <a:lnTo>
                    <a:pt x="49" y="13432"/>
                  </a:lnTo>
                  <a:lnTo>
                    <a:pt x="98" y="14624"/>
                  </a:lnTo>
                  <a:lnTo>
                    <a:pt x="98" y="15817"/>
                  </a:lnTo>
                  <a:lnTo>
                    <a:pt x="98" y="16693"/>
                  </a:lnTo>
                  <a:lnTo>
                    <a:pt x="98" y="17568"/>
                  </a:lnTo>
                  <a:lnTo>
                    <a:pt x="122" y="18444"/>
                  </a:lnTo>
                  <a:lnTo>
                    <a:pt x="171" y="19345"/>
                  </a:lnTo>
                  <a:lnTo>
                    <a:pt x="195" y="19612"/>
                  </a:lnTo>
                  <a:lnTo>
                    <a:pt x="244" y="19880"/>
                  </a:lnTo>
                  <a:lnTo>
                    <a:pt x="341" y="20123"/>
                  </a:lnTo>
                  <a:lnTo>
                    <a:pt x="463" y="20367"/>
                  </a:lnTo>
                  <a:lnTo>
                    <a:pt x="633" y="20561"/>
                  </a:lnTo>
                  <a:lnTo>
                    <a:pt x="804" y="20732"/>
                  </a:lnTo>
                  <a:lnTo>
                    <a:pt x="925" y="20805"/>
                  </a:lnTo>
                  <a:lnTo>
                    <a:pt x="1047" y="20853"/>
                  </a:lnTo>
                  <a:lnTo>
                    <a:pt x="1169" y="20902"/>
                  </a:lnTo>
                  <a:lnTo>
                    <a:pt x="1315" y="20926"/>
                  </a:lnTo>
                  <a:lnTo>
                    <a:pt x="2994" y="20951"/>
                  </a:lnTo>
                  <a:lnTo>
                    <a:pt x="4186" y="20975"/>
                  </a:lnTo>
                  <a:lnTo>
                    <a:pt x="4964" y="20999"/>
                  </a:lnTo>
                  <a:lnTo>
                    <a:pt x="5938" y="21024"/>
                  </a:lnTo>
                  <a:lnTo>
                    <a:pt x="6911" y="21024"/>
                  </a:lnTo>
                  <a:lnTo>
                    <a:pt x="8833" y="20999"/>
                  </a:lnTo>
                  <a:lnTo>
                    <a:pt x="9198" y="20999"/>
                  </a:lnTo>
                  <a:lnTo>
                    <a:pt x="9588" y="21024"/>
                  </a:lnTo>
                  <a:lnTo>
                    <a:pt x="10366" y="21072"/>
                  </a:lnTo>
                  <a:lnTo>
                    <a:pt x="10756" y="21072"/>
                  </a:lnTo>
                  <a:lnTo>
                    <a:pt x="11145" y="21048"/>
                  </a:lnTo>
                  <a:lnTo>
                    <a:pt x="11315" y="20999"/>
                  </a:lnTo>
                  <a:lnTo>
                    <a:pt x="11510" y="20951"/>
                  </a:lnTo>
                  <a:lnTo>
                    <a:pt x="11680" y="20902"/>
                  </a:lnTo>
                  <a:lnTo>
                    <a:pt x="11851" y="20805"/>
                  </a:lnTo>
                  <a:lnTo>
                    <a:pt x="12021" y="20683"/>
                  </a:lnTo>
                  <a:lnTo>
                    <a:pt x="12167" y="20513"/>
                  </a:lnTo>
                  <a:lnTo>
                    <a:pt x="12264" y="20318"/>
                  </a:lnTo>
                  <a:lnTo>
                    <a:pt x="12362" y="20075"/>
                  </a:lnTo>
                  <a:lnTo>
                    <a:pt x="12435" y="19807"/>
                  </a:lnTo>
                  <a:lnTo>
                    <a:pt x="12483" y="19515"/>
                  </a:lnTo>
                  <a:lnTo>
                    <a:pt x="12532" y="19223"/>
                  </a:lnTo>
                  <a:lnTo>
                    <a:pt x="12556" y="18907"/>
                  </a:lnTo>
                  <a:lnTo>
                    <a:pt x="12580" y="18298"/>
                  </a:lnTo>
                  <a:lnTo>
                    <a:pt x="12580" y="17739"/>
                  </a:lnTo>
                  <a:lnTo>
                    <a:pt x="12556" y="16960"/>
                  </a:lnTo>
                  <a:lnTo>
                    <a:pt x="12532" y="15573"/>
                  </a:lnTo>
                  <a:lnTo>
                    <a:pt x="12508" y="14186"/>
                  </a:lnTo>
                  <a:lnTo>
                    <a:pt x="12483" y="13286"/>
                  </a:lnTo>
                  <a:lnTo>
                    <a:pt x="12459" y="12118"/>
                  </a:lnTo>
                  <a:lnTo>
                    <a:pt x="12459" y="9441"/>
                  </a:lnTo>
                  <a:lnTo>
                    <a:pt x="12459" y="6960"/>
                  </a:lnTo>
                  <a:lnTo>
                    <a:pt x="12435" y="5500"/>
                  </a:lnTo>
                  <a:lnTo>
                    <a:pt x="12435" y="4794"/>
                  </a:lnTo>
                  <a:lnTo>
                    <a:pt x="12483" y="4113"/>
                  </a:lnTo>
                  <a:lnTo>
                    <a:pt x="12532" y="3431"/>
                  </a:lnTo>
                  <a:lnTo>
                    <a:pt x="12556" y="2726"/>
                  </a:lnTo>
                  <a:lnTo>
                    <a:pt x="12556" y="2336"/>
                  </a:lnTo>
                  <a:lnTo>
                    <a:pt x="12532" y="1898"/>
                  </a:lnTo>
                  <a:lnTo>
                    <a:pt x="12435" y="1509"/>
                  </a:lnTo>
                  <a:lnTo>
                    <a:pt x="12386" y="1314"/>
                  </a:lnTo>
                  <a:lnTo>
                    <a:pt x="12313" y="1120"/>
                  </a:lnTo>
                  <a:lnTo>
                    <a:pt x="12240" y="950"/>
                  </a:lnTo>
                  <a:lnTo>
                    <a:pt x="12143" y="779"/>
                  </a:lnTo>
                  <a:lnTo>
                    <a:pt x="12021" y="633"/>
                  </a:lnTo>
                  <a:lnTo>
                    <a:pt x="11899" y="512"/>
                  </a:lnTo>
                  <a:lnTo>
                    <a:pt x="11729" y="414"/>
                  </a:lnTo>
                  <a:lnTo>
                    <a:pt x="11559" y="317"/>
                  </a:lnTo>
                  <a:lnTo>
                    <a:pt x="11364" y="268"/>
                  </a:lnTo>
                  <a:lnTo>
                    <a:pt x="11145" y="220"/>
                  </a:lnTo>
                  <a:lnTo>
                    <a:pt x="11096" y="171"/>
                  </a:lnTo>
                  <a:lnTo>
                    <a:pt x="10999" y="147"/>
                  </a:lnTo>
                  <a:lnTo>
                    <a:pt x="10634" y="122"/>
                  </a:lnTo>
                  <a:lnTo>
                    <a:pt x="10269" y="98"/>
                  </a:lnTo>
                  <a:lnTo>
                    <a:pt x="9515" y="98"/>
                  </a:lnTo>
                  <a:lnTo>
                    <a:pt x="8030" y="122"/>
                  </a:lnTo>
                  <a:lnTo>
                    <a:pt x="4867" y="98"/>
                  </a:lnTo>
                  <a:lnTo>
                    <a:pt x="3943" y="74"/>
                  </a:lnTo>
                  <a:lnTo>
                    <a:pt x="3018" y="25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Shape 310"/>
            <p:cNvSpPr/>
            <p:nvPr/>
          </p:nvSpPr>
          <p:spPr>
            <a:xfrm>
              <a:off x="585155" y="999764"/>
              <a:ext cx="437758" cy="388236"/>
            </a:xfrm>
            <a:custGeom>
              <a:avLst/>
              <a:gdLst/>
              <a:ahLst/>
              <a:cxnLst/>
              <a:rect l="0" t="0" r="0" b="0"/>
              <a:pathLst>
                <a:path w="17228" h="17399" extrusionOk="0">
                  <a:moveTo>
                    <a:pt x="14162" y="439"/>
                  </a:moveTo>
                  <a:lnTo>
                    <a:pt x="14478" y="512"/>
                  </a:lnTo>
                  <a:lnTo>
                    <a:pt x="14794" y="609"/>
                  </a:lnTo>
                  <a:lnTo>
                    <a:pt x="15111" y="755"/>
                  </a:lnTo>
                  <a:lnTo>
                    <a:pt x="15403" y="925"/>
                  </a:lnTo>
                  <a:lnTo>
                    <a:pt x="15670" y="1120"/>
                  </a:lnTo>
                  <a:lnTo>
                    <a:pt x="15914" y="1315"/>
                  </a:lnTo>
                  <a:lnTo>
                    <a:pt x="16108" y="1534"/>
                  </a:lnTo>
                  <a:lnTo>
                    <a:pt x="15987" y="1558"/>
                  </a:lnTo>
                  <a:lnTo>
                    <a:pt x="15889" y="1607"/>
                  </a:lnTo>
                  <a:lnTo>
                    <a:pt x="15816" y="1655"/>
                  </a:lnTo>
                  <a:lnTo>
                    <a:pt x="15792" y="1680"/>
                  </a:lnTo>
                  <a:lnTo>
                    <a:pt x="15768" y="1728"/>
                  </a:lnTo>
                  <a:lnTo>
                    <a:pt x="15768" y="1777"/>
                  </a:lnTo>
                  <a:lnTo>
                    <a:pt x="15792" y="1826"/>
                  </a:lnTo>
                  <a:lnTo>
                    <a:pt x="15865" y="1850"/>
                  </a:lnTo>
                  <a:lnTo>
                    <a:pt x="15938" y="1874"/>
                  </a:lnTo>
                  <a:lnTo>
                    <a:pt x="16230" y="1874"/>
                  </a:lnTo>
                  <a:lnTo>
                    <a:pt x="16352" y="1850"/>
                  </a:lnTo>
                  <a:lnTo>
                    <a:pt x="16546" y="2166"/>
                  </a:lnTo>
                  <a:lnTo>
                    <a:pt x="16254" y="2142"/>
                  </a:lnTo>
                  <a:lnTo>
                    <a:pt x="16011" y="2142"/>
                  </a:lnTo>
                  <a:lnTo>
                    <a:pt x="15987" y="2166"/>
                  </a:lnTo>
                  <a:lnTo>
                    <a:pt x="15987" y="2191"/>
                  </a:lnTo>
                  <a:lnTo>
                    <a:pt x="16133" y="2312"/>
                  </a:lnTo>
                  <a:lnTo>
                    <a:pt x="16303" y="2410"/>
                  </a:lnTo>
                  <a:lnTo>
                    <a:pt x="16473" y="2458"/>
                  </a:lnTo>
                  <a:lnTo>
                    <a:pt x="16668" y="2507"/>
                  </a:lnTo>
                  <a:lnTo>
                    <a:pt x="16717" y="2750"/>
                  </a:lnTo>
                  <a:lnTo>
                    <a:pt x="16741" y="2994"/>
                  </a:lnTo>
                  <a:lnTo>
                    <a:pt x="16522" y="2872"/>
                  </a:lnTo>
                  <a:lnTo>
                    <a:pt x="16352" y="2799"/>
                  </a:lnTo>
                  <a:lnTo>
                    <a:pt x="16181" y="2702"/>
                  </a:lnTo>
                  <a:lnTo>
                    <a:pt x="16011" y="2653"/>
                  </a:lnTo>
                  <a:lnTo>
                    <a:pt x="15792" y="2653"/>
                  </a:lnTo>
                  <a:lnTo>
                    <a:pt x="15768" y="2677"/>
                  </a:lnTo>
                  <a:lnTo>
                    <a:pt x="15768" y="2702"/>
                  </a:lnTo>
                  <a:lnTo>
                    <a:pt x="15768" y="2726"/>
                  </a:lnTo>
                  <a:lnTo>
                    <a:pt x="15889" y="2872"/>
                  </a:lnTo>
                  <a:lnTo>
                    <a:pt x="16035" y="2994"/>
                  </a:lnTo>
                  <a:lnTo>
                    <a:pt x="16327" y="3213"/>
                  </a:lnTo>
                  <a:lnTo>
                    <a:pt x="16522" y="3334"/>
                  </a:lnTo>
                  <a:lnTo>
                    <a:pt x="16619" y="3407"/>
                  </a:lnTo>
                  <a:lnTo>
                    <a:pt x="16717" y="3456"/>
                  </a:lnTo>
                  <a:lnTo>
                    <a:pt x="16692" y="3651"/>
                  </a:lnTo>
                  <a:lnTo>
                    <a:pt x="16619" y="3845"/>
                  </a:lnTo>
                  <a:lnTo>
                    <a:pt x="16400" y="3602"/>
                  </a:lnTo>
                  <a:lnTo>
                    <a:pt x="16133" y="3407"/>
                  </a:lnTo>
                  <a:lnTo>
                    <a:pt x="15987" y="3310"/>
                  </a:lnTo>
                  <a:lnTo>
                    <a:pt x="15841" y="3237"/>
                  </a:lnTo>
                  <a:lnTo>
                    <a:pt x="15695" y="3188"/>
                  </a:lnTo>
                  <a:lnTo>
                    <a:pt x="15524" y="3164"/>
                  </a:lnTo>
                  <a:lnTo>
                    <a:pt x="15476" y="3188"/>
                  </a:lnTo>
                  <a:lnTo>
                    <a:pt x="15476" y="3213"/>
                  </a:lnTo>
                  <a:lnTo>
                    <a:pt x="15476" y="3237"/>
                  </a:lnTo>
                  <a:lnTo>
                    <a:pt x="15500" y="3261"/>
                  </a:lnTo>
                  <a:lnTo>
                    <a:pt x="15597" y="3359"/>
                  </a:lnTo>
                  <a:lnTo>
                    <a:pt x="15695" y="3432"/>
                  </a:lnTo>
                  <a:lnTo>
                    <a:pt x="15987" y="3699"/>
                  </a:lnTo>
                  <a:lnTo>
                    <a:pt x="16230" y="3918"/>
                  </a:lnTo>
                  <a:lnTo>
                    <a:pt x="16449" y="4162"/>
                  </a:lnTo>
                  <a:lnTo>
                    <a:pt x="16473" y="4186"/>
                  </a:lnTo>
                  <a:lnTo>
                    <a:pt x="16254" y="4526"/>
                  </a:lnTo>
                  <a:lnTo>
                    <a:pt x="16206" y="4453"/>
                  </a:lnTo>
                  <a:lnTo>
                    <a:pt x="16133" y="4380"/>
                  </a:lnTo>
                  <a:lnTo>
                    <a:pt x="15962" y="4259"/>
                  </a:lnTo>
                  <a:lnTo>
                    <a:pt x="15646" y="4040"/>
                  </a:lnTo>
                  <a:lnTo>
                    <a:pt x="15403" y="3821"/>
                  </a:lnTo>
                  <a:lnTo>
                    <a:pt x="15159" y="3626"/>
                  </a:lnTo>
                  <a:lnTo>
                    <a:pt x="15111" y="3626"/>
                  </a:lnTo>
                  <a:lnTo>
                    <a:pt x="15062" y="3651"/>
                  </a:lnTo>
                  <a:lnTo>
                    <a:pt x="15013" y="3724"/>
                  </a:lnTo>
                  <a:lnTo>
                    <a:pt x="15013" y="3821"/>
                  </a:lnTo>
                  <a:lnTo>
                    <a:pt x="15013" y="3894"/>
                  </a:lnTo>
                  <a:lnTo>
                    <a:pt x="15038" y="3991"/>
                  </a:lnTo>
                  <a:lnTo>
                    <a:pt x="15135" y="4137"/>
                  </a:lnTo>
                  <a:lnTo>
                    <a:pt x="15257" y="4283"/>
                  </a:lnTo>
                  <a:lnTo>
                    <a:pt x="15427" y="4453"/>
                  </a:lnTo>
                  <a:lnTo>
                    <a:pt x="15622" y="4599"/>
                  </a:lnTo>
                  <a:lnTo>
                    <a:pt x="15816" y="4745"/>
                  </a:lnTo>
                  <a:lnTo>
                    <a:pt x="15914" y="4818"/>
                  </a:lnTo>
                  <a:lnTo>
                    <a:pt x="16011" y="4843"/>
                  </a:lnTo>
                  <a:lnTo>
                    <a:pt x="15792" y="5135"/>
                  </a:lnTo>
                  <a:lnTo>
                    <a:pt x="14867" y="4162"/>
                  </a:lnTo>
                  <a:lnTo>
                    <a:pt x="13967" y="3213"/>
                  </a:lnTo>
                  <a:lnTo>
                    <a:pt x="13505" y="2750"/>
                  </a:lnTo>
                  <a:lnTo>
                    <a:pt x="13018" y="2288"/>
                  </a:lnTo>
                  <a:lnTo>
                    <a:pt x="12531" y="1850"/>
                  </a:lnTo>
                  <a:lnTo>
                    <a:pt x="12021" y="1461"/>
                  </a:lnTo>
                  <a:lnTo>
                    <a:pt x="12021" y="1388"/>
                  </a:lnTo>
                  <a:lnTo>
                    <a:pt x="12118" y="1315"/>
                  </a:lnTo>
                  <a:lnTo>
                    <a:pt x="12215" y="1242"/>
                  </a:lnTo>
                  <a:lnTo>
                    <a:pt x="12385" y="1047"/>
                  </a:lnTo>
                  <a:lnTo>
                    <a:pt x="12629" y="852"/>
                  </a:lnTo>
                  <a:lnTo>
                    <a:pt x="12921" y="682"/>
                  </a:lnTo>
                  <a:lnTo>
                    <a:pt x="13213" y="560"/>
                  </a:lnTo>
                  <a:lnTo>
                    <a:pt x="13505" y="463"/>
                  </a:lnTo>
                  <a:lnTo>
                    <a:pt x="13675" y="439"/>
                  </a:lnTo>
                  <a:close/>
                  <a:moveTo>
                    <a:pt x="11753" y="1704"/>
                  </a:moveTo>
                  <a:lnTo>
                    <a:pt x="11826" y="1850"/>
                  </a:lnTo>
                  <a:lnTo>
                    <a:pt x="11948" y="1972"/>
                  </a:lnTo>
                  <a:lnTo>
                    <a:pt x="12093" y="2069"/>
                  </a:lnTo>
                  <a:lnTo>
                    <a:pt x="12385" y="2288"/>
                  </a:lnTo>
                  <a:lnTo>
                    <a:pt x="12677" y="2531"/>
                  </a:lnTo>
                  <a:lnTo>
                    <a:pt x="12945" y="2823"/>
                  </a:lnTo>
                  <a:lnTo>
                    <a:pt x="13480" y="3383"/>
                  </a:lnTo>
                  <a:lnTo>
                    <a:pt x="14478" y="4453"/>
                  </a:lnTo>
                  <a:lnTo>
                    <a:pt x="15500" y="5500"/>
                  </a:lnTo>
                  <a:lnTo>
                    <a:pt x="15111" y="5962"/>
                  </a:lnTo>
                  <a:lnTo>
                    <a:pt x="14600" y="5500"/>
                  </a:lnTo>
                  <a:lnTo>
                    <a:pt x="14113" y="5013"/>
                  </a:lnTo>
                  <a:lnTo>
                    <a:pt x="13213" y="4016"/>
                  </a:lnTo>
                  <a:lnTo>
                    <a:pt x="12750" y="3529"/>
                  </a:lnTo>
                  <a:lnTo>
                    <a:pt x="12264" y="3018"/>
                  </a:lnTo>
                  <a:lnTo>
                    <a:pt x="11777" y="2556"/>
                  </a:lnTo>
                  <a:lnTo>
                    <a:pt x="11266" y="2093"/>
                  </a:lnTo>
                  <a:lnTo>
                    <a:pt x="11753" y="1704"/>
                  </a:lnTo>
                  <a:close/>
                  <a:moveTo>
                    <a:pt x="13724" y="5232"/>
                  </a:moveTo>
                  <a:lnTo>
                    <a:pt x="14235" y="5767"/>
                  </a:lnTo>
                  <a:lnTo>
                    <a:pt x="14794" y="6278"/>
                  </a:lnTo>
                  <a:lnTo>
                    <a:pt x="14575" y="6497"/>
                  </a:lnTo>
                  <a:lnTo>
                    <a:pt x="14259" y="6278"/>
                  </a:lnTo>
                  <a:lnTo>
                    <a:pt x="13967" y="6035"/>
                  </a:lnTo>
                  <a:lnTo>
                    <a:pt x="13699" y="5792"/>
                  </a:lnTo>
                  <a:lnTo>
                    <a:pt x="13432" y="5573"/>
                  </a:lnTo>
                  <a:lnTo>
                    <a:pt x="13724" y="5232"/>
                  </a:lnTo>
                  <a:close/>
                  <a:moveTo>
                    <a:pt x="13261" y="5767"/>
                  </a:moveTo>
                  <a:lnTo>
                    <a:pt x="13359" y="5913"/>
                  </a:lnTo>
                  <a:lnTo>
                    <a:pt x="13456" y="6059"/>
                  </a:lnTo>
                  <a:lnTo>
                    <a:pt x="13724" y="6303"/>
                  </a:lnTo>
                  <a:lnTo>
                    <a:pt x="13991" y="6546"/>
                  </a:lnTo>
                  <a:lnTo>
                    <a:pt x="14137" y="6668"/>
                  </a:lnTo>
                  <a:lnTo>
                    <a:pt x="14308" y="6765"/>
                  </a:lnTo>
                  <a:lnTo>
                    <a:pt x="14235" y="6814"/>
                  </a:lnTo>
                  <a:lnTo>
                    <a:pt x="14137" y="6692"/>
                  </a:lnTo>
                  <a:lnTo>
                    <a:pt x="13991" y="6595"/>
                  </a:lnTo>
                  <a:lnTo>
                    <a:pt x="13699" y="6400"/>
                  </a:lnTo>
                  <a:lnTo>
                    <a:pt x="13359" y="6230"/>
                  </a:lnTo>
                  <a:lnTo>
                    <a:pt x="13188" y="6132"/>
                  </a:lnTo>
                  <a:lnTo>
                    <a:pt x="13042" y="6011"/>
                  </a:lnTo>
                  <a:lnTo>
                    <a:pt x="13261" y="5767"/>
                  </a:lnTo>
                  <a:close/>
                  <a:moveTo>
                    <a:pt x="13018" y="6059"/>
                  </a:moveTo>
                  <a:lnTo>
                    <a:pt x="13188" y="6303"/>
                  </a:lnTo>
                  <a:lnTo>
                    <a:pt x="13286" y="6424"/>
                  </a:lnTo>
                  <a:lnTo>
                    <a:pt x="13407" y="6522"/>
                  </a:lnTo>
                  <a:lnTo>
                    <a:pt x="14040" y="7008"/>
                  </a:lnTo>
                  <a:lnTo>
                    <a:pt x="13699" y="7349"/>
                  </a:lnTo>
                  <a:lnTo>
                    <a:pt x="13675" y="7325"/>
                  </a:lnTo>
                  <a:lnTo>
                    <a:pt x="13505" y="7227"/>
                  </a:lnTo>
                  <a:lnTo>
                    <a:pt x="13334" y="7106"/>
                  </a:lnTo>
                  <a:lnTo>
                    <a:pt x="13018" y="6838"/>
                  </a:lnTo>
                  <a:lnTo>
                    <a:pt x="12799" y="6668"/>
                  </a:lnTo>
                  <a:lnTo>
                    <a:pt x="12702" y="6595"/>
                  </a:lnTo>
                  <a:lnTo>
                    <a:pt x="12580" y="6546"/>
                  </a:lnTo>
                  <a:lnTo>
                    <a:pt x="12799" y="6303"/>
                  </a:lnTo>
                  <a:lnTo>
                    <a:pt x="13018" y="6059"/>
                  </a:lnTo>
                  <a:close/>
                  <a:moveTo>
                    <a:pt x="12385" y="6716"/>
                  </a:moveTo>
                  <a:lnTo>
                    <a:pt x="12483" y="6838"/>
                  </a:lnTo>
                  <a:lnTo>
                    <a:pt x="12580" y="6935"/>
                  </a:lnTo>
                  <a:lnTo>
                    <a:pt x="12799" y="7130"/>
                  </a:lnTo>
                  <a:lnTo>
                    <a:pt x="13091" y="7398"/>
                  </a:lnTo>
                  <a:lnTo>
                    <a:pt x="13407" y="7617"/>
                  </a:lnTo>
                  <a:lnTo>
                    <a:pt x="13018" y="8006"/>
                  </a:lnTo>
                  <a:lnTo>
                    <a:pt x="12921" y="8079"/>
                  </a:lnTo>
                  <a:lnTo>
                    <a:pt x="12823" y="7909"/>
                  </a:lnTo>
                  <a:lnTo>
                    <a:pt x="12653" y="7763"/>
                  </a:lnTo>
                  <a:lnTo>
                    <a:pt x="12312" y="7495"/>
                  </a:lnTo>
                  <a:lnTo>
                    <a:pt x="12093" y="7325"/>
                  </a:lnTo>
                  <a:lnTo>
                    <a:pt x="11972" y="7252"/>
                  </a:lnTo>
                  <a:lnTo>
                    <a:pt x="11850" y="7179"/>
                  </a:lnTo>
                  <a:lnTo>
                    <a:pt x="12385" y="6716"/>
                  </a:lnTo>
                  <a:close/>
                  <a:moveTo>
                    <a:pt x="11631" y="7373"/>
                  </a:moveTo>
                  <a:lnTo>
                    <a:pt x="11729" y="7471"/>
                  </a:lnTo>
                  <a:lnTo>
                    <a:pt x="11850" y="7568"/>
                  </a:lnTo>
                  <a:lnTo>
                    <a:pt x="12093" y="7738"/>
                  </a:lnTo>
                  <a:lnTo>
                    <a:pt x="12434" y="8055"/>
                  </a:lnTo>
                  <a:lnTo>
                    <a:pt x="12556" y="8201"/>
                  </a:lnTo>
                  <a:lnTo>
                    <a:pt x="12702" y="8322"/>
                  </a:lnTo>
                  <a:lnTo>
                    <a:pt x="11948" y="9150"/>
                  </a:lnTo>
                  <a:lnTo>
                    <a:pt x="11680" y="8906"/>
                  </a:lnTo>
                  <a:lnTo>
                    <a:pt x="11364" y="8687"/>
                  </a:lnTo>
                  <a:lnTo>
                    <a:pt x="11072" y="8444"/>
                  </a:lnTo>
                  <a:lnTo>
                    <a:pt x="10780" y="8201"/>
                  </a:lnTo>
                  <a:lnTo>
                    <a:pt x="11096" y="7860"/>
                  </a:lnTo>
                  <a:lnTo>
                    <a:pt x="11193" y="7957"/>
                  </a:lnTo>
                  <a:lnTo>
                    <a:pt x="11291" y="8030"/>
                  </a:lnTo>
                  <a:lnTo>
                    <a:pt x="11461" y="8176"/>
                  </a:lnTo>
                  <a:lnTo>
                    <a:pt x="11777" y="8493"/>
                  </a:lnTo>
                  <a:lnTo>
                    <a:pt x="11972" y="8614"/>
                  </a:lnTo>
                  <a:lnTo>
                    <a:pt x="12166" y="8736"/>
                  </a:lnTo>
                  <a:lnTo>
                    <a:pt x="12288" y="8736"/>
                  </a:lnTo>
                  <a:lnTo>
                    <a:pt x="12337" y="8712"/>
                  </a:lnTo>
                  <a:lnTo>
                    <a:pt x="12361" y="8639"/>
                  </a:lnTo>
                  <a:lnTo>
                    <a:pt x="12361" y="8566"/>
                  </a:lnTo>
                  <a:lnTo>
                    <a:pt x="12337" y="8493"/>
                  </a:lnTo>
                  <a:lnTo>
                    <a:pt x="12118" y="8322"/>
                  </a:lnTo>
                  <a:lnTo>
                    <a:pt x="11899" y="8152"/>
                  </a:lnTo>
                  <a:lnTo>
                    <a:pt x="11461" y="7811"/>
                  </a:lnTo>
                  <a:lnTo>
                    <a:pt x="11291" y="7690"/>
                  </a:lnTo>
                  <a:lnTo>
                    <a:pt x="11631" y="7373"/>
                  </a:lnTo>
                  <a:close/>
                  <a:moveTo>
                    <a:pt x="10634" y="8371"/>
                  </a:moveTo>
                  <a:lnTo>
                    <a:pt x="10731" y="8541"/>
                  </a:lnTo>
                  <a:lnTo>
                    <a:pt x="10853" y="8687"/>
                  </a:lnTo>
                  <a:lnTo>
                    <a:pt x="10974" y="8809"/>
                  </a:lnTo>
                  <a:lnTo>
                    <a:pt x="11145" y="8931"/>
                  </a:lnTo>
                  <a:lnTo>
                    <a:pt x="11461" y="9150"/>
                  </a:lnTo>
                  <a:lnTo>
                    <a:pt x="11753" y="9369"/>
                  </a:lnTo>
                  <a:lnTo>
                    <a:pt x="11461" y="9685"/>
                  </a:lnTo>
                  <a:lnTo>
                    <a:pt x="11145" y="9442"/>
                  </a:lnTo>
                  <a:lnTo>
                    <a:pt x="10828" y="9198"/>
                  </a:lnTo>
                  <a:lnTo>
                    <a:pt x="10585" y="8955"/>
                  </a:lnTo>
                  <a:lnTo>
                    <a:pt x="10463" y="8833"/>
                  </a:lnTo>
                  <a:lnTo>
                    <a:pt x="10317" y="8736"/>
                  </a:lnTo>
                  <a:lnTo>
                    <a:pt x="10634" y="8371"/>
                  </a:lnTo>
                  <a:close/>
                  <a:moveTo>
                    <a:pt x="10196" y="8931"/>
                  </a:moveTo>
                  <a:lnTo>
                    <a:pt x="10269" y="9052"/>
                  </a:lnTo>
                  <a:lnTo>
                    <a:pt x="10366" y="9198"/>
                  </a:lnTo>
                  <a:lnTo>
                    <a:pt x="10609" y="9417"/>
                  </a:lnTo>
                  <a:lnTo>
                    <a:pt x="10901" y="9709"/>
                  </a:lnTo>
                  <a:lnTo>
                    <a:pt x="11072" y="9831"/>
                  </a:lnTo>
                  <a:lnTo>
                    <a:pt x="11242" y="9953"/>
                  </a:lnTo>
                  <a:lnTo>
                    <a:pt x="10415" y="10853"/>
                  </a:lnTo>
                  <a:lnTo>
                    <a:pt x="10317" y="10707"/>
                  </a:lnTo>
                  <a:lnTo>
                    <a:pt x="10196" y="10585"/>
                  </a:lnTo>
                  <a:lnTo>
                    <a:pt x="9904" y="10366"/>
                  </a:lnTo>
                  <a:lnTo>
                    <a:pt x="9636" y="10172"/>
                  </a:lnTo>
                  <a:lnTo>
                    <a:pt x="9466" y="10074"/>
                  </a:lnTo>
                  <a:lnTo>
                    <a:pt x="9320" y="10001"/>
                  </a:lnTo>
                  <a:lnTo>
                    <a:pt x="9563" y="9709"/>
                  </a:lnTo>
                  <a:lnTo>
                    <a:pt x="9782" y="9880"/>
                  </a:lnTo>
                  <a:lnTo>
                    <a:pt x="10001" y="10026"/>
                  </a:lnTo>
                  <a:lnTo>
                    <a:pt x="10244" y="10245"/>
                  </a:lnTo>
                  <a:lnTo>
                    <a:pt x="10390" y="10366"/>
                  </a:lnTo>
                  <a:lnTo>
                    <a:pt x="10536" y="10464"/>
                  </a:lnTo>
                  <a:lnTo>
                    <a:pt x="10609" y="10488"/>
                  </a:lnTo>
                  <a:lnTo>
                    <a:pt x="10658" y="10464"/>
                  </a:lnTo>
                  <a:lnTo>
                    <a:pt x="10731" y="10439"/>
                  </a:lnTo>
                  <a:lnTo>
                    <a:pt x="10780" y="10391"/>
                  </a:lnTo>
                  <a:lnTo>
                    <a:pt x="10804" y="10342"/>
                  </a:lnTo>
                  <a:lnTo>
                    <a:pt x="10828" y="10269"/>
                  </a:lnTo>
                  <a:lnTo>
                    <a:pt x="10804" y="10220"/>
                  </a:lnTo>
                  <a:lnTo>
                    <a:pt x="10755" y="10147"/>
                  </a:lnTo>
                  <a:lnTo>
                    <a:pt x="10220" y="9734"/>
                  </a:lnTo>
                  <a:lnTo>
                    <a:pt x="10001" y="9563"/>
                  </a:lnTo>
                  <a:lnTo>
                    <a:pt x="9904" y="9490"/>
                  </a:lnTo>
                  <a:lnTo>
                    <a:pt x="9782" y="9442"/>
                  </a:lnTo>
                  <a:lnTo>
                    <a:pt x="10196" y="8931"/>
                  </a:lnTo>
                  <a:close/>
                  <a:moveTo>
                    <a:pt x="9125" y="10245"/>
                  </a:moveTo>
                  <a:lnTo>
                    <a:pt x="9247" y="10342"/>
                  </a:lnTo>
                  <a:lnTo>
                    <a:pt x="9368" y="10415"/>
                  </a:lnTo>
                  <a:lnTo>
                    <a:pt x="9612" y="10585"/>
                  </a:lnTo>
                  <a:lnTo>
                    <a:pt x="9904" y="10829"/>
                  </a:lnTo>
                  <a:lnTo>
                    <a:pt x="10050" y="10950"/>
                  </a:lnTo>
                  <a:lnTo>
                    <a:pt x="10220" y="11048"/>
                  </a:lnTo>
                  <a:lnTo>
                    <a:pt x="9685" y="11583"/>
                  </a:lnTo>
                  <a:lnTo>
                    <a:pt x="9685" y="11534"/>
                  </a:lnTo>
                  <a:lnTo>
                    <a:pt x="9660" y="11437"/>
                  </a:lnTo>
                  <a:lnTo>
                    <a:pt x="9587" y="11364"/>
                  </a:lnTo>
                  <a:lnTo>
                    <a:pt x="9417" y="11218"/>
                  </a:lnTo>
                  <a:lnTo>
                    <a:pt x="9222" y="11023"/>
                  </a:lnTo>
                  <a:lnTo>
                    <a:pt x="9028" y="10853"/>
                  </a:lnTo>
                  <a:lnTo>
                    <a:pt x="8906" y="10756"/>
                  </a:lnTo>
                  <a:lnTo>
                    <a:pt x="8736" y="10683"/>
                  </a:lnTo>
                  <a:lnTo>
                    <a:pt x="8833" y="10585"/>
                  </a:lnTo>
                  <a:lnTo>
                    <a:pt x="9125" y="10245"/>
                  </a:lnTo>
                  <a:close/>
                  <a:moveTo>
                    <a:pt x="8468" y="10926"/>
                  </a:moveTo>
                  <a:lnTo>
                    <a:pt x="8687" y="11096"/>
                  </a:lnTo>
                  <a:lnTo>
                    <a:pt x="8930" y="11291"/>
                  </a:lnTo>
                  <a:lnTo>
                    <a:pt x="9052" y="11437"/>
                  </a:lnTo>
                  <a:lnTo>
                    <a:pt x="9198" y="11583"/>
                  </a:lnTo>
                  <a:lnTo>
                    <a:pt x="9271" y="11656"/>
                  </a:lnTo>
                  <a:lnTo>
                    <a:pt x="9344" y="11705"/>
                  </a:lnTo>
                  <a:lnTo>
                    <a:pt x="9441" y="11753"/>
                  </a:lnTo>
                  <a:lnTo>
                    <a:pt x="9539" y="11753"/>
                  </a:lnTo>
                  <a:lnTo>
                    <a:pt x="8468" y="12824"/>
                  </a:lnTo>
                  <a:lnTo>
                    <a:pt x="8152" y="12532"/>
                  </a:lnTo>
                  <a:lnTo>
                    <a:pt x="7811" y="12240"/>
                  </a:lnTo>
                  <a:lnTo>
                    <a:pt x="7470" y="11899"/>
                  </a:lnTo>
                  <a:lnTo>
                    <a:pt x="7349" y="11826"/>
                  </a:lnTo>
                  <a:lnTo>
                    <a:pt x="7738" y="11534"/>
                  </a:lnTo>
                  <a:lnTo>
                    <a:pt x="7860" y="11705"/>
                  </a:lnTo>
                  <a:lnTo>
                    <a:pt x="8006" y="11875"/>
                  </a:lnTo>
                  <a:lnTo>
                    <a:pt x="8371" y="12264"/>
                  </a:lnTo>
                  <a:lnTo>
                    <a:pt x="8517" y="12434"/>
                  </a:lnTo>
                  <a:lnTo>
                    <a:pt x="8590" y="12483"/>
                  </a:lnTo>
                  <a:lnTo>
                    <a:pt x="8687" y="12507"/>
                  </a:lnTo>
                  <a:lnTo>
                    <a:pt x="8736" y="12507"/>
                  </a:lnTo>
                  <a:lnTo>
                    <a:pt x="8809" y="12483"/>
                  </a:lnTo>
                  <a:lnTo>
                    <a:pt x="8833" y="12434"/>
                  </a:lnTo>
                  <a:lnTo>
                    <a:pt x="8857" y="12386"/>
                  </a:lnTo>
                  <a:lnTo>
                    <a:pt x="8857" y="12289"/>
                  </a:lnTo>
                  <a:lnTo>
                    <a:pt x="8809" y="12191"/>
                  </a:lnTo>
                  <a:lnTo>
                    <a:pt x="8760" y="12094"/>
                  </a:lnTo>
                  <a:lnTo>
                    <a:pt x="8663" y="11997"/>
                  </a:lnTo>
                  <a:lnTo>
                    <a:pt x="8492" y="11826"/>
                  </a:lnTo>
                  <a:lnTo>
                    <a:pt x="8322" y="11680"/>
                  </a:lnTo>
                  <a:lnTo>
                    <a:pt x="8152" y="11510"/>
                  </a:lnTo>
                  <a:lnTo>
                    <a:pt x="7957" y="11364"/>
                  </a:lnTo>
                  <a:lnTo>
                    <a:pt x="8468" y="10926"/>
                  </a:lnTo>
                  <a:close/>
                  <a:moveTo>
                    <a:pt x="11047" y="2312"/>
                  </a:moveTo>
                  <a:lnTo>
                    <a:pt x="11120" y="2434"/>
                  </a:lnTo>
                  <a:lnTo>
                    <a:pt x="11218" y="2531"/>
                  </a:lnTo>
                  <a:lnTo>
                    <a:pt x="11437" y="2750"/>
                  </a:lnTo>
                  <a:lnTo>
                    <a:pt x="11850" y="3213"/>
                  </a:lnTo>
                  <a:lnTo>
                    <a:pt x="11826" y="3213"/>
                  </a:lnTo>
                  <a:lnTo>
                    <a:pt x="11193" y="3748"/>
                  </a:lnTo>
                  <a:lnTo>
                    <a:pt x="10609" y="4283"/>
                  </a:lnTo>
                  <a:lnTo>
                    <a:pt x="10025" y="4867"/>
                  </a:lnTo>
                  <a:lnTo>
                    <a:pt x="9490" y="5500"/>
                  </a:lnTo>
                  <a:lnTo>
                    <a:pt x="9174" y="5865"/>
                  </a:lnTo>
                  <a:lnTo>
                    <a:pt x="8857" y="6254"/>
                  </a:lnTo>
                  <a:lnTo>
                    <a:pt x="8517" y="6595"/>
                  </a:lnTo>
                  <a:lnTo>
                    <a:pt x="8176" y="6935"/>
                  </a:lnTo>
                  <a:lnTo>
                    <a:pt x="7373" y="7617"/>
                  </a:lnTo>
                  <a:lnTo>
                    <a:pt x="6984" y="7933"/>
                  </a:lnTo>
                  <a:lnTo>
                    <a:pt x="6594" y="8274"/>
                  </a:lnTo>
                  <a:lnTo>
                    <a:pt x="6229" y="8639"/>
                  </a:lnTo>
                  <a:lnTo>
                    <a:pt x="5864" y="9004"/>
                  </a:lnTo>
                  <a:lnTo>
                    <a:pt x="5183" y="9782"/>
                  </a:lnTo>
                  <a:lnTo>
                    <a:pt x="4502" y="10537"/>
                  </a:lnTo>
                  <a:lnTo>
                    <a:pt x="4137" y="10902"/>
                  </a:lnTo>
                  <a:lnTo>
                    <a:pt x="3772" y="11242"/>
                  </a:lnTo>
                  <a:lnTo>
                    <a:pt x="3115" y="11802"/>
                  </a:lnTo>
                  <a:lnTo>
                    <a:pt x="2799" y="12118"/>
                  </a:lnTo>
                  <a:lnTo>
                    <a:pt x="2507" y="12434"/>
                  </a:lnTo>
                  <a:lnTo>
                    <a:pt x="2263" y="12702"/>
                  </a:lnTo>
                  <a:lnTo>
                    <a:pt x="2166" y="12848"/>
                  </a:lnTo>
                  <a:lnTo>
                    <a:pt x="2069" y="13018"/>
                  </a:lnTo>
                  <a:lnTo>
                    <a:pt x="1850" y="12824"/>
                  </a:lnTo>
                  <a:lnTo>
                    <a:pt x="1460" y="12459"/>
                  </a:lnTo>
                  <a:lnTo>
                    <a:pt x="1266" y="12264"/>
                  </a:lnTo>
                  <a:lnTo>
                    <a:pt x="1047" y="12118"/>
                  </a:lnTo>
                  <a:lnTo>
                    <a:pt x="1047" y="12070"/>
                  </a:lnTo>
                  <a:lnTo>
                    <a:pt x="1193" y="11997"/>
                  </a:lnTo>
                  <a:lnTo>
                    <a:pt x="1339" y="11924"/>
                  </a:lnTo>
                  <a:lnTo>
                    <a:pt x="1460" y="11826"/>
                  </a:lnTo>
                  <a:lnTo>
                    <a:pt x="1582" y="11705"/>
                  </a:lnTo>
                  <a:lnTo>
                    <a:pt x="2020" y="11218"/>
                  </a:lnTo>
                  <a:lnTo>
                    <a:pt x="2385" y="10853"/>
                  </a:lnTo>
                  <a:lnTo>
                    <a:pt x="2774" y="10537"/>
                  </a:lnTo>
                  <a:lnTo>
                    <a:pt x="3577" y="9880"/>
                  </a:lnTo>
                  <a:lnTo>
                    <a:pt x="3942" y="9539"/>
                  </a:lnTo>
                  <a:lnTo>
                    <a:pt x="4307" y="9198"/>
                  </a:lnTo>
                  <a:lnTo>
                    <a:pt x="5037" y="8468"/>
                  </a:lnTo>
                  <a:lnTo>
                    <a:pt x="5718" y="7738"/>
                  </a:lnTo>
                  <a:lnTo>
                    <a:pt x="6400" y="7008"/>
                  </a:lnTo>
                  <a:lnTo>
                    <a:pt x="7081" y="6303"/>
                  </a:lnTo>
                  <a:lnTo>
                    <a:pt x="7787" y="5621"/>
                  </a:lnTo>
                  <a:lnTo>
                    <a:pt x="8468" y="4940"/>
                  </a:lnTo>
                  <a:lnTo>
                    <a:pt x="9149" y="4259"/>
                  </a:lnTo>
                  <a:lnTo>
                    <a:pt x="10074" y="3261"/>
                  </a:lnTo>
                  <a:lnTo>
                    <a:pt x="10561" y="2775"/>
                  </a:lnTo>
                  <a:lnTo>
                    <a:pt x="11047" y="2312"/>
                  </a:lnTo>
                  <a:close/>
                  <a:moveTo>
                    <a:pt x="7154" y="11997"/>
                  </a:moveTo>
                  <a:lnTo>
                    <a:pt x="7203" y="12094"/>
                  </a:lnTo>
                  <a:lnTo>
                    <a:pt x="7251" y="12167"/>
                  </a:lnTo>
                  <a:lnTo>
                    <a:pt x="7422" y="12386"/>
                  </a:lnTo>
                  <a:lnTo>
                    <a:pt x="7592" y="12580"/>
                  </a:lnTo>
                  <a:lnTo>
                    <a:pt x="7884" y="12872"/>
                  </a:lnTo>
                  <a:lnTo>
                    <a:pt x="8030" y="12994"/>
                  </a:lnTo>
                  <a:lnTo>
                    <a:pt x="8200" y="13091"/>
                  </a:lnTo>
                  <a:lnTo>
                    <a:pt x="7835" y="13481"/>
                  </a:lnTo>
                  <a:lnTo>
                    <a:pt x="7811" y="13432"/>
                  </a:lnTo>
                  <a:lnTo>
                    <a:pt x="7787" y="13408"/>
                  </a:lnTo>
                  <a:lnTo>
                    <a:pt x="7616" y="13262"/>
                  </a:lnTo>
                  <a:lnTo>
                    <a:pt x="7446" y="13140"/>
                  </a:lnTo>
                  <a:lnTo>
                    <a:pt x="7251" y="13018"/>
                  </a:lnTo>
                  <a:lnTo>
                    <a:pt x="7057" y="12872"/>
                  </a:lnTo>
                  <a:lnTo>
                    <a:pt x="6716" y="12580"/>
                  </a:lnTo>
                  <a:lnTo>
                    <a:pt x="6643" y="12532"/>
                  </a:lnTo>
                  <a:lnTo>
                    <a:pt x="6594" y="12507"/>
                  </a:lnTo>
                  <a:lnTo>
                    <a:pt x="6862" y="12240"/>
                  </a:lnTo>
                  <a:lnTo>
                    <a:pt x="7154" y="11997"/>
                  </a:lnTo>
                  <a:close/>
                  <a:moveTo>
                    <a:pt x="6424" y="12702"/>
                  </a:moveTo>
                  <a:lnTo>
                    <a:pt x="6448" y="12775"/>
                  </a:lnTo>
                  <a:lnTo>
                    <a:pt x="6473" y="12848"/>
                  </a:lnTo>
                  <a:lnTo>
                    <a:pt x="6667" y="13043"/>
                  </a:lnTo>
                  <a:lnTo>
                    <a:pt x="6862" y="13213"/>
                  </a:lnTo>
                  <a:lnTo>
                    <a:pt x="7032" y="13359"/>
                  </a:lnTo>
                  <a:lnTo>
                    <a:pt x="7227" y="13481"/>
                  </a:lnTo>
                  <a:lnTo>
                    <a:pt x="7446" y="13602"/>
                  </a:lnTo>
                  <a:lnTo>
                    <a:pt x="7568" y="13627"/>
                  </a:lnTo>
                  <a:lnTo>
                    <a:pt x="7689" y="13627"/>
                  </a:lnTo>
                  <a:lnTo>
                    <a:pt x="7470" y="13846"/>
                  </a:lnTo>
                  <a:lnTo>
                    <a:pt x="7300" y="14040"/>
                  </a:lnTo>
                  <a:lnTo>
                    <a:pt x="7276" y="14016"/>
                  </a:lnTo>
                  <a:lnTo>
                    <a:pt x="6911" y="13797"/>
                  </a:lnTo>
                  <a:lnTo>
                    <a:pt x="6570" y="13554"/>
                  </a:lnTo>
                  <a:lnTo>
                    <a:pt x="6302" y="13335"/>
                  </a:lnTo>
                  <a:lnTo>
                    <a:pt x="6035" y="13164"/>
                  </a:lnTo>
                  <a:lnTo>
                    <a:pt x="6108" y="13043"/>
                  </a:lnTo>
                  <a:lnTo>
                    <a:pt x="6424" y="12702"/>
                  </a:lnTo>
                  <a:close/>
                  <a:moveTo>
                    <a:pt x="5889" y="13335"/>
                  </a:moveTo>
                  <a:lnTo>
                    <a:pt x="5962" y="13456"/>
                  </a:lnTo>
                  <a:lnTo>
                    <a:pt x="6059" y="13578"/>
                  </a:lnTo>
                  <a:lnTo>
                    <a:pt x="6278" y="13797"/>
                  </a:lnTo>
                  <a:lnTo>
                    <a:pt x="6643" y="14089"/>
                  </a:lnTo>
                  <a:lnTo>
                    <a:pt x="6813" y="14211"/>
                  </a:lnTo>
                  <a:lnTo>
                    <a:pt x="7032" y="14308"/>
                  </a:lnTo>
                  <a:lnTo>
                    <a:pt x="6692" y="14673"/>
                  </a:lnTo>
                  <a:lnTo>
                    <a:pt x="6619" y="14624"/>
                  </a:lnTo>
                  <a:lnTo>
                    <a:pt x="6497" y="14600"/>
                  </a:lnTo>
                  <a:lnTo>
                    <a:pt x="6375" y="14527"/>
                  </a:lnTo>
                  <a:lnTo>
                    <a:pt x="6254" y="14454"/>
                  </a:lnTo>
                  <a:lnTo>
                    <a:pt x="6132" y="14381"/>
                  </a:lnTo>
                  <a:lnTo>
                    <a:pt x="5913" y="14186"/>
                  </a:lnTo>
                  <a:lnTo>
                    <a:pt x="5718" y="14016"/>
                  </a:lnTo>
                  <a:lnTo>
                    <a:pt x="5597" y="13943"/>
                  </a:lnTo>
                  <a:lnTo>
                    <a:pt x="5451" y="13846"/>
                  </a:lnTo>
                  <a:lnTo>
                    <a:pt x="5889" y="13335"/>
                  </a:lnTo>
                  <a:close/>
                  <a:moveTo>
                    <a:pt x="12191" y="3553"/>
                  </a:moveTo>
                  <a:lnTo>
                    <a:pt x="12653" y="4040"/>
                  </a:lnTo>
                  <a:lnTo>
                    <a:pt x="13432" y="4916"/>
                  </a:lnTo>
                  <a:lnTo>
                    <a:pt x="13164" y="5208"/>
                  </a:lnTo>
                  <a:lnTo>
                    <a:pt x="12896" y="5500"/>
                  </a:lnTo>
                  <a:lnTo>
                    <a:pt x="12361" y="6108"/>
                  </a:lnTo>
                  <a:lnTo>
                    <a:pt x="12045" y="6424"/>
                  </a:lnTo>
                  <a:lnTo>
                    <a:pt x="11729" y="6716"/>
                  </a:lnTo>
                  <a:lnTo>
                    <a:pt x="11388" y="7008"/>
                  </a:lnTo>
                  <a:lnTo>
                    <a:pt x="11047" y="7300"/>
                  </a:lnTo>
                  <a:lnTo>
                    <a:pt x="10731" y="7617"/>
                  </a:lnTo>
                  <a:lnTo>
                    <a:pt x="10415" y="7957"/>
                  </a:lnTo>
                  <a:lnTo>
                    <a:pt x="9806" y="8687"/>
                  </a:lnTo>
                  <a:lnTo>
                    <a:pt x="9247" y="9417"/>
                  </a:lnTo>
                  <a:lnTo>
                    <a:pt x="8638" y="10147"/>
                  </a:lnTo>
                  <a:lnTo>
                    <a:pt x="8346" y="10464"/>
                  </a:lnTo>
                  <a:lnTo>
                    <a:pt x="8006" y="10756"/>
                  </a:lnTo>
                  <a:lnTo>
                    <a:pt x="7324" y="11340"/>
                  </a:lnTo>
                  <a:lnTo>
                    <a:pt x="6643" y="11899"/>
                  </a:lnTo>
                  <a:lnTo>
                    <a:pt x="6302" y="12191"/>
                  </a:lnTo>
                  <a:lnTo>
                    <a:pt x="6010" y="12532"/>
                  </a:lnTo>
                  <a:lnTo>
                    <a:pt x="5475" y="13164"/>
                  </a:lnTo>
                  <a:lnTo>
                    <a:pt x="4940" y="13773"/>
                  </a:lnTo>
                  <a:lnTo>
                    <a:pt x="4672" y="14016"/>
                  </a:lnTo>
                  <a:lnTo>
                    <a:pt x="4404" y="14235"/>
                  </a:lnTo>
                  <a:lnTo>
                    <a:pt x="4137" y="14454"/>
                  </a:lnTo>
                  <a:lnTo>
                    <a:pt x="4015" y="14600"/>
                  </a:lnTo>
                  <a:lnTo>
                    <a:pt x="3918" y="14722"/>
                  </a:lnTo>
                  <a:lnTo>
                    <a:pt x="3480" y="14284"/>
                  </a:lnTo>
                  <a:lnTo>
                    <a:pt x="3042" y="13846"/>
                  </a:lnTo>
                  <a:lnTo>
                    <a:pt x="2361" y="13262"/>
                  </a:lnTo>
                  <a:lnTo>
                    <a:pt x="2482" y="13164"/>
                  </a:lnTo>
                  <a:lnTo>
                    <a:pt x="2604" y="13043"/>
                  </a:lnTo>
                  <a:lnTo>
                    <a:pt x="2774" y="12799"/>
                  </a:lnTo>
                  <a:lnTo>
                    <a:pt x="3066" y="12507"/>
                  </a:lnTo>
                  <a:lnTo>
                    <a:pt x="3358" y="12216"/>
                  </a:lnTo>
                  <a:lnTo>
                    <a:pt x="3967" y="11680"/>
                  </a:lnTo>
                  <a:lnTo>
                    <a:pt x="4380" y="11315"/>
                  </a:lnTo>
                  <a:lnTo>
                    <a:pt x="4745" y="10950"/>
                  </a:lnTo>
                  <a:lnTo>
                    <a:pt x="5475" y="10172"/>
                  </a:lnTo>
                  <a:lnTo>
                    <a:pt x="6181" y="9393"/>
                  </a:lnTo>
                  <a:lnTo>
                    <a:pt x="6546" y="9004"/>
                  </a:lnTo>
                  <a:lnTo>
                    <a:pt x="6935" y="8614"/>
                  </a:lnTo>
                  <a:lnTo>
                    <a:pt x="7324" y="8274"/>
                  </a:lnTo>
                  <a:lnTo>
                    <a:pt x="7714" y="7933"/>
                  </a:lnTo>
                  <a:lnTo>
                    <a:pt x="8517" y="7276"/>
                  </a:lnTo>
                  <a:lnTo>
                    <a:pt x="8857" y="6935"/>
                  </a:lnTo>
                  <a:lnTo>
                    <a:pt x="9198" y="6595"/>
                  </a:lnTo>
                  <a:lnTo>
                    <a:pt x="9514" y="6205"/>
                  </a:lnTo>
                  <a:lnTo>
                    <a:pt x="9831" y="5840"/>
                  </a:lnTo>
                  <a:lnTo>
                    <a:pt x="10171" y="5427"/>
                  </a:lnTo>
                  <a:lnTo>
                    <a:pt x="10488" y="5062"/>
                  </a:lnTo>
                  <a:lnTo>
                    <a:pt x="10853" y="4697"/>
                  </a:lnTo>
                  <a:lnTo>
                    <a:pt x="11242" y="4356"/>
                  </a:lnTo>
                  <a:lnTo>
                    <a:pt x="11729" y="3967"/>
                  </a:lnTo>
                  <a:lnTo>
                    <a:pt x="11972" y="3772"/>
                  </a:lnTo>
                  <a:lnTo>
                    <a:pt x="12191" y="3553"/>
                  </a:lnTo>
                  <a:close/>
                  <a:moveTo>
                    <a:pt x="5232" y="14065"/>
                  </a:moveTo>
                  <a:lnTo>
                    <a:pt x="5353" y="14186"/>
                  </a:lnTo>
                  <a:lnTo>
                    <a:pt x="5451" y="14308"/>
                  </a:lnTo>
                  <a:lnTo>
                    <a:pt x="5645" y="14454"/>
                  </a:lnTo>
                  <a:lnTo>
                    <a:pt x="5816" y="14624"/>
                  </a:lnTo>
                  <a:lnTo>
                    <a:pt x="5986" y="14770"/>
                  </a:lnTo>
                  <a:lnTo>
                    <a:pt x="6181" y="14892"/>
                  </a:lnTo>
                  <a:lnTo>
                    <a:pt x="6375" y="14989"/>
                  </a:lnTo>
                  <a:lnTo>
                    <a:pt x="6108" y="15281"/>
                  </a:lnTo>
                  <a:lnTo>
                    <a:pt x="5937" y="15452"/>
                  </a:lnTo>
                  <a:lnTo>
                    <a:pt x="5937" y="15403"/>
                  </a:lnTo>
                  <a:lnTo>
                    <a:pt x="5889" y="15354"/>
                  </a:lnTo>
                  <a:lnTo>
                    <a:pt x="5597" y="15038"/>
                  </a:lnTo>
                  <a:lnTo>
                    <a:pt x="5280" y="14746"/>
                  </a:lnTo>
                  <a:lnTo>
                    <a:pt x="5086" y="14576"/>
                  </a:lnTo>
                  <a:lnTo>
                    <a:pt x="4964" y="14503"/>
                  </a:lnTo>
                  <a:lnTo>
                    <a:pt x="4867" y="14430"/>
                  </a:lnTo>
                  <a:lnTo>
                    <a:pt x="5037" y="14284"/>
                  </a:lnTo>
                  <a:lnTo>
                    <a:pt x="5232" y="14065"/>
                  </a:lnTo>
                  <a:close/>
                  <a:moveTo>
                    <a:pt x="852" y="15476"/>
                  </a:moveTo>
                  <a:lnTo>
                    <a:pt x="974" y="15598"/>
                  </a:lnTo>
                  <a:lnTo>
                    <a:pt x="1412" y="16036"/>
                  </a:lnTo>
                  <a:lnTo>
                    <a:pt x="1363" y="16011"/>
                  </a:lnTo>
                  <a:lnTo>
                    <a:pt x="1290" y="15987"/>
                  </a:lnTo>
                  <a:lnTo>
                    <a:pt x="852" y="15476"/>
                  </a:lnTo>
                  <a:close/>
                  <a:moveTo>
                    <a:pt x="4575" y="14673"/>
                  </a:moveTo>
                  <a:lnTo>
                    <a:pt x="4696" y="14795"/>
                  </a:lnTo>
                  <a:lnTo>
                    <a:pt x="4818" y="14892"/>
                  </a:lnTo>
                  <a:lnTo>
                    <a:pt x="5037" y="15087"/>
                  </a:lnTo>
                  <a:lnTo>
                    <a:pt x="5329" y="15354"/>
                  </a:lnTo>
                  <a:lnTo>
                    <a:pt x="5597" y="15622"/>
                  </a:lnTo>
                  <a:lnTo>
                    <a:pt x="5670" y="15671"/>
                  </a:lnTo>
                  <a:lnTo>
                    <a:pt x="5718" y="15671"/>
                  </a:lnTo>
                  <a:lnTo>
                    <a:pt x="5378" y="15987"/>
                  </a:lnTo>
                  <a:lnTo>
                    <a:pt x="5232" y="16109"/>
                  </a:lnTo>
                  <a:lnTo>
                    <a:pt x="5183" y="16060"/>
                  </a:lnTo>
                  <a:lnTo>
                    <a:pt x="5110" y="16036"/>
                  </a:lnTo>
                  <a:lnTo>
                    <a:pt x="4088" y="14916"/>
                  </a:lnTo>
                  <a:lnTo>
                    <a:pt x="4210" y="14868"/>
                  </a:lnTo>
                  <a:lnTo>
                    <a:pt x="4331" y="14819"/>
                  </a:lnTo>
                  <a:lnTo>
                    <a:pt x="4453" y="14746"/>
                  </a:lnTo>
                  <a:lnTo>
                    <a:pt x="4575" y="14673"/>
                  </a:lnTo>
                  <a:close/>
                  <a:moveTo>
                    <a:pt x="755" y="16230"/>
                  </a:moveTo>
                  <a:lnTo>
                    <a:pt x="1071" y="16498"/>
                  </a:lnTo>
                  <a:lnTo>
                    <a:pt x="1071" y="16522"/>
                  </a:lnTo>
                  <a:lnTo>
                    <a:pt x="998" y="16474"/>
                  </a:lnTo>
                  <a:lnTo>
                    <a:pt x="925" y="16449"/>
                  </a:lnTo>
                  <a:lnTo>
                    <a:pt x="852" y="16376"/>
                  </a:lnTo>
                  <a:lnTo>
                    <a:pt x="755" y="16230"/>
                  </a:lnTo>
                  <a:close/>
                  <a:moveTo>
                    <a:pt x="1047" y="12532"/>
                  </a:moveTo>
                  <a:lnTo>
                    <a:pt x="1168" y="12678"/>
                  </a:lnTo>
                  <a:lnTo>
                    <a:pt x="1314" y="12824"/>
                  </a:lnTo>
                  <a:lnTo>
                    <a:pt x="1582" y="13067"/>
                  </a:lnTo>
                  <a:lnTo>
                    <a:pt x="2166" y="13602"/>
                  </a:lnTo>
                  <a:lnTo>
                    <a:pt x="2750" y="14113"/>
                  </a:lnTo>
                  <a:lnTo>
                    <a:pt x="3018" y="14357"/>
                  </a:lnTo>
                  <a:lnTo>
                    <a:pt x="3261" y="14600"/>
                  </a:lnTo>
                  <a:lnTo>
                    <a:pt x="3723" y="15135"/>
                  </a:lnTo>
                  <a:lnTo>
                    <a:pt x="4185" y="15646"/>
                  </a:lnTo>
                  <a:lnTo>
                    <a:pt x="4672" y="16157"/>
                  </a:lnTo>
                  <a:lnTo>
                    <a:pt x="4404" y="16230"/>
                  </a:lnTo>
                  <a:lnTo>
                    <a:pt x="4112" y="16303"/>
                  </a:lnTo>
                  <a:lnTo>
                    <a:pt x="3553" y="16376"/>
                  </a:lnTo>
                  <a:lnTo>
                    <a:pt x="2969" y="16425"/>
                  </a:lnTo>
                  <a:lnTo>
                    <a:pt x="2409" y="16498"/>
                  </a:lnTo>
                  <a:lnTo>
                    <a:pt x="2288" y="16522"/>
                  </a:lnTo>
                  <a:lnTo>
                    <a:pt x="2263" y="16474"/>
                  </a:lnTo>
                  <a:lnTo>
                    <a:pt x="2142" y="16230"/>
                  </a:lnTo>
                  <a:lnTo>
                    <a:pt x="1996" y="16011"/>
                  </a:lnTo>
                  <a:lnTo>
                    <a:pt x="1801" y="15792"/>
                  </a:lnTo>
                  <a:lnTo>
                    <a:pt x="1606" y="15598"/>
                  </a:lnTo>
                  <a:lnTo>
                    <a:pt x="1168" y="15233"/>
                  </a:lnTo>
                  <a:lnTo>
                    <a:pt x="730" y="14892"/>
                  </a:lnTo>
                  <a:lnTo>
                    <a:pt x="779" y="14600"/>
                  </a:lnTo>
                  <a:lnTo>
                    <a:pt x="925" y="13262"/>
                  </a:lnTo>
                  <a:lnTo>
                    <a:pt x="1047" y="12532"/>
                  </a:lnTo>
                  <a:close/>
                  <a:moveTo>
                    <a:pt x="1436" y="16644"/>
                  </a:moveTo>
                  <a:lnTo>
                    <a:pt x="1533" y="16717"/>
                  </a:lnTo>
                  <a:lnTo>
                    <a:pt x="1387" y="16741"/>
                  </a:lnTo>
                  <a:lnTo>
                    <a:pt x="1436" y="16644"/>
                  </a:lnTo>
                  <a:close/>
                  <a:moveTo>
                    <a:pt x="536" y="16741"/>
                  </a:moveTo>
                  <a:lnTo>
                    <a:pt x="584" y="16766"/>
                  </a:lnTo>
                  <a:lnTo>
                    <a:pt x="609" y="16766"/>
                  </a:lnTo>
                  <a:lnTo>
                    <a:pt x="682" y="16814"/>
                  </a:lnTo>
                  <a:lnTo>
                    <a:pt x="779" y="16839"/>
                  </a:lnTo>
                  <a:lnTo>
                    <a:pt x="876" y="16839"/>
                  </a:lnTo>
                  <a:lnTo>
                    <a:pt x="974" y="16814"/>
                  </a:lnTo>
                  <a:lnTo>
                    <a:pt x="974" y="16839"/>
                  </a:lnTo>
                  <a:lnTo>
                    <a:pt x="755" y="16887"/>
                  </a:lnTo>
                  <a:lnTo>
                    <a:pt x="511" y="16936"/>
                  </a:lnTo>
                  <a:lnTo>
                    <a:pt x="536" y="16741"/>
                  </a:lnTo>
                  <a:close/>
                  <a:moveTo>
                    <a:pt x="13967" y="1"/>
                  </a:moveTo>
                  <a:lnTo>
                    <a:pt x="13602" y="25"/>
                  </a:lnTo>
                  <a:lnTo>
                    <a:pt x="13261" y="74"/>
                  </a:lnTo>
                  <a:lnTo>
                    <a:pt x="12945" y="195"/>
                  </a:lnTo>
                  <a:lnTo>
                    <a:pt x="12629" y="341"/>
                  </a:lnTo>
                  <a:lnTo>
                    <a:pt x="12337" y="560"/>
                  </a:lnTo>
                  <a:lnTo>
                    <a:pt x="12021" y="828"/>
                  </a:lnTo>
                  <a:lnTo>
                    <a:pt x="11875" y="974"/>
                  </a:lnTo>
                  <a:lnTo>
                    <a:pt x="11826" y="1071"/>
                  </a:lnTo>
                  <a:lnTo>
                    <a:pt x="11777" y="1169"/>
                  </a:lnTo>
                  <a:lnTo>
                    <a:pt x="11704" y="1193"/>
                  </a:lnTo>
                  <a:lnTo>
                    <a:pt x="11339" y="1485"/>
                  </a:lnTo>
                  <a:lnTo>
                    <a:pt x="10999" y="1777"/>
                  </a:lnTo>
                  <a:lnTo>
                    <a:pt x="10317" y="2385"/>
                  </a:lnTo>
                  <a:lnTo>
                    <a:pt x="9685" y="3042"/>
                  </a:lnTo>
                  <a:lnTo>
                    <a:pt x="9052" y="3699"/>
                  </a:lnTo>
                  <a:lnTo>
                    <a:pt x="8395" y="4405"/>
                  </a:lnTo>
                  <a:lnTo>
                    <a:pt x="7714" y="5086"/>
                  </a:lnTo>
                  <a:lnTo>
                    <a:pt x="7032" y="5743"/>
                  </a:lnTo>
                  <a:lnTo>
                    <a:pt x="6351" y="6449"/>
                  </a:lnTo>
                  <a:lnTo>
                    <a:pt x="4964" y="7933"/>
                  </a:lnTo>
                  <a:lnTo>
                    <a:pt x="4258" y="8663"/>
                  </a:lnTo>
                  <a:lnTo>
                    <a:pt x="3894" y="9004"/>
                  </a:lnTo>
                  <a:lnTo>
                    <a:pt x="3529" y="9344"/>
                  </a:lnTo>
                  <a:lnTo>
                    <a:pt x="2190" y="10537"/>
                  </a:lnTo>
                  <a:lnTo>
                    <a:pt x="1558" y="11145"/>
                  </a:lnTo>
                  <a:lnTo>
                    <a:pt x="925" y="11778"/>
                  </a:lnTo>
                  <a:lnTo>
                    <a:pt x="876" y="11753"/>
                  </a:lnTo>
                  <a:lnTo>
                    <a:pt x="803" y="11778"/>
                  </a:lnTo>
                  <a:lnTo>
                    <a:pt x="755" y="11802"/>
                  </a:lnTo>
                  <a:lnTo>
                    <a:pt x="706" y="11851"/>
                  </a:lnTo>
                  <a:lnTo>
                    <a:pt x="609" y="12118"/>
                  </a:lnTo>
                  <a:lnTo>
                    <a:pt x="511" y="12386"/>
                  </a:lnTo>
                  <a:lnTo>
                    <a:pt x="463" y="12702"/>
                  </a:lnTo>
                  <a:lnTo>
                    <a:pt x="414" y="12994"/>
                  </a:lnTo>
                  <a:lnTo>
                    <a:pt x="365" y="13627"/>
                  </a:lnTo>
                  <a:lnTo>
                    <a:pt x="292" y="14211"/>
                  </a:lnTo>
                  <a:lnTo>
                    <a:pt x="98" y="15646"/>
                  </a:lnTo>
                  <a:lnTo>
                    <a:pt x="25" y="16376"/>
                  </a:lnTo>
                  <a:lnTo>
                    <a:pt x="0" y="16717"/>
                  </a:lnTo>
                  <a:lnTo>
                    <a:pt x="0" y="17082"/>
                  </a:lnTo>
                  <a:lnTo>
                    <a:pt x="0" y="17155"/>
                  </a:lnTo>
                  <a:lnTo>
                    <a:pt x="25" y="17204"/>
                  </a:lnTo>
                  <a:lnTo>
                    <a:pt x="122" y="17277"/>
                  </a:lnTo>
                  <a:lnTo>
                    <a:pt x="219" y="17325"/>
                  </a:lnTo>
                  <a:lnTo>
                    <a:pt x="341" y="17325"/>
                  </a:lnTo>
                  <a:lnTo>
                    <a:pt x="438" y="17350"/>
                  </a:lnTo>
                  <a:lnTo>
                    <a:pt x="560" y="17374"/>
                  </a:lnTo>
                  <a:lnTo>
                    <a:pt x="803" y="17398"/>
                  </a:lnTo>
                  <a:lnTo>
                    <a:pt x="1047" y="17350"/>
                  </a:lnTo>
                  <a:lnTo>
                    <a:pt x="1339" y="17301"/>
                  </a:lnTo>
                  <a:lnTo>
                    <a:pt x="1874" y="17131"/>
                  </a:lnTo>
                  <a:lnTo>
                    <a:pt x="2312" y="17009"/>
                  </a:lnTo>
                  <a:lnTo>
                    <a:pt x="2677" y="16936"/>
                  </a:lnTo>
                  <a:lnTo>
                    <a:pt x="3018" y="16887"/>
                  </a:lnTo>
                  <a:lnTo>
                    <a:pt x="3723" y="16839"/>
                  </a:lnTo>
                  <a:lnTo>
                    <a:pt x="4088" y="16790"/>
                  </a:lnTo>
                  <a:lnTo>
                    <a:pt x="4429" y="16741"/>
                  </a:lnTo>
                  <a:lnTo>
                    <a:pt x="4769" y="16644"/>
                  </a:lnTo>
                  <a:lnTo>
                    <a:pt x="5110" y="16522"/>
                  </a:lnTo>
                  <a:lnTo>
                    <a:pt x="5159" y="16498"/>
                  </a:lnTo>
                  <a:lnTo>
                    <a:pt x="5207" y="16449"/>
                  </a:lnTo>
                  <a:lnTo>
                    <a:pt x="5353" y="16401"/>
                  </a:lnTo>
                  <a:lnTo>
                    <a:pt x="5499" y="16328"/>
                  </a:lnTo>
                  <a:lnTo>
                    <a:pt x="5645" y="16255"/>
                  </a:lnTo>
                  <a:lnTo>
                    <a:pt x="5791" y="16133"/>
                  </a:lnTo>
                  <a:lnTo>
                    <a:pt x="6035" y="15890"/>
                  </a:lnTo>
                  <a:lnTo>
                    <a:pt x="6254" y="15671"/>
                  </a:lnTo>
                  <a:lnTo>
                    <a:pt x="6959" y="14965"/>
                  </a:lnTo>
                  <a:lnTo>
                    <a:pt x="7641" y="14284"/>
                  </a:lnTo>
                  <a:lnTo>
                    <a:pt x="9101" y="12824"/>
                  </a:lnTo>
                  <a:lnTo>
                    <a:pt x="10536" y="11364"/>
                  </a:lnTo>
                  <a:lnTo>
                    <a:pt x="11218" y="10658"/>
                  </a:lnTo>
                  <a:lnTo>
                    <a:pt x="11875" y="9904"/>
                  </a:lnTo>
                  <a:lnTo>
                    <a:pt x="12531" y="9174"/>
                  </a:lnTo>
                  <a:lnTo>
                    <a:pt x="13213" y="8444"/>
                  </a:lnTo>
                  <a:lnTo>
                    <a:pt x="13870" y="7811"/>
                  </a:lnTo>
                  <a:lnTo>
                    <a:pt x="14527" y="7179"/>
                  </a:lnTo>
                  <a:lnTo>
                    <a:pt x="15184" y="6522"/>
                  </a:lnTo>
                  <a:lnTo>
                    <a:pt x="15500" y="6205"/>
                  </a:lnTo>
                  <a:lnTo>
                    <a:pt x="15816" y="5840"/>
                  </a:lnTo>
                  <a:lnTo>
                    <a:pt x="15889" y="5792"/>
                  </a:lnTo>
                  <a:lnTo>
                    <a:pt x="15987" y="5767"/>
                  </a:lnTo>
                  <a:lnTo>
                    <a:pt x="16060" y="5694"/>
                  </a:lnTo>
                  <a:lnTo>
                    <a:pt x="16108" y="5621"/>
                  </a:lnTo>
                  <a:lnTo>
                    <a:pt x="16133" y="5524"/>
                  </a:lnTo>
                  <a:lnTo>
                    <a:pt x="16376" y="5208"/>
                  </a:lnTo>
                  <a:lnTo>
                    <a:pt x="16595" y="4891"/>
                  </a:lnTo>
                  <a:lnTo>
                    <a:pt x="16814" y="4551"/>
                  </a:lnTo>
                  <a:lnTo>
                    <a:pt x="16984" y="4210"/>
                  </a:lnTo>
                  <a:lnTo>
                    <a:pt x="17106" y="3845"/>
                  </a:lnTo>
                  <a:lnTo>
                    <a:pt x="17203" y="3480"/>
                  </a:lnTo>
                  <a:lnTo>
                    <a:pt x="17228" y="3140"/>
                  </a:lnTo>
                  <a:lnTo>
                    <a:pt x="17203" y="2799"/>
                  </a:lnTo>
                  <a:lnTo>
                    <a:pt x="17130" y="2458"/>
                  </a:lnTo>
                  <a:lnTo>
                    <a:pt x="17009" y="2142"/>
                  </a:lnTo>
                  <a:lnTo>
                    <a:pt x="16863" y="1826"/>
                  </a:lnTo>
                  <a:lnTo>
                    <a:pt x="16668" y="1534"/>
                  </a:lnTo>
                  <a:lnTo>
                    <a:pt x="16449" y="1266"/>
                  </a:lnTo>
                  <a:lnTo>
                    <a:pt x="16230" y="998"/>
                  </a:lnTo>
                  <a:lnTo>
                    <a:pt x="15962" y="779"/>
                  </a:lnTo>
                  <a:lnTo>
                    <a:pt x="15670" y="560"/>
                  </a:lnTo>
                  <a:lnTo>
                    <a:pt x="15354" y="390"/>
                  </a:lnTo>
                  <a:lnTo>
                    <a:pt x="15013" y="244"/>
                  </a:lnTo>
                  <a:lnTo>
                    <a:pt x="14673" y="122"/>
                  </a:lnTo>
                  <a:lnTo>
                    <a:pt x="14332" y="49"/>
                  </a:lnTo>
                  <a:lnTo>
                    <a:pt x="139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3712174896"/>
              </p:ext>
            </p:extLst>
          </p:nvPr>
        </p:nvGraphicFramePr>
        <p:xfrm>
          <a:off x="323528" y="2067694"/>
          <a:ext cx="3888432" cy="2787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287778"/>
              </p:ext>
            </p:extLst>
          </p:nvPr>
        </p:nvGraphicFramePr>
        <p:xfrm>
          <a:off x="4283968" y="20676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513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36"/>
          <p:cNvSpPr/>
          <p:nvPr/>
        </p:nvSpPr>
        <p:spPr>
          <a:xfrm>
            <a:off x="6943121" y="1194044"/>
            <a:ext cx="432048" cy="672944"/>
          </a:xfrm>
          <a:custGeom>
            <a:avLst/>
            <a:gdLst/>
            <a:ahLst/>
            <a:cxnLst/>
            <a:rect l="0" t="0" r="0" b="0"/>
            <a:pathLst>
              <a:path w="13554" h="18858" extrusionOk="0">
                <a:moveTo>
                  <a:pt x="7032" y="462"/>
                </a:moveTo>
                <a:lnTo>
                  <a:pt x="7300" y="487"/>
                </a:lnTo>
                <a:lnTo>
                  <a:pt x="7592" y="511"/>
                </a:lnTo>
                <a:lnTo>
                  <a:pt x="7860" y="560"/>
                </a:lnTo>
                <a:lnTo>
                  <a:pt x="8127" y="633"/>
                </a:lnTo>
                <a:lnTo>
                  <a:pt x="8395" y="706"/>
                </a:lnTo>
                <a:lnTo>
                  <a:pt x="8662" y="803"/>
                </a:lnTo>
                <a:lnTo>
                  <a:pt x="8906" y="925"/>
                </a:lnTo>
                <a:lnTo>
                  <a:pt x="9173" y="1046"/>
                </a:lnTo>
                <a:lnTo>
                  <a:pt x="9417" y="1168"/>
                </a:lnTo>
                <a:lnTo>
                  <a:pt x="9636" y="1338"/>
                </a:lnTo>
                <a:lnTo>
                  <a:pt x="9879" y="1484"/>
                </a:lnTo>
                <a:lnTo>
                  <a:pt x="10074" y="1679"/>
                </a:lnTo>
                <a:lnTo>
                  <a:pt x="10293" y="1849"/>
                </a:lnTo>
                <a:lnTo>
                  <a:pt x="10487" y="2068"/>
                </a:lnTo>
                <a:lnTo>
                  <a:pt x="10731" y="2336"/>
                </a:lnTo>
                <a:lnTo>
                  <a:pt x="10950" y="2652"/>
                </a:lnTo>
                <a:lnTo>
                  <a:pt x="11144" y="2969"/>
                </a:lnTo>
                <a:lnTo>
                  <a:pt x="11290" y="3285"/>
                </a:lnTo>
                <a:lnTo>
                  <a:pt x="11412" y="3626"/>
                </a:lnTo>
                <a:lnTo>
                  <a:pt x="11509" y="3966"/>
                </a:lnTo>
                <a:lnTo>
                  <a:pt x="11582" y="4331"/>
                </a:lnTo>
                <a:lnTo>
                  <a:pt x="11607" y="4721"/>
                </a:lnTo>
                <a:lnTo>
                  <a:pt x="11631" y="5378"/>
                </a:lnTo>
                <a:lnTo>
                  <a:pt x="11655" y="6059"/>
                </a:lnTo>
                <a:lnTo>
                  <a:pt x="11680" y="6716"/>
                </a:lnTo>
                <a:lnTo>
                  <a:pt x="11704" y="7057"/>
                </a:lnTo>
                <a:lnTo>
                  <a:pt x="11753" y="7397"/>
                </a:lnTo>
                <a:lnTo>
                  <a:pt x="10706" y="7397"/>
                </a:lnTo>
                <a:lnTo>
                  <a:pt x="10682" y="6327"/>
                </a:lnTo>
                <a:lnTo>
                  <a:pt x="10682" y="5767"/>
                </a:lnTo>
                <a:lnTo>
                  <a:pt x="10658" y="5232"/>
                </a:lnTo>
                <a:lnTo>
                  <a:pt x="10585" y="4672"/>
                </a:lnTo>
                <a:lnTo>
                  <a:pt x="10512" y="4429"/>
                </a:lnTo>
                <a:lnTo>
                  <a:pt x="10463" y="4161"/>
                </a:lnTo>
                <a:lnTo>
                  <a:pt x="10366" y="3893"/>
                </a:lnTo>
                <a:lnTo>
                  <a:pt x="10268" y="3650"/>
                </a:lnTo>
                <a:lnTo>
                  <a:pt x="10147" y="3407"/>
                </a:lnTo>
                <a:lnTo>
                  <a:pt x="10001" y="3163"/>
                </a:lnTo>
                <a:lnTo>
                  <a:pt x="9879" y="2993"/>
                </a:lnTo>
                <a:lnTo>
                  <a:pt x="9733" y="2823"/>
                </a:lnTo>
                <a:lnTo>
                  <a:pt x="9587" y="2652"/>
                </a:lnTo>
                <a:lnTo>
                  <a:pt x="9417" y="2506"/>
                </a:lnTo>
                <a:lnTo>
                  <a:pt x="9052" y="2263"/>
                </a:lnTo>
                <a:lnTo>
                  <a:pt x="8662" y="2044"/>
                </a:lnTo>
                <a:lnTo>
                  <a:pt x="8273" y="1874"/>
                </a:lnTo>
                <a:lnTo>
                  <a:pt x="7835" y="1728"/>
                </a:lnTo>
                <a:lnTo>
                  <a:pt x="7397" y="1630"/>
                </a:lnTo>
                <a:lnTo>
                  <a:pt x="6959" y="1582"/>
                </a:lnTo>
                <a:lnTo>
                  <a:pt x="6521" y="1582"/>
                </a:lnTo>
                <a:lnTo>
                  <a:pt x="6083" y="1630"/>
                </a:lnTo>
                <a:lnTo>
                  <a:pt x="5670" y="1728"/>
                </a:lnTo>
                <a:lnTo>
                  <a:pt x="5232" y="1898"/>
                </a:lnTo>
                <a:lnTo>
                  <a:pt x="4842" y="2093"/>
                </a:lnTo>
                <a:lnTo>
                  <a:pt x="4477" y="2336"/>
                </a:lnTo>
                <a:lnTo>
                  <a:pt x="4307" y="2482"/>
                </a:lnTo>
                <a:lnTo>
                  <a:pt x="4161" y="2628"/>
                </a:lnTo>
                <a:lnTo>
                  <a:pt x="4015" y="2798"/>
                </a:lnTo>
                <a:lnTo>
                  <a:pt x="3869" y="2969"/>
                </a:lnTo>
                <a:lnTo>
                  <a:pt x="3723" y="3212"/>
                </a:lnTo>
                <a:lnTo>
                  <a:pt x="3577" y="3455"/>
                </a:lnTo>
                <a:lnTo>
                  <a:pt x="3455" y="3699"/>
                </a:lnTo>
                <a:lnTo>
                  <a:pt x="3358" y="3966"/>
                </a:lnTo>
                <a:lnTo>
                  <a:pt x="3261" y="4234"/>
                </a:lnTo>
                <a:lnTo>
                  <a:pt x="3188" y="4502"/>
                </a:lnTo>
                <a:lnTo>
                  <a:pt x="3090" y="5086"/>
                </a:lnTo>
                <a:lnTo>
                  <a:pt x="3017" y="5645"/>
                </a:lnTo>
                <a:lnTo>
                  <a:pt x="2993" y="6229"/>
                </a:lnTo>
                <a:lnTo>
                  <a:pt x="2969" y="6789"/>
                </a:lnTo>
                <a:lnTo>
                  <a:pt x="2993" y="7349"/>
                </a:lnTo>
                <a:lnTo>
                  <a:pt x="2993" y="7397"/>
                </a:lnTo>
                <a:lnTo>
                  <a:pt x="2385" y="7373"/>
                </a:lnTo>
                <a:lnTo>
                  <a:pt x="1776" y="7397"/>
                </a:lnTo>
                <a:lnTo>
                  <a:pt x="1801" y="7324"/>
                </a:lnTo>
                <a:lnTo>
                  <a:pt x="1825" y="7227"/>
                </a:lnTo>
                <a:lnTo>
                  <a:pt x="1752" y="6692"/>
                </a:lnTo>
                <a:lnTo>
                  <a:pt x="1752" y="6132"/>
                </a:lnTo>
                <a:lnTo>
                  <a:pt x="1801" y="5572"/>
                </a:lnTo>
                <a:lnTo>
                  <a:pt x="1874" y="5037"/>
                </a:lnTo>
                <a:lnTo>
                  <a:pt x="1995" y="4477"/>
                </a:lnTo>
                <a:lnTo>
                  <a:pt x="2141" y="3942"/>
                </a:lnTo>
                <a:lnTo>
                  <a:pt x="2336" y="3431"/>
                </a:lnTo>
                <a:lnTo>
                  <a:pt x="2555" y="2944"/>
                </a:lnTo>
                <a:lnTo>
                  <a:pt x="2701" y="2652"/>
                </a:lnTo>
                <a:lnTo>
                  <a:pt x="2871" y="2409"/>
                </a:lnTo>
                <a:lnTo>
                  <a:pt x="3066" y="2166"/>
                </a:lnTo>
                <a:lnTo>
                  <a:pt x="3261" y="1922"/>
                </a:lnTo>
                <a:lnTo>
                  <a:pt x="3455" y="1728"/>
                </a:lnTo>
                <a:lnTo>
                  <a:pt x="3699" y="1533"/>
                </a:lnTo>
                <a:lnTo>
                  <a:pt x="3918" y="1363"/>
                </a:lnTo>
                <a:lnTo>
                  <a:pt x="4185" y="1192"/>
                </a:lnTo>
                <a:lnTo>
                  <a:pt x="4429" y="1046"/>
                </a:lnTo>
                <a:lnTo>
                  <a:pt x="4696" y="925"/>
                </a:lnTo>
                <a:lnTo>
                  <a:pt x="4988" y="803"/>
                </a:lnTo>
                <a:lnTo>
                  <a:pt x="5280" y="706"/>
                </a:lnTo>
                <a:lnTo>
                  <a:pt x="5572" y="633"/>
                </a:lnTo>
                <a:lnTo>
                  <a:pt x="5864" y="560"/>
                </a:lnTo>
                <a:lnTo>
                  <a:pt x="6156" y="511"/>
                </a:lnTo>
                <a:lnTo>
                  <a:pt x="6473" y="487"/>
                </a:lnTo>
                <a:lnTo>
                  <a:pt x="6740" y="462"/>
                </a:lnTo>
                <a:close/>
                <a:moveTo>
                  <a:pt x="6838" y="2020"/>
                </a:moveTo>
                <a:lnTo>
                  <a:pt x="7251" y="2044"/>
                </a:lnTo>
                <a:lnTo>
                  <a:pt x="7665" y="2117"/>
                </a:lnTo>
                <a:lnTo>
                  <a:pt x="8054" y="2239"/>
                </a:lnTo>
                <a:lnTo>
                  <a:pt x="8443" y="2409"/>
                </a:lnTo>
                <a:lnTo>
                  <a:pt x="8808" y="2628"/>
                </a:lnTo>
                <a:lnTo>
                  <a:pt x="9149" y="2871"/>
                </a:lnTo>
                <a:lnTo>
                  <a:pt x="9441" y="3163"/>
                </a:lnTo>
                <a:lnTo>
                  <a:pt x="9587" y="3334"/>
                </a:lnTo>
                <a:lnTo>
                  <a:pt x="9709" y="3504"/>
                </a:lnTo>
                <a:lnTo>
                  <a:pt x="9830" y="3723"/>
                </a:lnTo>
                <a:lnTo>
                  <a:pt x="9928" y="3942"/>
                </a:lnTo>
                <a:lnTo>
                  <a:pt x="10025" y="4161"/>
                </a:lnTo>
                <a:lnTo>
                  <a:pt x="10098" y="4404"/>
                </a:lnTo>
                <a:lnTo>
                  <a:pt x="10195" y="4891"/>
                </a:lnTo>
                <a:lnTo>
                  <a:pt x="10244" y="5402"/>
                </a:lnTo>
                <a:lnTo>
                  <a:pt x="10268" y="5913"/>
                </a:lnTo>
                <a:lnTo>
                  <a:pt x="10268" y="6424"/>
                </a:lnTo>
                <a:lnTo>
                  <a:pt x="10268" y="7422"/>
                </a:lnTo>
                <a:lnTo>
                  <a:pt x="6862" y="7422"/>
                </a:lnTo>
                <a:lnTo>
                  <a:pt x="5402" y="7397"/>
                </a:lnTo>
                <a:lnTo>
                  <a:pt x="3309" y="7397"/>
                </a:lnTo>
                <a:lnTo>
                  <a:pt x="3382" y="6911"/>
                </a:lnTo>
                <a:lnTo>
                  <a:pt x="3455" y="6400"/>
                </a:lnTo>
                <a:lnTo>
                  <a:pt x="3528" y="5426"/>
                </a:lnTo>
                <a:lnTo>
                  <a:pt x="3577" y="4940"/>
                </a:lnTo>
                <a:lnTo>
                  <a:pt x="3674" y="4453"/>
                </a:lnTo>
                <a:lnTo>
                  <a:pt x="3747" y="4234"/>
                </a:lnTo>
                <a:lnTo>
                  <a:pt x="3820" y="3991"/>
                </a:lnTo>
                <a:lnTo>
                  <a:pt x="3918" y="3747"/>
                </a:lnTo>
                <a:lnTo>
                  <a:pt x="4039" y="3528"/>
                </a:lnTo>
                <a:lnTo>
                  <a:pt x="4137" y="3334"/>
                </a:lnTo>
                <a:lnTo>
                  <a:pt x="4258" y="3163"/>
                </a:lnTo>
                <a:lnTo>
                  <a:pt x="4404" y="3017"/>
                </a:lnTo>
                <a:lnTo>
                  <a:pt x="4550" y="2871"/>
                </a:lnTo>
                <a:lnTo>
                  <a:pt x="4696" y="2725"/>
                </a:lnTo>
                <a:lnTo>
                  <a:pt x="4867" y="2604"/>
                </a:lnTo>
                <a:lnTo>
                  <a:pt x="5232" y="2385"/>
                </a:lnTo>
                <a:lnTo>
                  <a:pt x="5597" y="2214"/>
                </a:lnTo>
                <a:lnTo>
                  <a:pt x="6010" y="2093"/>
                </a:lnTo>
                <a:lnTo>
                  <a:pt x="6424" y="2044"/>
                </a:lnTo>
                <a:lnTo>
                  <a:pt x="6838" y="2020"/>
                </a:lnTo>
                <a:close/>
                <a:moveTo>
                  <a:pt x="6984" y="11388"/>
                </a:moveTo>
                <a:lnTo>
                  <a:pt x="6497" y="11631"/>
                </a:lnTo>
                <a:lnTo>
                  <a:pt x="6302" y="11728"/>
                </a:lnTo>
                <a:lnTo>
                  <a:pt x="6083" y="11826"/>
                </a:lnTo>
                <a:lnTo>
                  <a:pt x="6083" y="11826"/>
                </a:lnTo>
                <a:lnTo>
                  <a:pt x="6132" y="11704"/>
                </a:lnTo>
                <a:lnTo>
                  <a:pt x="6205" y="11607"/>
                </a:lnTo>
                <a:lnTo>
                  <a:pt x="6302" y="11534"/>
                </a:lnTo>
                <a:lnTo>
                  <a:pt x="6400" y="11485"/>
                </a:lnTo>
                <a:lnTo>
                  <a:pt x="6497" y="11436"/>
                </a:lnTo>
                <a:lnTo>
                  <a:pt x="6740" y="11388"/>
                </a:lnTo>
                <a:close/>
                <a:moveTo>
                  <a:pt x="7762" y="11899"/>
                </a:moveTo>
                <a:lnTo>
                  <a:pt x="7811" y="12045"/>
                </a:lnTo>
                <a:lnTo>
                  <a:pt x="7835" y="12191"/>
                </a:lnTo>
                <a:lnTo>
                  <a:pt x="7835" y="12191"/>
                </a:lnTo>
                <a:lnTo>
                  <a:pt x="7787" y="12166"/>
                </a:lnTo>
                <a:lnTo>
                  <a:pt x="7738" y="12142"/>
                </a:lnTo>
                <a:lnTo>
                  <a:pt x="7592" y="12166"/>
                </a:lnTo>
                <a:lnTo>
                  <a:pt x="7470" y="12191"/>
                </a:lnTo>
                <a:lnTo>
                  <a:pt x="7470" y="12191"/>
                </a:lnTo>
                <a:lnTo>
                  <a:pt x="7616" y="12093"/>
                </a:lnTo>
                <a:lnTo>
                  <a:pt x="7714" y="11996"/>
                </a:lnTo>
                <a:lnTo>
                  <a:pt x="7762" y="11899"/>
                </a:lnTo>
                <a:close/>
                <a:moveTo>
                  <a:pt x="7422" y="11534"/>
                </a:moveTo>
                <a:lnTo>
                  <a:pt x="7519" y="11582"/>
                </a:lnTo>
                <a:lnTo>
                  <a:pt x="7592" y="11680"/>
                </a:lnTo>
                <a:lnTo>
                  <a:pt x="7543" y="11680"/>
                </a:lnTo>
                <a:lnTo>
                  <a:pt x="7251" y="11826"/>
                </a:lnTo>
                <a:lnTo>
                  <a:pt x="6935" y="11947"/>
                </a:lnTo>
                <a:lnTo>
                  <a:pt x="6351" y="12239"/>
                </a:lnTo>
                <a:lnTo>
                  <a:pt x="6132" y="12337"/>
                </a:lnTo>
                <a:lnTo>
                  <a:pt x="5986" y="12410"/>
                </a:lnTo>
                <a:lnTo>
                  <a:pt x="5864" y="12507"/>
                </a:lnTo>
                <a:lnTo>
                  <a:pt x="5864" y="12507"/>
                </a:lnTo>
                <a:lnTo>
                  <a:pt x="5889" y="12337"/>
                </a:lnTo>
                <a:lnTo>
                  <a:pt x="5913" y="12191"/>
                </a:lnTo>
                <a:lnTo>
                  <a:pt x="6059" y="12191"/>
                </a:lnTo>
                <a:lnTo>
                  <a:pt x="6205" y="12142"/>
                </a:lnTo>
                <a:lnTo>
                  <a:pt x="6473" y="12020"/>
                </a:lnTo>
                <a:lnTo>
                  <a:pt x="6911" y="11801"/>
                </a:lnTo>
                <a:lnTo>
                  <a:pt x="7349" y="11582"/>
                </a:lnTo>
                <a:lnTo>
                  <a:pt x="7422" y="11534"/>
                </a:lnTo>
                <a:close/>
                <a:moveTo>
                  <a:pt x="5864" y="12653"/>
                </a:moveTo>
                <a:lnTo>
                  <a:pt x="5937" y="12702"/>
                </a:lnTo>
                <a:lnTo>
                  <a:pt x="6059" y="12726"/>
                </a:lnTo>
                <a:lnTo>
                  <a:pt x="6205" y="12702"/>
                </a:lnTo>
                <a:lnTo>
                  <a:pt x="6327" y="12653"/>
                </a:lnTo>
                <a:lnTo>
                  <a:pt x="6132" y="12799"/>
                </a:lnTo>
                <a:lnTo>
                  <a:pt x="6059" y="12872"/>
                </a:lnTo>
                <a:lnTo>
                  <a:pt x="5986" y="12969"/>
                </a:lnTo>
                <a:lnTo>
                  <a:pt x="5986" y="12994"/>
                </a:lnTo>
                <a:lnTo>
                  <a:pt x="5937" y="12945"/>
                </a:lnTo>
                <a:lnTo>
                  <a:pt x="5889" y="12872"/>
                </a:lnTo>
                <a:lnTo>
                  <a:pt x="5864" y="12799"/>
                </a:lnTo>
                <a:lnTo>
                  <a:pt x="5864" y="12677"/>
                </a:lnTo>
                <a:lnTo>
                  <a:pt x="5864" y="12653"/>
                </a:lnTo>
                <a:close/>
                <a:moveTo>
                  <a:pt x="7811" y="12458"/>
                </a:moveTo>
                <a:lnTo>
                  <a:pt x="7738" y="12629"/>
                </a:lnTo>
                <a:lnTo>
                  <a:pt x="7641" y="12799"/>
                </a:lnTo>
                <a:lnTo>
                  <a:pt x="7623" y="12828"/>
                </a:lnTo>
                <a:lnTo>
                  <a:pt x="7623" y="12828"/>
                </a:lnTo>
                <a:lnTo>
                  <a:pt x="7641" y="12775"/>
                </a:lnTo>
                <a:lnTo>
                  <a:pt x="7641" y="12726"/>
                </a:lnTo>
                <a:lnTo>
                  <a:pt x="7592" y="12677"/>
                </a:lnTo>
                <a:lnTo>
                  <a:pt x="7519" y="12653"/>
                </a:lnTo>
                <a:lnTo>
                  <a:pt x="7446" y="12653"/>
                </a:lnTo>
                <a:lnTo>
                  <a:pt x="7349" y="12677"/>
                </a:lnTo>
                <a:lnTo>
                  <a:pt x="7178" y="12726"/>
                </a:lnTo>
                <a:lnTo>
                  <a:pt x="6862" y="12921"/>
                </a:lnTo>
                <a:lnTo>
                  <a:pt x="6521" y="13140"/>
                </a:lnTo>
                <a:lnTo>
                  <a:pt x="6351" y="13237"/>
                </a:lnTo>
                <a:lnTo>
                  <a:pt x="6327" y="13213"/>
                </a:lnTo>
                <a:lnTo>
                  <a:pt x="6059" y="13067"/>
                </a:lnTo>
                <a:lnTo>
                  <a:pt x="6229" y="13067"/>
                </a:lnTo>
                <a:lnTo>
                  <a:pt x="6375" y="13018"/>
                </a:lnTo>
                <a:lnTo>
                  <a:pt x="6546" y="12969"/>
                </a:lnTo>
                <a:lnTo>
                  <a:pt x="6692" y="12896"/>
                </a:lnTo>
                <a:lnTo>
                  <a:pt x="6959" y="12775"/>
                </a:lnTo>
                <a:lnTo>
                  <a:pt x="7227" y="12677"/>
                </a:lnTo>
                <a:lnTo>
                  <a:pt x="7762" y="12483"/>
                </a:lnTo>
                <a:lnTo>
                  <a:pt x="7811" y="12458"/>
                </a:lnTo>
                <a:close/>
                <a:moveTo>
                  <a:pt x="7602" y="12862"/>
                </a:moveTo>
                <a:lnTo>
                  <a:pt x="7446" y="13115"/>
                </a:lnTo>
                <a:lnTo>
                  <a:pt x="7397" y="13115"/>
                </a:lnTo>
                <a:lnTo>
                  <a:pt x="7349" y="13140"/>
                </a:lnTo>
                <a:lnTo>
                  <a:pt x="7300" y="13164"/>
                </a:lnTo>
                <a:lnTo>
                  <a:pt x="7276" y="13213"/>
                </a:lnTo>
                <a:lnTo>
                  <a:pt x="7276" y="13261"/>
                </a:lnTo>
                <a:lnTo>
                  <a:pt x="7227" y="13237"/>
                </a:lnTo>
                <a:lnTo>
                  <a:pt x="7057" y="13237"/>
                </a:lnTo>
                <a:lnTo>
                  <a:pt x="6959" y="13286"/>
                </a:lnTo>
                <a:lnTo>
                  <a:pt x="6765" y="13383"/>
                </a:lnTo>
                <a:lnTo>
                  <a:pt x="6546" y="13505"/>
                </a:lnTo>
                <a:lnTo>
                  <a:pt x="6327" y="13602"/>
                </a:lnTo>
                <a:lnTo>
                  <a:pt x="6302" y="13407"/>
                </a:lnTo>
                <a:lnTo>
                  <a:pt x="6448" y="13407"/>
                </a:lnTo>
                <a:lnTo>
                  <a:pt x="6594" y="13383"/>
                </a:lnTo>
                <a:lnTo>
                  <a:pt x="6740" y="13334"/>
                </a:lnTo>
                <a:lnTo>
                  <a:pt x="6862" y="13261"/>
                </a:lnTo>
                <a:lnTo>
                  <a:pt x="7276" y="13091"/>
                </a:lnTo>
                <a:lnTo>
                  <a:pt x="7470" y="12994"/>
                </a:lnTo>
                <a:lnTo>
                  <a:pt x="7543" y="12921"/>
                </a:lnTo>
                <a:lnTo>
                  <a:pt x="7602" y="12862"/>
                </a:lnTo>
                <a:close/>
                <a:moveTo>
                  <a:pt x="7276" y="13529"/>
                </a:moveTo>
                <a:lnTo>
                  <a:pt x="7276" y="13797"/>
                </a:lnTo>
                <a:lnTo>
                  <a:pt x="7203" y="13772"/>
                </a:lnTo>
                <a:lnTo>
                  <a:pt x="7130" y="13797"/>
                </a:lnTo>
                <a:lnTo>
                  <a:pt x="6959" y="13845"/>
                </a:lnTo>
                <a:lnTo>
                  <a:pt x="6667" y="13991"/>
                </a:lnTo>
                <a:lnTo>
                  <a:pt x="6473" y="14113"/>
                </a:lnTo>
                <a:lnTo>
                  <a:pt x="6302" y="14259"/>
                </a:lnTo>
                <a:lnTo>
                  <a:pt x="6327" y="13870"/>
                </a:lnTo>
                <a:lnTo>
                  <a:pt x="6570" y="13870"/>
                </a:lnTo>
                <a:lnTo>
                  <a:pt x="6692" y="13821"/>
                </a:lnTo>
                <a:lnTo>
                  <a:pt x="6789" y="13772"/>
                </a:lnTo>
                <a:lnTo>
                  <a:pt x="7032" y="13675"/>
                </a:lnTo>
                <a:lnTo>
                  <a:pt x="7154" y="13602"/>
                </a:lnTo>
                <a:lnTo>
                  <a:pt x="7276" y="13529"/>
                </a:lnTo>
                <a:close/>
                <a:moveTo>
                  <a:pt x="7276" y="14819"/>
                </a:moveTo>
                <a:lnTo>
                  <a:pt x="7276" y="14989"/>
                </a:lnTo>
                <a:lnTo>
                  <a:pt x="6889" y="15012"/>
                </a:lnTo>
                <a:lnTo>
                  <a:pt x="6889" y="15012"/>
                </a:lnTo>
                <a:lnTo>
                  <a:pt x="7081" y="14916"/>
                </a:lnTo>
                <a:lnTo>
                  <a:pt x="7276" y="14819"/>
                </a:lnTo>
                <a:close/>
                <a:moveTo>
                  <a:pt x="7300" y="14089"/>
                </a:moveTo>
                <a:lnTo>
                  <a:pt x="7300" y="14162"/>
                </a:lnTo>
                <a:lnTo>
                  <a:pt x="7300" y="14210"/>
                </a:lnTo>
                <a:lnTo>
                  <a:pt x="7227" y="14186"/>
                </a:lnTo>
                <a:lnTo>
                  <a:pt x="7154" y="14210"/>
                </a:lnTo>
                <a:lnTo>
                  <a:pt x="6911" y="14332"/>
                </a:lnTo>
                <a:lnTo>
                  <a:pt x="6692" y="14502"/>
                </a:lnTo>
                <a:lnTo>
                  <a:pt x="6594" y="14575"/>
                </a:lnTo>
                <a:lnTo>
                  <a:pt x="6497" y="14673"/>
                </a:lnTo>
                <a:lnTo>
                  <a:pt x="6400" y="14770"/>
                </a:lnTo>
                <a:lnTo>
                  <a:pt x="6278" y="14843"/>
                </a:lnTo>
                <a:lnTo>
                  <a:pt x="6278" y="14867"/>
                </a:lnTo>
                <a:lnTo>
                  <a:pt x="6278" y="14892"/>
                </a:lnTo>
                <a:lnTo>
                  <a:pt x="6302" y="14892"/>
                </a:lnTo>
                <a:lnTo>
                  <a:pt x="6546" y="14867"/>
                </a:lnTo>
                <a:lnTo>
                  <a:pt x="6667" y="14843"/>
                </a:lnTo>
                <a:lnTo>
                  <a:pt x="6789" y="14794"/>
                </a:lnTo>
                <a:lnTo>
                  <a:pt x="7300" y="14527"/>
                </a:lnTo>
                <a:lnTo>
                  <a:pt x="7300" y="14551"/>
                </a:lnTo>
                <a:lnTo>
                  <a:pt x="7276" y="14551"/>
                </a:lnTo>
                <a:lnTo>
                  <a:pt x="7130" y="14624"/>
                </a:lnTo>
                <a:lnTo>
                  <a:pt x="7032" y="14697"/>
                </a:lnTo>
                <a:lnTo>
                  <a:pt x="6813" y="14867"/>
                </a:lnTo>
                <a:lnTo>
                  <a:pt x="6789" y="14916"/>
                </a:lnTo>
                <a:lnTo>
                  <a:pt x="6789" y="14965"/>
                </a:lnTo>
                <a:lnTo>
                  <a:pt x="6813" y="14989"/>
                </a:lnTo>
                <a:lnTo>
                  <a:pt x="6838" y="15013"/>
                </a:lnTo>
                <a:lnTo>
                  <a:pt x="6229" y="15013"/>
                </a:lnTo>
                <a:lnTo>
                  <a:pt x="6254" y="14746"/>
                </a:lnTo>
                <a:lnTo>
                  <a:pt x="6278" y="14502"/>
                </a:lnTo>
                <a:lnTo>
                  <a:pt x="6400" y="14478"/>
                </a:lnTo>
                <a:lnTo>
                  <a:pt x="6521" y="14454"/>
                </a:lnTo>
                <a:lnTo>
                  <a:pt x="6765" y="14332"/>
                </a:lnTo>
                <a:lnTo>
                  <a:pt x="7130" y="14186"/>
                </a:lnTo>
                <a:lnTo>
                  <a:pt x="7300" y="14089"/>
                </a:lnTo>
                <a:close/>
                <a:moveTo>
                  <a:pt x="6838" y="10925"/>
                </a:moveTo>
                <a:lnTo>
                  <a:pt x="6594" y="10950"/>
                </a:lnTo>
                <a:lnTo>
                  <a:pt x="6351" y="11023"/>
                </a:lnTo>
                <a:lnTo>
                  <a:pt x="6132" y="11144"/>
                </a:lnTo>
                <a:lnTo>
                  <a:pt x="5913" y="11290"/>
                </a:lnTo>
                <a:lnTo>
                  <a:pt x="5791" y="11436"/>
                </a:lnTo>
                <a:lnTo>
                  <a:pt x="5670" y="11607"/>
                </a:lnTo>
                <a:lnTo>
                  <a:pt x="5597" y="11801"/>
                </a:lnTo>
                <a:lnTo>
                  <a:pt x="5524" y="11996"/>
                </a:lnTo>
                <a:lnTo>
                  <a:pt x="5475" y="12191"/>
                </a:lnTo>
                <a:lnTo>
                  <a:pt x="5426" y="12410"/>
                </a:lnTo>
                <a:lnTo>
                  <a:pt x="5426" y="12604"/>
                </a:lnTo>
                <a:lnTo>
                  <a:pt x="5451" y="12799"/>
                </a:lnTo>
                <a:lnTo>
                  <a:pt x="5475" y="12921"/>
                </a:lnTo>
                <a:lnTo>
                  <a:pt x="5499" y="13042"/>
                </a:lnTo>
                <a:lnTo>
                  <a:pt x="5572" y="13140"/>
                </a:lnTo>
                <a:lnTo>
                  <a:pt x="5645" y="13237"/>
                </a:lnTo>
                <a:lnTo>
                  <a:pt x="5718" y="13334"/>
                </a:lnTo>
                <a:lnTo>
                  <a:pt x="5816" y="13383"/>
                </a:lnTo>
                <a:lnTo>
                  <a:pt x="5889" y="13456"/>
                </a:lnTo>
                <a:lnTo>
                  <a:pt x="6010" y="13480"/>
                </a:lnTo>
                <a:lnTo>
                  <a:pt x="5962" y="13675"/>
                </a:lnTo>
                <a:lnTo>
                  <a:pt x="5937" y="13894"/>
                </a:lnTo>
                <a:lnTo>
                  <a:pt x="5913" y="14332"/>
                </a:lnTo>
                <a:lnTo>
                  <a:pt x="5816" y="14794"/>
                </a:lnTo>
                <a:lnTo>
                  <a:pt x="5816" y="15038"/>
                </a:lnTo>
                <a:lnTo>
                  <a:pt x="5816" y="15159"/>
                </a:lnTo>
                <a:lnTo>
                  <a:pt x="5840" y="15281"/>
                </a:lnTo>
                <a:lnTo>
                  <a:pt x="5889" y="15330"/>
                </a:lnTo>
                <a:lnTo>
                  <a:pt x="5962" y="15378"/>
                </a:lnTo>
                <a:lnTo>
                  <a:pt x="6035" y="15403"/>
                </a:lnTo>
                <a:lnTo>
                  <a:pt x="6108" y="15378"/>
                </a:lnTo>
                <a:lnTo>
                  <a:pt x="6254" y="15403"/>
                </a:lnTo>
                <a:lnTo>
                  <a:pt x="6424" y="15427"/>
                </a:lnTo>
                <a:lnTo>
                  <a:pt x="6789" y="15427"/>
                </a:lnTo>
                <a:lnTo>
                  <a:pt x="7130" y="15403"/>
                </a:lnTo>
                <a:lnTo>
                  <a:pt x="7470" y="15378"/>
                </a:lnTo>
                <a:lnTo>
                  <a:pt x="7543" y="15354"/>
                </a:lnTo>
                <a:lnTo>
                  <a:pt x="7592" y="15330"/>
                </a:lnTo>
                <a:lnTo>
                  <a:pt x="7616" y="15281"/>
                </a:lnTo>
                <a:lnTo>
                  <a:pt x="7665" y="15232"/>
                </a:lnTo>
                <a:lnTo>
                  <a:pt x="7665" y="15159"/>
                </a:lnTo>
                <a:lnTo>
                  <a:pt x="7665" y="15111"/>
                </a:lnTo>
                <a:lnTo>
                  <a:pt x="7689" y="14308"/>
                </a:lnTo>
                <a:lnTo>
                  <a:pt x="7689" y="13894"/>
                </a:lnTo>
                <a:lnTo>
                  <a:pt x="7665" y="13699"/>
                </a:lnTo>
                <a:lnTo>
                  <a:pt x="7616" y="13505"/>
                </a:lnTo>
                <a:lnTo>
                  <a:pt x="7714" y="13456"/>
                </a:lnTo>
                <a:lnTo>
                  <a:pt x="7787" y="13407"/>
                </a:lnTo>
                <a:lnTo>
                  <a:pt x="7932" y="13164"/>
                </a:lnTo>
                <a:lnTo>
                  <a:pt x="8103" y="12896"/>
                </a:lnTo>
                <a:lnTo>
                  <a:pt x="8224" y="12629"/>
                </a:lnTo>
                <a:lnTo>
                  <a:pt x="8249" y="12483"/>
                </a:lnTo>
                <a:lnTo>
                  <a:pt x="8273" y="12337"/>
                </a:lnTo>
                <a:lnTo>
                  <a:pt x="8273" y="12191"/>
                </a:lnTo>
                <a:lnTo>
                  <a:pt x="8249" y="12020"/>
                </a:lnTo>
                <a:lnTo>
                  <a:pt x="8224" y="11874"/>
                </a:lnTo>
                <a:lnTo>
                  <a:pt x="8151" y="11728"/>
                </a:lnTo>
                <a:lnTo>
                  <a:pt x="8103" y="11607"/>
                </a:lnTo>
                <a:lnTo>
                  <a:pt x="8005" y="11485"/>
                </a:lnTo>
                <a:lnTo>
                  <a:pt x="7908" y="11363"/>
                </a:lnTo>
                <a:lnTo>
                  <a:pt x="7787" y="11242"/>
                </a:lnTo>
                <a:lnTo>
                  <a:pt x="7592" y="11120"/>
                </a:lnTo>
                <a:lnTo>
                  <a:pt x="7349" y="10998"/>
                </a:lnTo>
                <a:lnTo>
                  <a:pt x="7105" y="10950"/>
                </a:lnTo>
                <a:lnTo>
                  <a:pt x="6838" y="10925"/>
                </a:lnTo>
                <a:close/>
                <a:moveTo>
                  <a:pt x="12726" y="7811"/>
                </a:moveTo>
                <a:lnTo>
                  <a:pt x="12872" y="7860"/>
                </a:lnTo>
                <a:lnTo>
                  <a:pt x="12921" y="7884"/>
                </a:lnTo>
                <a:lnTo>
                  <a:pt x="12969" y="7933"/>
                </a:lnTo>
                <a:lnTo>
                  <a:pt x="12994" y="7981"/>
                </a:lnTo>
                <a:lnTo>
                  <a:pt x="13018" y="8078"/>
                </a:lnTo>
                <a:lnTo>
                  <a:pt x="13018" y="8103"/>
                </a:lnTo>
                <a:lnTo>
                  <a:pt x="12069" y="8103"/>
                </a:lnTo>
                <a:lnTo>
                  <a:pt x="11607" y="8151"/>
                </a:lnTo>
                <a:lnTo>
                  <a:pt x="11144" y="8200"/>
                </a:lnTo>
                <a:lnTo>
                  <a:pt x="10390" y="8200"/>
                </a:lnTo>
                <a:lnTo>
                  <a:pt x="10195" y="8224"/>
                </a:lnTo>
                <a:lnTo>
                  <a:pt x="10025" y="8273"/>
                </a:lnTo>
                <a:lnTo>
                  <a:pt x="9879" y="8346"/>
                </a:lnTo>
                <a:lnTo>
                  <a:pt x="9806" y="8395"/>
                </a:lnTo>
                <a:lnTo>
                  <a:pt x="9782" y="8443"/>
                </a:lnTo>
                <a:lnTo>
                  <a:pt x="9782" y="8492"/>
                </a:lnTo>
                <a:lnTo>
                  <a:pt x="9806" y="8541"/>
                </a:lnTo>
                <a:lnTo>
                  <a:pt x="9903" y="8589"/>
                </a:lnTo>
                <a:lnTo>
                  <a:pt x="11193" y="8589"/>
                </a:lnTo>
                <a:lnTo>
                  <a:pt x="11655" y="8565"/>
                </a:lnTo>
                <a:lnTo>
                  <a:pt x="12118" y="8589"/>
                </a:lnTo>
                <a:lnTo>
                  <a:pt x="12580" y="8589"/>
                </a:lnTo>
                <a:lnTo>
                  <a:pt x="12799" y="8565"/>
                </a:lnTo>
                <a:lnTo>
                  <a:pt x="13042" y="8541"/>
                </a:lnTo>
                <a:lnTo>
                  <a:pt x="13042" y="8735"/>
                </a:lnTo>
                <a:lnTo>
                  <a:pt x="13042" y="8979"/>
                </a:lnTo>
                <a:lnTo>
                  <a:pt x="12264" y="8979"/>
                </a:lnTo>
                <a:lnTo>
                  <a:pt x="11485" y="9003"/>
                </a:lnTo>
                <a:lnTo>
                  <a:pt x="11096" y="9027"/>
                </a:lnTo>
                <a:lnTo>
                  <a:pt x="10706" y="9052"/>
                </a:lnTo>
                <a:lnTo>
                  <a:pt x="10341" y="9125"/>
                </a:lnTo>
                <a:lnTo>
                  <a:pt x="10147" y="9173"/>
                </a:lnTo>
                <a:lnTo>
                  <a:pt x="9976" y="9246"/>
                </a:lnTo>
                <a:lnTo>
                  <a:pt x="9952" y="9295"/>
                </a:lnTo>
                <a:lnTo>
                  <a:pt x="9928" y="9344"/>
                </a:lnTo>
                <a:lnTo>
                  <a:pt x="9952" y="9392"/>
                </a:lnTo>
                <a:lnTo>
                  <a:pt x="10001" y="9417"/>
                </a:lnTo>
                <a:lnTo>
                  <a:pt x="10171" y="9441"/>
                </a:lnTo>
                <a:lnTo>
                  <a:pt x="10731" y="9441"/>
                </a:lnTo>
                <a:lnTo>
                  <a:pt x="11485" y="9368"/>
                </a:lnTo>
                <a:lnTo>
                  <a:pt x="12264" y="9368"/>
                </a:lnTo>
                <a:lnTo>
                  <a:pt x="13042" y="9344"/>
                </a:lnTo>
                <a:lnTo>
                  <a:pt x="13067" y="9733"/>
                </a:lnTo>
                <a:lnTo>
                  <a:pt x="12994" y="9684"/>
                </a:lnTo>
                <a:lnTo>
                  <a:pt x="12921" y="9660"/>
                </a:lnTo>
                <a:lnTo>
                  <a:pt x="12118" y="9709"/>
                </a:lnTo>
                <a:lnTo>
                  <a:pt x="11290" y="9757"/>
                </a:lnTo>
                <a:lnTo>
                  <a:pt x="10950" y="9782"/>
                </a:lnTo>
                <a:lnTo>
                  <a:pt x="10366" y="9782"/>
                </a:lnTo>
                <a:lnTo>
                  <a:pt x="10195" y="9830"/>
                </a:lnTo>
                <a:lnTo>
                  <a:pt x="10001" y="9879"/>
                </a:lnTo>
                <a:lnTo>
                  <a:pt x="9855" y="9952"/>
                </a:lnTo>
                <a:lnTo>
                  <a:pt x="9830" y="9976"/>
                </a:lnTo>
                <a:lnTo>
                  <a:pt x="9830" y="10001"/>
                </a:lnTo>
                <a:lnTo>
                  <a:pt x="9830" y="10049"/>
                </a:lnTo>
                <a:lnTo>
                  <a:pt x="9855" y="10074"/>
                </a:lnTo>
                <a:lnTo>
                  <a:pt x="10001" y="10147"/>
                </a:lnTo>
                <a:lnTo>
                  <a:pt x="10171" y="10195"/>
                </a:lnTo>
                <a:lnTo>
                  <a:pt x="10366" y="10220"/>
                </a:lnTo>
                <a:lnTo>
                  <a:pt x="10560" y="10220"/>
                </a:lnTo>
                <a:lnTo>
                  <a:pt x="10950" y="10195"/>
                </a:lnTo>
                <a:lnTo>
                  <a:pt x="11290" y="10171"/>
                </a:lnTo>
                <a:lnTo>
                  <a:pt x="12118" y="10122"/>
                </a:lnTo>
                <a:lnTo>
                  <a:pt x="12921" y="10098"/>
                </a:lnTo>
                <a:lnTo>
                  <a:pt x="13018" y="10074"/>
                </a:lnTo>
                <a:lnTo>
                  <a:pt x="13091" y="10001"/>
                </a:lnTo>
                <a:lnTo>
                  <a:pt x="13091" y="10390"/>
                </a:lnTo>
                <a:lnTo>
                  <a:pt x="13091" y="10633"/>
                </a:lnTo>
                <a:lnTo>
                  <a:pt x="12921" y="10609"/>
                </a:lnTo>
                <a:lnTo>
                  <a:pt x="12775" y="10585"/>
                </a:lnTo>
                <a:lnTo>
                  <a:pt x="12410" y="10585"/>
                </a:lnTo>
                <a:lnTo>
                  <a:pt x="12069" y="10609"/>
                </a:lnTo>
                <a:lnTo>
                  <a:pt x="11728" y="10609"/>
                </a:lnTo>
                <a:lnTo>
                  <a:pt x="11266" y="10585"/>
                </a:lnTo>
                <a:lnTo>
                  <a:pt x="10779" y="10560"/>
                </a:lnTo>
                <a:lnTo>
                  <a:pt x="10536" y="10585"/>
                </a:lnTo>
                <a:lnTo>
                  <a:pt x="10317" y="10633"/>
                </a:lnTo>
                <a:lnTo>
                  <a:pt x="10098" y="10706"/>
                </a:lnTo>
                <a:lnTo>
                  <a:pt x="9903" y="10828"/>
                </a:lnTo>
                <a:lnTo>
                  <a:pt x="9903" y="10852"/>
                </a:lnTo>
                <a:lnTo>
                  <a:pt x="9928" y="10877"/>
                </a:lnTo>
                <a:lnTo>
                  <a:pt x="10147" y="10950"/>
                </a:lnTo>
                <a:lnTo>
                  <a:pt x="10390" y="10974"/>
                </a:lnTo>
                <a:lnTo>
                  <a:pt x="10901" y="10998"/>
                </a:lnTo>
                <a:lnTo>
                  <a:pt x="11899" y="10998"/>
                </a:lnTo>
                <a:lnTo>
                  <a:pt x="12483" y="11047"/>
                </a:lnTo>
                <a:lnTo>
                  <a:pt x="12799" y="11047"/>
                </a:lnTo>
                <a:lnTo>
                  <a:pt x="13091" y="10998"/>
                </a:lnTo>
                <a:lnTo>
                  <a:pt x="13067" y="11363"/>
                </a:lnTo>
                <a:lnTo>
                  <a:pt x="12239" y="11388"/>
                </a:lnTo>
                <a:lnTo>
                  <a:pt x="11412" y="11461"/>
                </a:lnTo>
                <a:lnTo>
                  <a:pt x="11071" y="11485"/>
                </a:lnTo>
                <a:lnTo>
                  <a:pt x="10682" y="11509"/>
                </a:lnTo>
                <a:lnTo>
                  <a:pt x="10487" y="11534"/>
                </a:lnTo>
                <a:lnTo>
                  <a:pt x="10293" y="11558"/>
                </a:lnTo>
                <a:lnTo>
                  <a:pt x="10122" y="11607"/>
                </a:lnTo>
                <a:lnTo>
                  <a:pt x="9976" y="11680"/>
                </a:lnTo>
                <a:lnTo>
                  <a:pt x="9952" y="11704"/>
                </a:lnTo>
                <a:lnTo>
                  <a:pt x="9952" y="11728"/>
                </a:lnTo>
                <a:lnTo>
                  <a:pt x="9952" y="11753"/>
                </a:lnTo>
                <a:lnTo>
                  <a:pt x="9976" y="11777"/>
                </a:lnTo>
                <a:lnTo>
                  <a:pt x="10122" y="11850"/>
                </a:lnTo>
                <a:lnTo>
                  <a:pt x="10317" y="11874"/>
                </a:lnTo>
                <a:lnTo>
                  <a:pt x="10487" y="11899"/>
                </a:lnTo>
                <a:lnTo>
                  <a:pt x="10682" y="11899"/>
                </a:lnTo>
                <a:lnTo>
                  <a:pt x="11071" y="11874"/>
                </a:lnTo>
                <a:lnTo>
                  <a:pt x="11412" y="11826"/>
                </a:lnTo>
                <a:lnTo>
                  <a:pt x="12239" y="11777"/>
                </a:lnTo>
                <a:lnTo>
                  <a:pt x="13067" y="11728"/>
                </a:lnTo>
                <a:lnTo>
                  <a:pt x="13042" y="12312"/>
                </a:lnTo>
                <a:lnTo>
                  <a:pt x="12848" y="12264"/>
                </a:lnTo>
                <a:lnTo>
                  <a:pt x="12264" y="12264"/>
                </a:lnTo>
                <a:lnTo>
                  <a:pt x="11874" y="12288"/>
                </a:lnTo>
                <a:lnTo>
                  <a:pt x="11509" y="12312"/>
                </a:lnTo>
                <a:lnTo>
                  <a:pt x="11120" y="12312"/>
                </a:lnTo>
                <a:lnTo>
                  <a:pt x="10706" y="12288"/>
                </a:lnTo>
                <a:lnTo>
                  <a:pt x="10512" y="12312"/>
                </a:lnTo>
                <a:lnTo>
                  <a:pt x="10317" y="12337"/>
                </a:lnTo>
                <a:lnTo>
                  <a:pt x="10147" y="12385"/>
                </a:lnTo>
                <a:lnTo>
                  <a:pt x="9976" y="12483"/>
                </a:lnTo>
                <a:lnTo>
                  <a:pt x="9952" y="12507"/>
                </a:lnTo>
                <a:lnTo>
                  <a:pt x="9976" y="12531"/>
                </a:lnTo>
                <a:lnTo>
                  <a:pt x="10122" y="12629"/>
                </a:lnTo>
                <a:lnTo>
                  <a:pt x="10317" y="12677"/>
                </a:lnTo>
                <a:lnTo>
                  <a:pt x="10512" y="12726"/>
                </a:lnTo>
                <a:lnTo>
                  <a:pt x="11120" y="12726"/>
                </a:lnTo>
                <a:lnTo>
                  <a:pt x="11509" y="12702"/>
                </a:lnTo>
                <a:lnTo>
                  <a:pt x="12264" y="12726"/>
                </a:lnTo>
                <a:lnTo>
                  <a:pt x="12653" y="12702"/>
                </a:lnTo>
                <a:lnTo>
                  <a:pt x="12823" y="12677"/>
                </a:lnTo>
                <a:lnTo>
                  <a:pt x="13018" y="12653"/>
                </a:lnTo>
                <a:lnTo>
                  <a:pt x="12994" y="12848"/>
                </a:lnTo>
                <a:lnTo>
                  <a:pt x="12994" y="13164"/>
                </a:lnTo>
                <a:lnTo>
                  <a:pt x="12629" y="13115"/>
                </a:lnTo>
                <a:lnTo>
                  <a:pt x="12264" y="13115"/>
                </a:lnTo>
                <a:lnTo>
                  <a:pt x="11534" y="13164"/>
                </a:lnTo>
                <a:lnTo>
                  <a:pt x="11144" y="13164"/>
                </a:lnTo>
                <a:lnTo>
                  <a:pt x="10755" y="13188"/>
                </a:lnTo>
                <a:lnTo>
                  <a:pt x="10341" y="13213"/>
                </a:lnTo>
                <a:lnTo>
                  <a:pt x="10171" y="13261"/>
                </a:lnTo>
                <a:lnTo>
                  <a:pt x="9976" y="13310"/>
                </a:lnTo>
                <a:lnTo>
                  <a:pt x="9952" y="13334"/>
                </a:lnTo>
                <a:lnTo>
                  <a:pt x="9976" y="13383"/>
                </a:lnTo>
                <a:lnTo>
                  <a:pt x="10122" y="13480"/>
                </a:lnTo>
                <a:lnTo>
                  <a:pt x="10293" y="13529"/>
                </a:lnTo>
                <a:lnTo>
                  <a:pt x="10463" y="13578"/>
                </a:lnTo>
                <a:lnTo>
                  <a:pt x="11023" y="13578"/>
                </a:lnTo>
                <a:lnTo>
                  <a:pt x="11363" y="13553"/>
                </a:lnTo>
                <a:lnTo>
                  <a:pt x="12166" y="13505"/>
                </a:lnTo>
                <a:lnTo>
                  <a:pt x="12580" y="13505"/>
                </a:lnTo>
                <a:lnTo>
                  <a:pt x="12969" y="13529"/>
                </a:lnTo>
                <a:lnTo>
                  <a:pt x="12945" y="14210"/>
                </a:lnTo>
                <a:lnTo>
                  <a:pt x="12775" y="14137"/>
                </a:lnTo>
                <a:lnTo>
                  <a:pt x="12580" y="14089"/>
                </a:lnTo>
                <a:lnTo>
                  <a:pt x="12385" y="14064"/>
                </a:lnTo>
                <a:lnTo>
                  <a:pt x="11753" y="14064"/>
                </a:lnTo>
                <a:lnTo>
                  <a:pt x="11388" y="14089"/>
                </a:lnTo>
                <a:lnTo>
                  <a:pt x="10852" y="14137"/>
                </a:lnTo>
                <a:lnTo>
                  <a:pt x="10317" y="14162"/>
                </a:lnTo>
                <a:lnTo>
                  <a:pt x="10001" y="14186"/>
                </a:lnTo>
                <a:lnTo>
                  <a:pt x="9830" y="14235"/>
                </a:lnTo>
                <a:lnTo>
                  <a:pt x="9782" y="14259"/>
                </a:lnTo>
                <a:lnTo>
                  <a:pt x="9709" y="14308"/>
                </a:lnTo>
                <a:lnTo>
                  <a:pt x="9684" y="14332"/>
                </a:lnTo>
                <a:lnTo>
                  <a:pt x="9684" y="14381"/>
                </a:lnTo>
                <a:lnTo>
                  <a:pt x="9684" y="14429"/>
                </a:lnTo>
                <a:lnTo>
                  <a:pt x="9709" y="14478"/>
                </a:lnTo>
                <a:lnTo>
                  <a:pt x="9782" y="14527"/>
                </a:lnTo>
                <a:lnTo>
                  <a:pt x="9830" y="14551"/>
                </a:lnTo>
                <a:lnTo>
                  <a:pt x="10001" y="14600"/>
                </a:lnTo>
                <a:lnTo>
                  <a:pt x="10414" y="14600"/>
                </a:lnTo>
                <a:lnTo>
                  <a:pt x="10828" y="14551"/>
                </a:lnTo>
                <a:lnTo>
                  <a:pt x="11144" y="14527"/>
                </a:lnTo>
                <a:lnTo>
                  <a:pt x="11558" y="14502"/>
                </a:lnTo>
                <a:lnTo>
                  <a:pt x="11996" y="14454"/>
                </a:lnTo>
                <a:lnTo>
                  <a:pt x="12215" y="14478"/>
                </a:lnTo>
                <a:lnTo>
                  <a:pt x="12434" y="14478"/>
                </a:lnTo>
                <a:lnTo>
                  <a:pt x="12629" y="14527"/>
                </a:lnTo>
                <a:lnTo>
                  <a:pt x="12823" y="14600"/>
                </a:lnTo>
                <a:lnTo>
                  <a:pt x="12872" y="14624"/>
                </a:lnTo>
                <a:lnTo>
                  <a:pt x="12945" y="14624"/>
                </a:lnTo>
                <a:lnTo>
                  <a:pt x="12945" y="15062"/>
                </a:lnTo>
                <a:lnTo>
                  <a:pt x="12872" y="14989"/>
                </a:lnTo>
                <a:lnTo>
                  <a:pt x="12848" y="14965"/>
                </a:lnTo>
                <a:lnTo>
                  <a:pt x="12799" y="14940"/>
                </a:lnTo>
                <a:lnTo>
                  <a:pt x="12483" y="14916"/>
                </a:lnTo>
                <a:lnTo>
                  <a:pt x="12142" y="14892"/>
                </a:lnTo>
                <a:lnTo>
                  <a:pt x="11461" y="14916"/>
                </a:lnTo>
                <a:lnTo>
                  <a:pt x="10706" y="14940"/>
                </a:lnTo>
                <a:lnTo>
                  <a:pt x="10317" y="14965"/>
                </a:lnTo>
                <a:lnTo>
                  <a:pt x="9952" y="15013"/>
                </a:lnTo>
                <a:lnTo>
                  <a:pt x="9903" y="15038"/>
                </a:lnTo>
                <a:lnTo>
                  <a:pt x="9855" y="15086"/>
                </a:lnTo>
                <a:lnTo>
                  <a:pt x="9830" y="15135"/>
                </a:lnTo>
                <a:lnTo>
                  <a:pt x="9830" y="15208"/>
                </a:lnTo>
                <a:lnTo>
                  <a:pt x="9830" y="15257"/>
                </a:lnTo>
                <a:lnTo>
                  <a:pt x="9855" y="15305"/>
                </a:lnTo>
                <a:lnTo>
                  <a:pt x="9903" y="15354"/>
                </a:lnTo>
                <a:lnTo>
                  <a:pt x="9952" y="15378"/>
                </a:lnTo>
                <a:lnTo>
                  <a:pt x="10293" y="15403"/>
                </a:lnTo>
                <a:lnTo>
                  <a:pt x="10633" y="15403"/>
                </a:lnTo>
                <a:lnTo>
                  <a:pt x="11315" y="15378"/>
                </a:lnTo>
                <a:lnTo>
                  <a:pt x="12045" y="15354"/>
                </a:lnTo>
                <a:lnTo>
                  <a:pt x="12750" y="15330"/>
                </a:lnTo>
                <a:lnTo>
                  <a:pt x="12848" y="15305"/>
                </a:lnTo>
                <a:lnTo>
                  <a:pt x="12896" y="15257"/>
                </a:lnTo>
                <a:lnTo>
                  <a:pt x="12921" y="15232"/>
                </a:lnTo>
                <a:lnTo>
                  <a:pt x="12921" y="15695"/>
                </a:lnTo>
                <a:lnTo>
                  <a:pt x="12629" y="15646"/>
                </a:lnTo>
                <a:lnTo>
                  <a:pt x="12312" y="15646"/>
                </a:lnTo>
                <a:lnTo>
                  <a:pt x="11728" y="15670"/>
                </a:lnTo>
                <a:lnTo>
                  <a:pt x="11290" y="15695"/>
                </a:lnTo>
                <a:lnTo>
                  <a:pt x="10828" y="15743"/>
                </a:lnTo>
                <a:lnTo>
                  <a:pt x="10609" y="15792"/>
                </a:lnTo>
                <a:lnTo>
                  <a:pt x="10390" y="15865"/>
                </a:lnTo>
                <a:lnTo>
                  <a:pt x="10195" y="15938"/>
                </a:lnTo>
                <a:lnTo>
                  <a:pt x="10001" y="16060"/>
                </a:lnTo>
                <a:lnTo>
                  <a:pt x="9976" y="16084"/>
                </a:lnTo>
                <a:lnTo>
                  <a:pt x="9976" y="16133"/>
                </a:lnTo>
                <a:lnTo>
                  <a:pt x="9976" y="16157"/>
                </a:lnTo>
                <a:lnTo>
                  <a:pt x="10025" y="16181"/>
                </a:lnTo>
                <a:lnTo>
                  <a:pt x="10414" y="16181"/>
                </a:lnTo>
                <a:lnTo>
                  <a:pt x="10804" y="16157"/>
                </a:lnTo>
                <a:lnTo>
                  <a:pt x="11193" y="16108"/>
                </a:lnTo>
                <a:lnTo>
                  <a:pt x="11582" y="16084"/>
                </a:lnTo>
                <a:lnTo>
                  <a:pt x="12020" y="16060"/>
                </a:lnTo>
                <a:lnTo>
                  <a:pt x="12458" y="16060"/>
                </a:lnTo>
                <a:lnTo>
                  <a:pt x="12702" y="16084"/>
                </a:lnTo>
                <a:lnTo>
                  <a:pt x="12945" y="16133"/>
                </a:lnTo>
                <a:lnTo>
                  <a:pt x="12945" y="16424"/>
                </a:lnTo>
                <a:lnTo>
                  <a:pt x="12629" y="16400"/>
                </a:lnTo>
                <a:lnTo>
                  <a:pt x="12312" y="16400"/>
                </a:lnTo>
                <a:lnTo>
                  <a:pt x="11680" y="16424"/>
                </a:lnTo>
                <a:lnTo>
                  <a:pt x="11363" y="16424"/>
                </a:lnTo>
                <a:lnTo>
                  <a:pt x="10925" y="16449"/>
                </a:lnTo>
                <a:lnTo>
                  <a:pt x="10706" y="16473"/>
                </a:lnTo>
                <a:lnTo>
                  <a:pt x="10512" y="16522"/>
                </a:lnTo>
                <a:lnTo>
                  <a:pt x="10341" y="16619"/>
                </a:lnTo>
                <a:lnTo>
                  <a:pt x="10293" y="16668"/>
                </a:lnTo>
                <a:lnTo>
                  <a:pt x="10244" y="16716"/>
                </a:lnTo>
                <a:lnTo>
                  <a:pt x="10244" y="16814"/>
                </a:lnTo>
                <a:lnTo>
                  <a:pt x="10268" y="16838"/>
                </a:lnTo>
                <a:lnTo>
                  <a:pt x="10293" y="16862"/>
                </a:lnTo>
                <a:lnTo>
                  <a:pt x="10414" y="16935"/>
                </a:lnTo>
                <a:lnTo>
                  <a:pt x="10560" y="16960"/>
                </a:lnTo>
                <a:lnTo>
                  <a:pt x="10925" y="16960"/>
                </a:lnTo>
                <a:lnTo>
                  <a:pt x="11290" y="16935"/>
                </a:lnTo>
                <a:lnTo>
                  <a:pt x="11582" y="16887"/>
                </a:lnTo>
                <a:lnTo>
                  <a:pt x="12629" y="16887"/>
                </a:lnTo>
                <a:lnTo>
                  <a:pt x="12969" y="16935"/>
                </a:lnTo>
                <a:lnTo>
                  <a:pt x="12969" y="17179"/>
                </a:lnTo>
                <a:lnTo>
                  <a:pt x="12945" y="17227"/>
                </a:lnTo>
                <a:lnTo>
                  <a:pt x="12921" y="17276"/>
                </a:lnTo>
                <a:lnTo>
                  <a:pt x="12921" y="17373"/>
                </a:lnTo>
                <a:lnTo>
                  <a:pt x="12653" y="17349"/>
                </a:lnTo>
                <a:lnTo>
                  <a:pt x="12385" y="17349"/>
                </a:lnTo>
                <a:lnTo>
                  <a:pt x="11850" y="17398"/>
                </a:lnTo>
                <a:lnTo>
                  <a:pt x="11120" y="17422"/>
                </a:lnTo>
                <a:lnTo>
                  <a:pt x="10755" y="17471"/>
                </a:lnTo>
                <a:lnTo>
                  <a:pt x="10585" y="17519"/>
                </a:lnTo>
                <a:lnTo>
                  <a:pt x="10414" y="17592"/>
                </a:lnTo>
                <a:lnTo>
                  <a:pt x="10390" y="17592"/>
                </a:lnTo>
                <a:lnTo>
                  <a:pt x="10414" y="17617"/>
                </a:lnTo>
                <a:lnTo>
                  <a:pt x="10560" y="17665"/>
                </a:lnTo>
                <a:lnTo>
                  <a:pt x="10731" y="17714"/>
                </a:lnTo>
                <a:lnTo>
                  <a:pt x="11023" y="17738"/>
                </a:lnTo>
                <a:lnTo>
                  <a:pt x="12775" y="17738"/>
                </a:lnTo>
                <a:lnTo>
                  <a:pt x="12677" y="17836"/>
                </a:lnTo>
                <a:lnTo>
                  <a:pt x="12580" y="17957"/>
                </a:lnTo>
                <a:lnTo>
                  <a:pt x="12483" y="17909"/>
                </a:lnTo>
                <a:lnTo>
                  <a:pt x="12361" y="17884"/>
                </a:lnTo>
                <a:lnTo>
                  <a:pt x="11363" y="17884"/>
                </a:lnTo>
                <a:lnTo>
                  <a:pt x="11047" y="17909"/>
                </a:lnTo>
                <a:lnTo>
                  <a:pt x="10901" y="17933"/>
                </a:lnTo>
                <a:lnTo>
                  <a:pt x="10755" y="17957"/>
                </a:lnTo>
                <a:lnTo>
                  <a:pt x="10633" y="18030"/>
                </a:lnTo>
                <a:lnTo>
                  <a:pt x="10512" y="18103"/>
                </a:lnTo>
                <a:lnTo>
                  <a:pt x="10512" y="18128"/>
                </a:lnTo>
                <a:lnTo>
                  <a:pt x="10536" y="18152"/>
                </a:lnTo>
                <a:lnTo>
                  <a:pt x="10633" y="18201"/>
                </a:lnTo>
                <a:lnTo>
                  <a:pt x="10779" y="18249"/>
                </a:lnTo>
                <a:lnTo>
                  <a:pt x="10925" y="18274"/>
                </a:lnTo>
                <a:lnTo>
                  <a:pt x="11071" y="18274"/>
                </a:lnTo>
                <a:lnTo>
                  <a:pt x="11363" y="18249"/>
                </a:lnTo>
                <a:lnTo>
                  <a:pt x="11655" y="18225"/>
                </a:lnTo>
                <a:lnTo>
                  <a:pt x="11947" y="18249"/>
                </a:lnTo>
                <a:lnTo>
                  <a:pt x="11704" y="18298"/>
                </a:lnTo>
                <a:lnTo>
                  <a:pt x="11461" y="18322"/>
                </a:lnTo>
                <a:lnTo>
                  <a:pt x="10950" y="18371"/>
                </a:lnTo>
                <a:lnTo>
                  <a:pt x="10025" y="18395"/>
                </a:lnTo>
                <a:lnTo>
                  <a:pt x="9100" y="18420"/>
                </a:lnTo>
                <a:lnTo>
                  <a:pt x="8151" y="18420"/>
                </a:lnTo>
                <a:lnTo>
                  <a:pt x="7227" y="18395"/>
                </a:lnTo>
                <a:lnTo>
                  <a:pt x="6254" y="18347"/>
                </a:lnTo>
                <a:lnTo>
                  <a:pt x="5305" y="18371"/>
                </a:lnTo>
                <a:lnTo>
                  <a:pt x="3382" y="18420"/>
                </a:lnTo>
                <a:lnTo>
                  <a:pt x="2555" y="18444"/>
                </a:lnTo>
                <a:lnTo>
                  <a:pt x="2141" y="18444"/>
                </a:lnTo>
                <a:lnTo>
                  <a:pt x="1728" y="18420"/>
                </a:lnTo>
                <a:lnTo>
                  <a:pt x="1557" y="18395"/>
                </a:lnTo>
                <a:lnTo>
                  <a:pt x="1387" y="18347"/>
                </a:lnTo>
                <a:lnTo>
                  <a:pt x="1217" y="18298"/>
                </a:lnTo>
                <a:lnTo>
                  <a:pt x="1095" y="18249"/>
                </a:lnTo>
                <a:lnTo>
                  <a:pt x="949" y="18152"/>
                </a:lnTo>
                <a:lnTo>
                  <a:pt x="827" y="18079"/>
                </a:lnTo>
                <a:lnTo>
                  <a:pt x="608" y="17836"/>
                </a:lnTo>
                <a:lnTo>
                  <a:pt x="608" y="17787"/>
                </a:lnTo>
                <a:lnTo>
                  <a:pt x="633" y="17154"/>
                </a:lnTo>
                <a:lnTo>
                  <a:pt x="681" y="16497"/>
                </a:lnTo>
                <a:lnTo>
                  <a:pt x="681" y="15865"/>
                </a:lnTo>
                <a:lnTo>
                  <a:pt x="657" y="15549"/>
                </a:lnTo>
                <a:lnTo>
                  <a:pt x="633" y="15232"/>
                </a:lnTo>
                <a:lnTo>
                  <a:pt x="584" y="14892"/>
                </a:lnTo>
                <a:lnTo>
                  <a:pt x="560" y="14551"/>
                </a:lnTo>
                <a:lnTo>
                  <a:pt x="535" y="13845"/>
                </a:lnTo>
                <a:lnTo>
                  <a:pt x="560" y="13164"/>
                </a:lnTo>
                <a:lnTo>
                  <a:pt x="584" y="12483"/>
                </a:lnTo>
                <a:lnTo>
                  <a:pt x="608" y="11753"/>
                </a:lnTo>
                <a:lnTo>
                  <a:pt x="608" y="11023"/>
                </a:lnTo>
                <a:lnTo>
                  <a:pt x="608" y="9587"/>
                </a:lnTo>
                <a:lnTo>
                  <a:pt x="608" y="9052"/>
                </a:lnTo>
                <a:lnTo>
                  <a:pt x="608" y="8784"/>
                </a:lnTo>
                <a:lnTo>
                  <a:pt x="633" y="8516"/>
                </a:lnTo>
                <a:lnTo>
                  <a:pt x="657" y="8395"/>
                </a:lnTo>
                <a:lnTo>
                  <a:pt x="706" y="8297"/>
                </a:lnTo>
                <a:lnTo>
                  <a:pt x="827" y="8127"/>
                </a:lnTo>
                <a:lnTo>
                  <a:pt x="1071" y="7835"/>
                </a:lnTo>
                <a:lnTo>
                  <a:pt x="1411" y="7884"/>
                </a:lnTo>
                <a:lnTo>
                  <a:pt x="1728" y="7908"/>
                </a:lnTo>
                <a:lnTo>
                  <a:pt x="2409" y="7908"/>
                </a:lnTo>
                <a:lnTo>
                  <a:pt x="3066" y="7884"/>
                </a:lnTo>
                <a:lnTo>
                  <a:pt x="5207" y="7884"/>
                </a:lnTo>
                <a:lnTo>
                  <a:pt x="6692" y="7908"/>
                </a:lnTo>
                <a:lnTo>
                  <a:pt x="10268" y="7908"/>
                </a:lnTo>
                <a:lnTo>
                  <a:pt x="10974" y="7860"/>
                </a:lnTo>
                <a:lnTo>
                  <a:pt x="11315" y="7860"/>
                </a:lnTo>
                <a:lnTo>
                  <a:pt x="11631" y="7884"/>
                </a:lnTo>
                <a:lnTo>
                  <a:pt x="11972" y="7908"/>
                </a:lnTo>
                <a:lnTo>
                  <a:pt x="12312" y="7957"/>
                </a:lnTo>
                <a:lnTo>
                  <a:pt x="12410" y="7981"/>
                </a:lnTo>
                <a:lnTo>
                  <a:pt x="12483" y="7933"/>
                </a:lnTo>
                <a:lnTo>
                  <a:pt x="12556" y="7884"/>
                </a:lnTo>
                <a:lnTo>
                  <a:pt x="12604" y="7811"/>
                </a:lnTo>
                <a:close/>
                <a:moveTo>
                  <a:pt x="6643" y="0"/>
                </a:moveTo>
                <a:lnTo>
                  <a:pt x="6327" y="24"/>
                </a:lnTo>
                <a:lnTo>
                  <a:pt x="6010" y="49"/>
                </a:lnTo>
                <a:lnTo>
                  <a:pt x="5694" y="122"/>
                </a:lnTo>
                <a:lnTo>
                  <a:pt x="5402" y="170"/>
                </a:lnTo>
                <a:lnTo>
                  <a:pt x="5086" y="268"/>
                </a:lnTo>
                <a:lnTo>
                  <a:pt x="4794" y="365"/>
                </a:lnTo>
                <a:lnTo>
                  <a:pt x="4502" y="487"/>
                </a:lnTo>
                <a:lnTo>
                  <a:pt x="4210" y="633"/>
                </a:lnTo>
                <a:lnTo>
                  <a:pt x="3942" y="779"/>
                </a:lnTo>
                <a:lnTo>
                  <a:pt x="3674" y="949"/>
                </a:lnTo>
                <a:lnTo>
                  <a:pt x="3431" y="1144"/>
                </a:lnTo>
                <a:lnTo>
                  <a:pt x="3188" y="1338"/>
                </a:lnTo>
                <a:lnTo>
                  <a:pt x="2969" y="1557"/>
                </a:lnTo>
                <a:lnTo>
                  <a:pt x="2750" y="1776"/>
                </a:lnTo>
                <a:lnTo>
                  <a:pt x="2555" y="2044"/>
                </a:lnTo>
                <a:lnTo>
                  <a:pt x="2385" y="2287"/>
                </a:lnTo>
                <a:lnTo>
                  <a:pt x="2214" y="2579"/>
                </a:lnTo>
                <a:lnTo>
                  <a:pt x="1947" y="3090"/>
                </a:lnTo>
                <a:lnTo>
                  <a:pt x="1728" y="3674"/>
                </a:lnTo>
                <a:lnTo>
                  <a:pt x="1533" y="4283"/>
                </a:lnTo>
                <a:lnTo>
                  <a:pt x="1387" y="4891"/>
                </a:lnTo>
                <a:lnTo>
                  <a:pt x="1314" y="5524"/>
                </a:lnTo>
                <a:lnTo>
                  <a:pt x="1290" y="5840"/>
                </a:lnTo>
                <a:lnTo>
                  <a:pt x="1265" y="6156"/>
                </a:lnTo>
                <a:lnTo>
                  <a:pt x="1290" y="6448"/>
                </a:lnTo>
                <a:lnTo>
                  <a:pt x="1314" y="6765"/>
                </a:lnTo>
                <a:lnTo>
                  <a:pt x="1363" y="7057"/>
                </a:lnTo>
                <a:lnTo>
                  <a:pt x="1436" y="7349"/>
                </a:lnTo>
                <a:lnTo>
                  <a:pt x="1460" y="7422"/>
                </a:lnTo>
                <a:lnTo>
                  <a:pt x="998" y="7495"/>
                </a:lnTo>
                <a:lnTo>
                  <a:pt x="803" y="7495"/>
                </a:lnTo>
                <a:lnTo>
                  <a:pt x="730" y="7543"/>
                </a:lnTo>
                <a:lnTo>
                  <a:pt x="657" y="7568"/>
                </a:lnTo>
                <a:lnTo>
                  <a:pt x="511" y="7689"/>
                </a:lnTo>
                <a:lnTo>
                  <a:pt x="389" y="7860"/>
                </a:lnTo>
                <a:lnTo>
                  <a:pt x="292" y="8030"/>
                </a:lnTo>
                <a:lnTo>
                  <a:pt x="219" y="8200"/>
                </a:lnTo>
                <a:lnTo>
                  <a:pt x="170" y="8395"/>
                </a:lnTo>
                <a:lnTo>
                  <a:pt x="146" y="8565"/>
                </a:lnTo>
                <a:lnTo>
                  <a:pt x="97" y="8930"/>
                </a:lnTo>
                <a:lnTo>
                  <a:pt x="73" y="9319"/>
                </a:lnTo>
                <a:lnTo>
                  <a:pt x="73" y="10074"/>
                </a:lnTo>
                <a:lnTo>
                  <a:pt x="97" y="10828"/>
                </a:lnTo>
                <a:lnTo>
                  <a:pt x="97" y="11582"/>
                </a:lnTo>
                <a:lnTo>
                  <a:pt x="73" y="12361"/>
                </a:lnTo>
                <a:lnTo>
                  <a:pt x="24" y="13115"/>
                </a:lnTo>
                <a:lnTo>
                  <a:pt x="0" y="13894"/>
                </a:lnTo>
                <a:lnTo>
                  <a:pt x="0" y="14283"/>
                </a:lnTo>
                <a:lnTo>
                  <a:pt x="24" y="14673"/>
                </a:lnTo>
                <a:lnTo>
                  <a:pt x="97" y="15378"/>
                </a:lnTo>
                <a:lnTo>
                  <a:pt x="146" y="15743"/>
                </a:lnTo>
                <a:lnTo>
                  <a:pt x="146" y="16108"/>
                </a:lnTo>
                <a:lnTo>
                  <a:pt x="122" y="16935"/>
                </a:lnTo>
                <a:lnTo>
                  <a:pt x="97" y="17787"/>
                </a:lnTo>
                <a:lnTo>
                  <a:pt x="97" y="17860"/>
                </a:lnTo>
                <a:lnTo>
                  <a:pt x="146" y="17933"/>
                </a:lnTo>
                <a:lnTo>
                  <a:pt x="195" y="17982"/>
                </a:lnTo>
                <a:lnTo>
                  <a:pt x="243" y="18006"/>
                </a:lnTo>
                <a:lnTo>
                  <a:pt x="341" y="18152"/>
                </a:lnTo>
                <a:lnTo>
                  <a:pt x="438" y="18298"/>
                </a:lnTo>
                <a:lnTo>
                  <a:pt x="560" y="18420"/>
                </a:lnTo>
                <a:lnTo>
                  <a:pt x="681" y="18517"/>
                </a:lnTo>
                <a:lnTo>
                  <a:pt x="827" y="18590"/>
                </a:lnTo>
                <a:lnTo>
                  <a:pt x="973" y="18663"/>
                </a:lnTo>
                <a:lnTo>
                  <a:pt x="1314" y="18760"/>
                </a:lnTo>
                <a:lnTo>
                  <a:pt x="1655" y="18809"/>
                </a:lnTo>
                <a:lnTo>
                  <a:pt x="2020" y="18833"/>
                </a:lnTo>
                <a:lnTo>
                  <a:pt x="2677" y="18858"/>
                </a:lnTo>
                <a:lnTo>
                  <a:pt x="3869" y="18833"/>
                </a:lnTo>
                <a:lnTo>
                  <a:pt x="5037" y="18785"/>
                </a:lnTo>
                <a:lnTo>
                  <a:pt x="6813" y="18785"/>
                </a:lnTo>
                <a:lnTo>
                  <a:pt x="7422" y="18809"/>
                </a:lnTo>
                <a:lnTo>
                  <a:pt x="8443" y="18858"/>
                </a:lnTo>
                <a:lnTo>
                  <a:pt x="9465" y="18858"/>
                </a:lnTo>
                <a:lnTo>
                  <a:pt x="10487" y="18809"/>
                </a:lnTo>
                <a:lnTo>
                  <a:pt x="11509" y="18760"/>
                </a:lnTo>
                <a:lnTo>
                  <a:pt x="11801" y="18712"/>
                </a:lnTo>
                <a:lnTo>
                  <a:pt x="12069" y="18663"/>
                </a:lnTo>
                <a:lnTo>
                  <a:pt x="12337" y="18590"/>
                </a:lnTo>
                <a:lnTo>
                  <a:pt x="12556" y="18493"/>
                </a:lnTo>
                <a:lnTo>
                  <a:pt x="12775" y="18347"/>
                </a:lnTo>
                <a:lnTo>
                  <a:pt x="12969" y="18201"/>
                </a:lnTo>
                <a:lnTo>
                  <a:pt x="13115" y="17982"/>
                </a:lnTo>
                <a:lnTo>
                  <a:pt x="13237" y="17763"/>
                </a:lnTo>
                <a:lnTo>
                  <a:pt x="13286" y="17738"/>
                </a:lnTo>
                <a:lnTo>
                  <a:pt x="13310" y="17690"/>
                </a:lnTo>
                <a:lnTo>
                  <a:pt x="13334" y="17665"/>
                </a:lnTo>
                <a:lnTo>
                  <a:pt x="13334" y="17592"/>
                </a:lnTo>
                <a:lnTo>
                  <a:pt x="13334" y="17471"/>
                </a:lnTo>
                <a:lnTo>
                  <a:pt x="13359" y="17398"/>
                </a:lnTo>
                <a:lnTo>
                  <a:pt x="13359" y="17300"/>
                </a:lnTo>
                <a:lnTo>
                  <a:pt x="13310" y="17227"/>
                </a:lnTo>
                <a:lnTo>
                  <a:pt x="13310" y="16862"/>
                </a:lnTo>
                <a:lnTo>
                  <a:pt x="13334" y="16789"/>
                </a:lnTo>
                <a:lnTo>
                  <a:pt x="13359" y="16716"/>
                </a:lnTo>
                <a:lnTo>
                  <a:pt x="13334" y="16643"/>
                </a:lnTo>
                <a:lnTo>
                  <a:pt x="13310" y="16570"/>
                </a:lnTo>
                <a:lnTo>
                  <a:pt x="13286" y="16108"/>
                </a:lnTo>
                <a:lnTo>
                  <a:pt x="13334" y="16060"/>
                </a:lnTo>
                <a:lnTo>
                  <a:pt x="13359" y="15987"/>
                </a:lnTo>
                <a:lnTo>
                  <a:pt x="13359" y="15914"/>
                </a:lnTo>
                <a:lnTo>
                  <a:pt x="13310" y="15865"/>
                </a:lnTo>
                <a:lnTo>
                  <a:pt x="13359" y="14454"/>
                </a:lnTo>
                <a:lnTo>
                  <a:pt x="13432" y="13042"/>
                </a:lnTo>
                <a:lnTo>
                  <a:pt x="13480" y="11826"/>
                </a:lnTo>
                <a:lnTo>
                  <a:pt x="13529" y="10585"/>
                </a:lnTo>
                <a:lnTo>
                  <a:pt x="13553" y="10098"/>
                </a:lnTo>
                <a:lnTo>
                  <a:pt x="13553" y="9563"/>
                </a:lnTo>
                <a:lnTo>
                  <a:pt x="13529" y="9027"/>
                </a:lnTo>
                <a:lnTo>
                  <a:pt x="13505" y="8760"/>
                </a:lnTo>
                <a:lnTo>
                  <a:pt x="13456" y="8516"/>
                </a:lnTo>
                <a:lnTo>
                  <a:pt x="13432" y="8127"/>
                </a:lnTo>
                <a:lnTo>
                  <a:pt x="13383" y="7933"/>
                </a:lnTo>
                <a:lnTo>
                  <a:pt x="13334" y="7762"/>
                </a:lnTo>
                <a:lnTo>
                  <a:pt x="13261" y="7665"/>
                </a:lnTo>
                <a:lnTo>
                  <a:pt x="13188" y="7592"/>
                </a:lnTo>
                <a:lnTo>
                  <a:pt x="13091" y="7519"/>
                </a:lnTo>
                <a:lnTo>
                  <a:pt x="12969" y="7470"/>
                </a:lnTo>
                <a:lnTo>
                  <a:pt x="12848" y="7446"/>
                </a:lnTo>
                <a:lnTo>
                  <a:pt x="12726" y="7446"/>
                </a:lnTo>
                <a:lnTo>
                  <a:pt x="12604" y="7470"/>
                </a:lnTo>
                <a:lnTo>
                  <a:pt x="12483" y="7495"/>
                </a:lnTo>
                <a:lnTo>
                  <a:pt x="12434" y="7470"/>
                </a:lnTo>
                <a:lnTo>
                  <a:pt x="12239" y="7446"/>
                </a:lnTo>
                <a:lnTo>
                  <a:pt x="12239" y="7373"/>
                </a:lnTo>
                <a:lnTo>
                  <a:pt x="12166" y="6984"/>
                </a:lnTo>
                <a:lnTo>
                  <a:pt x="12118" y="6570"/>
                </a:lnTo>
                <a:lnTo>
                  <a:pt x="12093" y="6181"/>
                </a:lnTo>
                <a:lnTo>
                  <a:pt x="12093" y="5767"/>
                </a:lnTo>
                <a:lnTo>
                  <a:pt x="12093" y="4940"/>
                </a:lnTo>
                <a:lnTo>
                  <a:pt x="12069" y="4550"/>
                </a:lnTo>
                <a:lnTo>
                  <a:pt x="11996" y="4137"/>
                </a:lnTo>
                <a:lnTo>
                  <a:pt x="11923" y="3796"/>
                </a:lnTo>
                <a:lnTo>
                  <a:pt x="11826" y="3455"/>
                </a:lnTo>
                <a:lnTo>
                  <a:pt x="11704" y="3115"/>
                </a:lnTo>
                <a:lnTo>
                  <a:pt x="11558" y="2798"/>
                </a:lnTo>
                <a:lnTo>
                  <a:pt x="11388" y="2482"/>
                </a:lnTo>
                <a:lnTo>
                  <a:pt x="11193" y="2190"/>
                </a:lnTo>
                <a:lnTo>
                  <a:pt x="10974" y="1898"/>
                </a:lnTo>
                <a:lnTo>
                  <a:pt x="10731" y="1630"/>
                </a:lnTo>
                <a:lnTo>
                  <a:pt x="10512" y="1411"/>
                </a:lnTo>
                <a:lnTo>
                  <a:pt x="10293" y="1217"/>
                </a:lnTo>
                <a:lnTo>
                  <a:pt x="10049" y="1022"/>
                </a:lnTo>
                <a:lnTo>
                  <a:pt x="9806" y="852"/>
                </a:lnTo>
                <a:lnTo>
                  <a:pt x="9538" y="706"/>
                </a:lnTo>
                <a:lnTo>
                  <a:pt x="9271" y="560"/>
                </a:lnTo>
                <a:lnTo>
                  <a:pt x="9003" y="438"/>
                </a:lnTo>
                <a:lnTo>
                  <a:pt x="8711" y="341"/>
                </a:lnTo>
                <a:lnTo>
                  <a:pt x="8443" y="243"/>
                </a:lnTo>
                <a:lnTo>
                  <a:pt x="8151" y="170"/>
                </a:lnTo>
                <a:lnTo>
                  <a:pt x="7835" y="97"/>
                </a:lnTo>
                <a:lnTo>
                  <a:pt x="7543" y="49"/>
                </a:lnTo>
                <a:lnTo>
                  <a:pt x="7251" y="24"/>
                </a:lnTo>
                <a:lnTo>
                  <a:pt x="693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980" y="369050"/>
            <a:ext cx="9156000" cy="857400"/>
          </a:xfrm>
        </p:spPr>
        <p:txBody>
          <a:bodyPr/>
          <a:lstStyle/>
          <a:p>
            <a:r>
              <a:rPr lang="es-ES" dirty="0" smtClean="0"/>
              <a:t>Internet Security</a:t>
            </a:r>
            <a:br>
              <a:rPr lang="es-ES" dirty="0" smtClean="0"/>
            </a:br>
            <a:r>
              <a:rPr lang="es-ES" dirty="0" smtClean="0"/>
              <a:t> Plan</a:t>
            </a:r>
            <a:endParaRPr lang="es-ES_tradnl" dirty="0"/>
          </a:p>
        </p:txBody>
      </p:sp>
      <p:sp>
        <p:nvSpPr>
          <p:cNvPr id="6" name="Shape 398"/>
          <p:cNvSpPr/>
          <p:nvPr/>
        </p:nvSpPr>
        <p:spPr>
          <a:xfrm>
            <a:off x="1817799" y="369050"/>
            <a:ext cx="5739961" cy="1122580"/>
          </a:xfrm>
          <a:custGeom>
            <a:avLst/>
            <a:gdLst/>
            <a:ahLst/>
            <a:cxnLst/>
            <a:rect l="0" t="0" r="0" b="0"/>
            <a:pathLst>
              <a:path w="71886" h="68584" extrusionOk="0">
                <a:moveTo>
                  <a:pt x="48962" y="1604"/>
                </a:moveTo>
                <a:lnTo>
                  <a:pt x="48679" y="1698"/>
                </a:lnTo>
                <a:lnTo>
                  <a:pt x="49811" y="1698"/>
                </a:lnTo>
                <a:lnTo>
                  <a:pt x="48962" y="1793"/>
                </a:lnTo>
                <a:lnTo>
                  <a:pt x="47924" y="1698"/>
                </a:lnTo>
                <a:lnTo>
                  <a:pt x="46980" y="1698"/>
                </a:lnTo>
                <a:lnTo>
                  <a:pt x="47452" y="1604"/>
                </a:lnTo>
                <a:close/>
                <a:moveTo>
                  <a:pt x="23773" y="1793"/>
                </a:moveTo>
                <a:lnTo>
                  <a:pt x="22547" y="1887"/>
                </a:lnTo>
                <a:lnTo>
                  <a:pt x="23113" y="1793"/>
                </a:lnTo>
                <a:close/>
                <a:moveTo>
                  <a:pt x="50471" y="1793"/>
                </a:moveTo>
                <a:lnTo>
                  <a:pt x="50660" y="1887"/>
                </a:lnTo>
                <a:lnTo>
                  <a:pt x="48301" y="1981"/>
                </a:lnTo>
                <a:lnTo>
                  <a:pt x="50471" y="1793"/>
                </a:lnTo>
                <a:close/>
                <a:moveTo>
                  <a:pt x="41603" y="1887"/>
                </a:moveTo>
                <a:lnTo>
                  <a:pt x="41698" y="1981"/>
                </a:lnTo>
                <a:lnTo>
                  <a:pt x="39811" y="2076"/>
                </a:lnTo>
                <a:lnTo>
                  <a:pt x="41320" y="1887"/>
                </a:lnTo>
                <a:lnTo>
                  <a:pt x="41320" y="1887"/>
                </a:lnTo>
                <a:lnTo>
                  <a:pt x="40943" y="1981"/>
                </a:lnTo>
                <a:lnTo>
                  <a:pt x="41603" y="1887"/>
                </a:lnTo>
                <a:close/>
                <a:moveTo>
                  <a:pt x="61409" y="2301"/>
                </a:moveTo>
                <a:lnTo>
                  <a:pt x="60659" y="2359"/>
                </a:lnTo>
                <a:lnTo>
                  <a:pt x="59527" y="2453"/>
                </a:lnTo>
                <a:lnTo>
                  <a:pt x="61886" y="2453"/>
                </a:lnTo>
                <a:lnTo>
                  <a:pt x="61773" y="2378"/>
                </a:lnTo>
                <a:lnTo>
                  <a:pt x="61697" y="2359"/>
                </a:lnTo>
                <a:lnTo>
                  <a:pt x="61409" y="2301"/>
                </a:lnTo>
                <a:close/>
                <a:moveTo>
                  <a:pt x="4245" y="3113"/>
                </a:moveTo>
                <a:lnTo>
                  <a:pt x="4245" y="3113"/>
                </a:lnTo>
                <a:lnTo>
                  <a:pt x="4245" y="3113"/>
                </a:lnTo>
                <a:close/>
                <a:moveTo>
                  <a:pt x="15189" y="4151"/>
                </a:moveTo>
                <a:lnTo>
                  <a:pt x="14074" y="4337"/>
                </a:lnTo>
                <a:lnTo>
                  <a:pt x="15189" y="4151"/>
                </a:lnTo>
                <a:close/>
                <a:moveTo>
                  <a:pt x="67074" y="19245"/>
                </a:moveTo>
                <a:lnTo>
                  <a:pt x="67067" y="19277"/>
                </a:lnTo>
                <a:lnTo>
                  <a:pt x="67093" y="19490"/>
                </a:lnTo>
                <a:lnTo>
                  <a:pt x="67074" y="19245"/>
                </a:lnTo>
                <a:close/>
                <a:moveTo>
                  <a:pt x="67093" y="19490"/>
                </a:moveTo>
                <a:lnTo>
                  <a:pt x="67169" y="20472"/>
                </a:lnTo>
                <a:lnTo>
                  <a:pt x="67357" y="21604"/>
                </a:lnTo>
                <a:lnTo>
                  <a:pt x="67093" y="19490"/>
                </a:lnTo>
                <a:close/>
                <a:moveTo>
                  <a:pt x="71558" y="26891"/>
                </a:moveTo>
                <a:lnTo>
                  <a:pt x="71603" y="27358"/>
                </a:lnTo>
                <a:lnTo>
                  <a:pt x="71603" y="26981"/>
                </a:lnTo>
                <a:lnTo>
                  <a:pt x="71558" y="26891"/>
                </a:lnTo>
                <a:close/>
                <a:moveTo>
                  <a:pt x="64339" y="3113"/>
                </a:moveTo>
                <a:lnTo>
                  <a:pt x="64905" y="3396"/>
                </a:lnTo>
                <a:lnTo>
                  <a:pt x="65282" y="3774"/>
                </a:lnTo>
                <a:lnTo>
                  <a:pt x="65659" y="4245"/>
                </a:lnTo>
                <a:lnTo>
                  <a:pt x="65942" y="4717"/>
                </a:lnTo>
                <a:lnTo>
                  <a:pt x="66414" y="6132"/>
                </a:lnTo>
                <a:lnTo>
                  <a:pt x="67074" y="8208"/>
                </a:lnTo>
                <a:lnTo>
                  <a:pt x="66791" y="7547"/>
                </a:lnTo>
                <a:lnTo>
                  <a:pt x="66791" y="7830"/>
                </a:lnTo>
                <a:lnTo>
                  <a:pt x="66508" y="7642"/>
                </a:lnTo>
                <a:lnTo>
                  <a:pt x="66225" y="7547"/>
                </a:lnTo>
                <a:lnTo>
                  <a:pt x="66791" y="9717"/>
                </a:lnTo>
                <a:lnTo>
                  <a:pt x="67074" y="10943"/>
                </a:lnTo>
                <a:lnTo>
                  <a:pt x="67452" y="11981"/>
                </a:lnTo>
                <a:lnTo>
                  <a:pt x="67357" y="11981"/>
                </a:lnTo>
                <a:lnTo>
                  <a:pt x="67924" y="14623"/>
                </a:lnTo>
                <a:lnTo>
                  <a:pt x="68395" y="17264"/>
                </a:lnTo>
                <a:lnTo>
                  <a:pt x="68867" y="19905"/>
                </a:lnTo>
                <a:lnTo>
                  <a:pt x="69527" y="22736"/>
                </a:lnTo>
                <a:lnTo>
                  <a:pt x="69433" y="22170"/>
                </a:lnTo>
                <a:lnTo>
                  <a:pt x="69527" y="21698"/>
                </a:lnTo>
                <a:lnTo>
                  <a:pt x="69810" y="23868"/>
                </a:lnTo>
                <a:lnTo>
                  <a:pt x="69999" y="26037"/>
                </a:lnTo>
                <a:lnTo>
                  <a:pt x="69810" y="24056"/>
                </a:lnTo>
                <a:lnTo>
                  <a:pt x="69905" y="25754"/>
                </a:lnTo>
                <a:lnTo>
                  <a:pt x="70093" y="28773"/>
                </a:lnTo>
                <a:lnTo>
                  <a:pt x="70188" y="30754"/>
                </a:lnTo>
                <a:lnTo>
                  <a:pt x="70093" y="29811"/>
                </a:lnTo>
                <a:lnTo>
                  <a:pt x="69999" y="29151"/>
                </a:lnTo>
                <a:lnTo>
                  <a:pt x="69999" y="30566"/>
                </a:lnTo>
                <a:lnTo>
                  <a:pt x="70093" y="31226"/>
                </a:lnTo>
                <a:lnTo>
                  <a:pt x="70093" y="32452"/>
                </a:lnTo>
                <a:lnTo>
                  <a:pt x="69999" y="33962"/>
                </a:lnTo>
                <a:lnTo>
                  <a:pt x="69716" y="36981"/>
                </a:lnTo>
                <a:lnTo>
                  <a:pt x="69244" y="39999"/>
                </a:lnTo>
                <a:lnTo>
                  <a:pt x="68678" y="43018"/>
                </a:lnTo>
                <a:lnTo>
                  <a:pt x="68678" y="41226"/>
                </a:lnTo>
                <a:lnTo>
                  <a:pt x="68678" y="39433"/>
                </a:lnTo>
                <a:lnTo>
                  <a:pt x="68207" y="32452"/>
                </a:lnTo>
                <a:lnTo>
                  <a:pt x="67735" y="25754"/>
                </a:lnTo>
                <a:lnTo>
                  <a:pt x="67641" y="26320"/>
                </a:lnTo>
                <a:lnTo>
                  <a:pt x="67452" y="25000"/>
                </a:lnTo>
                <a:lnTo>
                  <a:pt x="67263" y="23679"/>
                </a:lnTo>
                <a:lnTo>
                  <a:pt x="67169" y="22264"/>
                </a:lnTo>
                <a:lnTo>
                  <a:pt x="67169" y="21038"/>
                </a:lnTo>
                <a:lnTo>
                  <a:pt x="67074" y="19905"/>
                </a:lnTo>
                <a:lnTo>
                  <a:pt x="66980" y="19622"/>
                </a:lnTo>
                <a:lnTo>
                  <a:pt x="67067" y="19277"/>
                </a:lnTo>
                <a:lnTo>
                  <a:pt x="66886" y="17830"/>
                </a:lnTo>
                <a:lnTo>
                  <a:pt x="66980" y="18962"/>
                </a:lnTo>
                <a:lnTo>
                  <a:pt x="66414" y="14434"/>
                </a:lnTo>
                <a:lnTo>
                  <a:pt x="66603" y="14811"/>
                </a:lnTo>
                <a:lnTo>
                  <a:pt x="66603" y="14623"/>
                </a:lnTo>
                <a:lnTo>
                  <a:pt x="66414" y="13113"/>
                </a:lnTo>
                <a:lnTo>
                  <a:pt x="66131" y="11321"/>
                </a:lnTo>
                <a:lnTo>
                  <a:pt x="66037" y="10849"/>
                </a:lnTo>
                <a:lnTo>
                  <a:pt x="65565" y="7264"/>
                </a:lnTo>
                <a:lnTo>
                  <a:pt x="64999" y="4811"/>
                </a:lnTo>
                <a:lnTo>
                  <a:pt x="64339" y="3113"/>
                </a:lnTo>
                <a:close/>
                <a:moveTo>
                  <a:pt x="69433" y="56131"/>
                </a:moveTo>
                <a:lnTo>
                  <a:pt x="69433" y="57169"/>
                </a:lnTo>
                <a:lnTo>
                  <a:pt x="69339" y="58112"/>
                </a:lnTo>
                <a:lnTo>
                  <a:pt x="69056" y="58867"/>
                </a:lnTo>
                <a:lnTo>
                  <a:pt x="68773" y="59527"/>
                </a:lnTo>
                <a:lnTo>
                  <a:pt x="68678" y="59622"/>
                </a:lnTo>
                <a:lnTo>
                  <a:pt x="68773" y="58773"/>
                </a:lnTo>
                <a:lnTo>
                  <a:pt x="69150" y="57452"/>
                </a:lnTo>
                <a:lnTo>
                  <a:pt x="69433" y="56131"/>
                </a:lnTo>
                <a:close/>
                <a:moveTo>
                  <a:pt x="62169" y="61508"/>
                </a:moveTo>
                <a:lnTo>
                  <a:pt x="61320" y="61697"/>
                </a:lnTo>
                <a:lnTo>
                  <a:pt x="61886" y="61508"/>
                </a:lnTo>
                <a:close/>
                <a:moveTo>
                  <a:pt x="56320" y="62357"/>
                </a:moveTo>
                <a:lnTo>
                  <a:pt x="54418" y="62578"/>
                </a:lnTo>
                <a:lnTo>
                  <a:pt x="54418" y="62578"/>
                </a:lnTo>
                <a:lnTo>
                  <a:pt x="54905" y="62546"/>
                </a:lnTo>
                <a:lnTo>
                  <a:pt x="56320" y="62357"/>
                </a:lnTo>
                <a:close/>
                <a:moveTo>
                  <a:pt x="54418" y="62578"/>
                </a:moveTo>
                <a:lnTo>
                  <a:pt x="53490" y="62640"/>
                </a:lnTo>
                <a:lnTo>
                  <a:pt x="52924" y="62735"/>
                </a:lnTo>
                <a:lnTo>
                  <a:pt x="52263" y="62829"/>
                </a:lnTo>
                <a:lnTo>
                  <a:pt x="54418" y="62578"/>
                </a:lnTo>
                <a:close/>
                <a:moveTo>
                  <a:pt x="48867" y="1793"/>
                </a:moveTo>
                <a:lnTo>
                  <a:pt x="48207" y="1981"/>
                </a:lnTo>
                <a:lnTo>
                  <a:pt x="46886" y="1981"/>
                </a:lnTo>
                <a:lnTo>
                  <a:pt x="49528" y="2076"/>
                </a:lnTo>
                <a:lnTo>
                  <a:pt x="52169" y="2076"/>
                </a:lnTo>
                <a:lnTo>
                  <a:pt x="48490" y="2264"/>
                </a:lnTo>
                <a:lnTo>
                  <a:pt x="48490" y="2264"/>
                </a:lnTo>
                <a:lnTo>
                  <a:pt x="53395" y="2170"/>
                </a:lnTo>
                <a:lnTo>
                  <a:pt x="52263" y="2264"/>
                </a:lnTo>
                <a:lnTo>
                  <a:pt x="51037" y="2359"/>
                </a:lnTo>
                <a:lnTo>
                  <a:pt x="52546" y="2453"/>
                </a:lnTo>
                <a:lnTo>
                  <a:pt x="50754" y="2453"/>
                </a:lnTo>
                <a:lnTo>
                  <a:pt x="50754" y="2547"/>
                </a:lnTo>
                <a:lnTo>
                  <a:pt x="51037" y="2547"/>
                </a:lnTo>
                <a:lnTo>
                  <a:pt x="51509" y="2642"/>
                </a:lnTo>
                <a:lnTo>
                  <a:pt x="50377" y="2736"/>
                </a:lnTo>
                <a:lnTo>
                  <a:pt x="54056" y="2642"/>
                </a:lnTo>
                <a:lnTo>
                  <a:pt x="53490" y="2642"/>
                </a:lnTo>
                <a:lnTo>
                  <a:pt x="53018" y="2453"/>
                </a:lnTo>
                <a:lnTo>
                  <a:pt x="53112" y="2359"/>
                </a:lnTo>
                <a:lnTo>
                  <a:pt x="54339" y="2359"/>
                </a:lnTo>
                <a:lnTo>
                  <a:pt x="55848" y="2453"/>
                </a:lnTo>
                <a:lnTo>
                  <a:pt x="55565" y="2547"/>
                </a:lnTo>
                <a:lnTo>
                  <a:pt x="57169" y="2642"/>
                </a:lnTo>
                <a:lnTo>
                  <a:pt x="57169" y="2642"/>
                </a:lnTo>
                <a:lnTo>
                  <a:pt x="57075" y="2547"/>
                </a:lnTo>
                <a:lnTo>
                  <a:pt x="57358" y="2359"/>
                </a:lnTo>
                <a:lnTo>
                  <a:pt x="58490" y="2264"/>
                </a:lnTo>
                <a:lnTo>
                  <a:pt x="60093" y="2170"/>
                </a:lnTo>
                <a:lnTo>
                  <a:pt x="61603" y="2264"/>
                </a:lnTo>
                <a:lnTo>
                  <a:pt x="61226" y="2264"/>
                </a:lnTo>
                <a:lnTo>
                  <a:pt x="61409" y="2301"/>
                </a:lnTo>
                <a:lnTo>
                  <a:pt x="61632" y="2284"/>
                </a:lnTo>
                <a:lnTo>
                  <a:pt x="61632" y="2284"/>
                </a:lnTo>
                <a:lnTo>
                  <a:pt x="61773" y="2378"/>
                </a:lnTo>
                <a:lnTo>
                  <a:pt x="62075" y="2453"/>
                </a:lnTo>
                <a:lnTo>
                  <a:pt x="62358" y="2736"/>
                </a:lnTo>
                <a:lnTo>
                  <a:pt x="62735" y="3208"/>
                </a:lnTo>
                <a:lnTo>
                  <a:pt x="63207" y="3774"/>
                </a:lnTo>
                <a:lnTo>
                  <a:pt x="63961" y="5189"/>
                </a:lnTo>
                <a:lnTo>
                  <a:pt x="64339" y="5944"/>
                </a:lnTo>
                <a:lnTo>
                  <a:pt x="64622" y="6698"/>
                </a:lnTo>
                <a:lnTo>
                  <a:pt x="65093" y="8491"/>
                </a:lnTo>
                <a:lnTo>
                  <a:pt x="65471" y="10472"/>
                </a:lnTo>
                <a:lnTo>
                  <a:pt x="65754" y="12547"/>
                </a:lnTo>
                <a:lnTo>
                  <a:pt x="65848" y="14623"/>
                </a:lnTo>
                <a:lnTo>
                  <a:pt x="65942" y="16792"/>
                </a:lnTo>
                <a:lnTo>
                  <a:pt x="66131" y="20660"/>
                </a:lnTo>
                <a:lnTo>
                  <a:pt x="66225" y="20283"/>
                </a:lnTo>
                <a:lnTo>
                  <a:pt x="66603" y="23019"/>
                </a:lnTo>
                <a:lnTo>
                  <a:pt x="66791" y="25000"/>
                </a:lnTo>
                <a:lnTo>
                  <a:pt x="66791" y="25660"/>
                </a:lnTo>
                <a:lnTo>
                  <a:pt x="66791" y="25849"/>
                </a:lnTo>
                <a:lnTo>
                  <a:pt x="66697" y="25943"/>
                </a:lnTo>
                <a:lnTo>
                  <a:pt x="66508" y="24905"/>
                </a:lnTo>
                <a:lnTo>
                  <a:pt x="66508" y="25566"/>
                </a:lnTo>
                <a:lnTo>
                  <a:pt x="66508" y="26792"/>
                </a:lnTo>
                <a:lnTo>
                  <a:pt x="67169" y="33490"/>
                </a:lnTo>
                <a:lnTo>
                  <a:pt x="67546" y="36698"/>
                </a:lnTo>
                <a:lnTo>
                  <a:pt x="67735" y="40188"/>
                </a:lnTo>
                <a:lnTo>
                  <a:pt x="67357" y="38867"/>
                </a:lnTo>
                <a:lnTo>
                  <a:pt x="67263" y="38584"/>
                </a:lnTo>
                <a:lnTo>
                  <a:pt x="67263" y="38679"/>
                </a:lnTo>
                <a:lnTo>
                  <a:pt x="67263" y="39339"/>
                </a:lnTo>
                <a:lnTo>
                  <a:pt x="67357" y="40660"/>
                </a:lnTo>
                <a:lnTo>
                  <a:pt x="67641" y="43962"/>
                </a:lnTo>
                <a:lnTo>
                  <a:pt x="67829" y="46226"/>
                </a:lnTo>
                <a:lnTo>
                  <a:pt x="67924" y="46980"/>
                </a:lnTo>
                <a:lnTo>
                  <a:pt x="67169" y="50943"/>
                </a:lnTo>
                <a:lnTo>
                  <a:pt x="66886" y="52829"/>
                </a:lnTo>
                <a:lnTo>
                  <a:pt x="66791" y="54716"/>
                </a:lnTo>
                <a:lnTo>
                  <a:pt x="66791" y="54810"/>
                </a:lnTo>
                <a:lnTo>
                  <a:pt x="66980" y="55376"/>
                </a:lnTo>
                <a:lnTo>
                  <a:pt x="67169" y="56980"/>
                </a:lnTo>
                <a:lnTo>
                  <a:pt x="67263" y="58395"/>
                </a:lnTo>
                <a:lnTo>
                  <a:pt x="66980" y="58867"/>
                </a:lnTo>
                <a:lnTo>
                  <a:pt x="66697" y="59150"/>
                </a:lnTo>
                <a:lnTo>
                  <a:pt x="66414" y="59339"/>
                </a:lnTo>
                <a:lnTo>
                  <a:pt x="66037" y="59433"/>
                </a:lnTo>
                <a:lnTo>
                  <a:pt x="64999" y="59622"/>
                </a:lnTo>
                <a:lnTo>
                  <a:pt x="63207" y="59905"/>
                </a:lnTo>
                <a:lnTo>
                  <a:pt x="59999" y="60565"/>
                </a:lnTo>
                <a:lnTo>
                  <a:pt x="56697" y="60942"/>
                </a:lnTo>
                <a:lnTo>
                  <a:pt x="53301" y="61225"/>
                </a:lnTo>
                <a:lnTo>
                  <a:pt x="49905" y="61508"/>
                </a:lnTo>
                <a:lnTo>
                  <a:pt x="43113" y="61791"/>
                </a:lnTo>
                <a:lnTo>
                  <a:pt x="39716" y="61980"/>
                </a:lnTo>
                <a:lnTo>
                  <a:pt x="36509" y="62169"/>
                </a:lnTo>
                <a:lnTo>
                  <a:pt x="36698" y="62074"/>
                </a:lnTo>
                <a:lnTo>
                  <a:pt x="36886" y="61886"/>
                </a:lnTo>
                <a:lnTo>
                  <a:pt x="36320" y="61886"/>
                </a:lnTo>
                <a:lnTo>
                  <a:pt x="35566" y="61980"/>
                </a:lnTo>
                <a:lnTo>
                  <a:pt x="34811" y="62074"/>
                </a:lnTo>
                <a:lnTo>
                  <a:pt x="34150" y="62169"/>
                </a:lnTo>
                <a:lnTo>
                  <a:pt x="32924" y="62074"/>
                </a:lnTo>
                <a:lnTo>
                  <a:pt x="31132" y="62263"/>
                </a:lnTo>
                <a:lnTo>
                  <a:pt x="26886" y="62640"/>
                </a:lnTo>
                <a:lnTo>
                  <a:pt x="24528" y="62923"/>
                </a:lnTo>
                <a:lnTo>
                  <a:pt x="22264" y="63112"/>
                </a:lnTo>
                <a:lnTo>
                  <a:pt x="19151" y="63112"/>
                </a:lnTo>
                <a:lnTo>
                  <a:pt x="18302" y="63018"/>
                </a:lnTo>
                <a:lnTo>
                  <a:pt x="19056" y="63018"/>
                </a:lnTo>
                <a:lnTo>
                  <a:pt x="19905" y="62923"/>
                </a:lnTo>
                <a:lnTo>
                  <a:pt x="21604" y="62546"/>
                </a:lnTo>
                <a:lnTo>
                  <a:pt x="21604" y="62546"/>
                </a:lnTo>
                <a:lnTo>
                  <a:pt x="19905" y="62640"/>
                </a:lnTo>
                <a:lnTo>
                  <a:pt x="18207" y="62640"/>
                </a:lnTo>
                <a:lnTo>
                  <a:pt x="14811" y="62735"/>
                </a:lnTo>
                <a:lnTo>
                  <a:pt x="14528" y="62829"/>
                </a:lnTo>
                <a:lnTo>
                  <a:pt x="6509" y="62735"/>
                </a:lnTo>
                <a:lnTo>
                  <a:pt x="6415" y="61886"/>
                </a:lnTo>
                <a:lnTo>
                  <a:pt x="6415" y="61603"/>
                </a:lnTo>
                <a:lnTo>
                  <a:pt x="6509" y="61508"/>
                </a:lnTo>
                <a:lnTo>
                  <a:pt x="6698" y="61980"/>
                </a:lnTo>
                <a:lnTo>
                  <a:pt x="6509" y="58112"/>
                </a:lnTo>
                <a:lnTo>
                  <a:pt x="6321" y="54244"/>
                </a:lnTo>
                <a:lnTo>
                  <a:pt x="6038" y="50471"/>
                </a:lnTo>
                <a:lnTo>
                  <a:pt x="5943" y="48490"/>
                </a:lnTo>
                <a:lnTo>
                  <a:pt x="5943" y="47924"/>
                </a:lnTo>
                <a:lnTo>
                  <a:pt x="5849" y="46414"/>
                </a:lnTo>
                <a:lnTo>
                  <a:pt x="5943" y="44811"/>
                </a:lnTo>
                <a:lnTo>
                  <a:pt x="6132" y="41414"/>
                </a:lnTo>
                <a:lnTo>
                  <a:pt x="6132" y="39622"/>
                </a:lnTo>
                <a:lnTo>
                  <a:pt x="6132" y="38018"/>
                </a:lnTo>
                <a:lnTo>
                  <a:pt x="5849" y="36415"/>
                </a:lnTo>
                <a:lnTo>
                  <a:pt x="5660" y="35754"/>
                </a:lnTo>
                <a:lnTo>
                  <a:pt x="5472" y="35094"/>
                </a:lnTo>
                <a:lnTo>
                  <a:pt x="5566" y="35849"/>
                </a:lnTo>
                <a:lnTo>
                  <a:pt x="5660" y="36698"/>
                </a:lnTo>
                <a:lnTo>
                  <a:pt x="5566" y="38301"/>
                </a:lnTo>
                <a:lnTo>
                  <a:pt x="5283" y="35566"/>
                </a:lnTo>
                <a:lnTo>
                  <a:pt x="4811" y="32452"/>
                </a:lnTo>
                <a:lnTo>
                  <a:pt x="4717" y="30943"/>
                </a:lnTo>
                <a:lnTo>
                  <a:pt x="4623" y="29434"/>
                </a:lnTo>
                <a:lnTo>
                  <a:pt x="4717" y="28113"/>
                </a:lnTo>
                <a:lnTo>
                  <a:pt x="5000" y="26886"/>
                </a:lnTo>
                <a:lnTo>
                  <a:pt x="4906" y="24717"/>
                </a:lnTo>
                <a:lnTo>
                  <a:pt x="5000" y="25283"/>
                </a:lnTo>
                <a:lnTo>
                  <a:pt x="5000" y="24811"/>
                </a:lnTo>
                <a:lnTo>
                  <a:pt x="5000" y="24339"/>
                </a:lnTo>
                <a:lnTo>
                  <a:pt x="4906" y="23302"/>
                </a:lnTo>
                <a:lnTo>
                  <a:pt x="4811" y="21981"/>
                </a:lnTo>
                <a:lnTo>
                  <a:pt x="4623" y="20283"/>
                </a:lnTo>
                <a:lnTo>
                  <a:pt x="4340" y="19528"/>
                </a:lnTo>
                <a:lnTo>
                  <a:pt x="4057" y="18679"/>
                </a:lnTo>
                <a:lnTo>
                  <a:pt x="4057" y="18773"/>
                </a:lnTo>
                <a:lnTo>
                  <a:pt x="4245" y="28868"/>
                </a:lnTo>
                <a:lnTo>
                  <a:pt x="4623" y="38962"/>
                </a:lnTo>
                <a:lnTo>
                  <a:pt x="4528" y="38490"/>
                </a:lnTo>
                <a:lnTo>
                  <a:pt x="4528" y="39528"/>
                </a:lnTo>
                <a:lnTo>
                  <a:pt x="4528" y="41980"/>
                </a:lnTo>
                <a:lnTo>
                  <a:pt x="4528" y="43301"/>
                </a:lnTo>
                <a:lnTo>
                  <a:pt x="4434" y="44622"/>
                </a:lnTo>
                <a:lnTo>
                  <a:pt x="4434" y="46037"/>
                </a:lnTo>
                <a:lnTo>
                  <a:pt x="4434" y="47358"/>
                </a:lnTo>
                <a:lnTo>
                  <a:pt x="4340" y="49056"/>
                </a:lnTo>
                <a:lnTo>
                  <a:pt x="4245" y="50848"/>
                </a:lnTo>
                <a:lnTo>
                  <a:pt x="4151" y="54716"/>
                </a:lnTo>
                <a:lnTo>
                  <a:pt x="4340" y="58773"/>
                </a:lnTo>
                <a:lnTo>
                  <a:pt x="4528" y="60754"/>
                </a:lnTo>
                <a:lnTo>
                  <a:pt x="4811" y="62640"/>
                </a:lnTo>
                <a:lnTo>
                  <a:pt x="2170" y="62546"/>
                </a:lnTo>
                <a:lnTo>
                  <a:pt x="2264" y="58207"/>
                </a:lnTo>
                <a:lnTo>
                  <a:pt x="2359" y="53773"/>
                </a:lnTo>
                <a:lnTo>
                  <a:pt x="2547" y="49433"/>
                </a:lnTo>
                <a:lnTo>
                  <a:pt x="2830" y="45094"/>
                </a:lnTo>
                <a:lnTo>
                  <a:pt x="2736" y="45094"/>
                </a:lnTo>
                <a:lnTo>
                  <a:pt x="2925" y="41509"/>
                </a:lnTo>
                <a:lnTo>
                  <a:pt x="2925" y="42263"/>
                </a:lnTo>
                <a:lnTo>
                  <a:pt x="3208" y="34245"/>
                </a:lnTo>
                <a:lnTo>
                  <a:pt x="3774" y="30566"/>
                </a:lnTo>
                <a:lnTo>
                  <a:pt x="3208" y="31981"/>
                </a:lnTo>
                <a:lnTo>
                  <a:pt x="3113" y="31698"/>
                </a:lnTo>
                <a:lnTo>
                  <a:pt x="3113" y="31226"/>
                </a:lnTo>
                <a:lnTo>
                  <a:pt x="3208" y="30471"/>
                </a:lnTo>
                <a:lnTo>
                  <a:pt x="3113" y="30943"/>
                </a:lnTo>
                <a:lnTo>
                  <a:pt x="3208" y="29528"/>
                </a:lnTo>
                <a:lnTo>
                  <a:pt x="3396" y="28019"/>
                </a:lnTo>
                <a:lnTo>
                  <a:pt x="3491" y="27075"/>
                </a:lnTo>
                <a:lnTo>
                  <a:pt x="3585" y="26886"/>
                </a:lnTo>
                <a:lnTo>
                  <a:pt x="3585" y="27075"/>
                </a:lnTo>
                <a:lnTo>
                  <a:pt x="3585" y="27736"/>
                </a:lnTo>
                <a:lnTo>
                  <a:pt x="3774" y="26132"/>
                </a:lnTo>
                <a:lnTo>
                  <a:pt x="3774" y="21887"/>
                </a:lnTo>
                <a:lnTo>
                  <a:pt x="3774" y="19717"/>
                </a:lnTo>
                <a:lnTo>
                  <a:pt x="3868" y="17547"/>
                </a:lnTo>
                <a:lnTo>
                  <a:pt x="3774" y="16321"/>
                </a:lnTo>
                <a:lnTo>
                  <a:pt x="3679" y="15094"/>
                </a:lnTo>
                <a:lnTo>
                  <a:pt x="3679" y="12547"/>
                </a:lnTo>
                <a:lnTo>
                  <a:pt x="3868" y="9906"/>
                </a:lnTo>
                <a:lnTo>
                  <a:pt x="4151" y="7359"/>
                </a:lnTo>
                <a:lnTo>
                  <a:pt x="4057" y="15566"/>
                </a:lnTo>
                <a:lnTo>
                  <a:pt x="4245" y="16132"/>
                </a:lnTo>
                <a:lnTo>
                  <a:pt x="4245" y="14717"/>
                </a:lnTo>
                <a:lnTo>
                  <a:pt x="4245" y="14151"/>
                </a:lnTo>
                <a:lnTo>
                  <a:pt x="4151" y="14623"/>
                </a:lnTo>
                <a:lnTo>
                  <a:pt x="4151" y="13208"/>
                </a:lnTo>
                <a:lnTo>
                  <a:pt x="4151" y="11792"/>
                </a:lnTo>
                <a:lnTo>
                  <a:pt x="4245" y="9057"/>
                </a:lnTo>
                <a:lnTo>
                  <a:pt x="4340" y="9434"/>
                </a:lnTo>
                <a:lnTo>
                  <a:pt x="4434" y="8208"/>
                </a:lnTo>
                <a:lnTo>
                  <a:pt x="4717" y="7264"/>
                </a:lnTo>
                <a:lnTo>
                  <a:pt x="5000" y="6415"/>
                </a:lnTo>
                <a:lnTo>
                  <a:pt x="5472" y="5755"/>
                </a:lnTo>
                <a:lnTo>
                  <a:pt x="6038" y="5661"/>
                </a:lnTo>
                <a:lnTo>
                  <a:pt x="6226" y="5661"/>
                </a:lnTo>
                <a:lnTo>
                  <a:pt x="6038" y="6132"/>
                </a:lnTo>
                <a:lnTo>
                  <a:pt x="5849" y="6698"/>
                </a:lnTo>
                <a:lnTo>
                  <a:pt x="5849" y="7359"/>
                </a:lnTo>
                <a:lnTo>
                  <a:pt x="6038" y="8019"/>
                </a:lnTo>
                <a:lnTo>
                  <a:pt x="5943" y="8774"/>
                </a:lnTo>
                <a:lnTo>
                  <a:pt x="6038" y="10566"/>
                </a:lnTo>
                <a:lnTo>
                  <a:pt x="6038" y="11698"/>
                </a:lnTo>
                <a:lnTo>
                  <a:pt x="6132" y="12547"/>
                </a:lnTo>
                <a:lnTo>
                  <a:pt x="6038" y="10377"/>
                </a:lnTo>
                <a:lnTo>
                  <a:pt x="6038" y="8208"/>
                </a:lnTo>
                <a:lnTo>
                  <a:pt x="6226" y="8679"/>
                </a:lnTo>
                <a:lnTo>
                  <a:pt x="6321" y="6793"/>
                </a:lnTo>
                <a:lnTo>
                  <a:pt x="6415" y="5944"/>
                </a:lnTo>
                <a:lnTo>
                  <a:pt x="6415" y="5849"/>
                </a:lnTo>
                <a:lnTo>
                  <a:pt x="6415" y="5566"/>
                </a:lnTo>
                <a:lnTo>
                  <a:pt x="8208" y="5283"/>
                </a:lnTo>
                <a:lnTo>
                  <a:pt x="9906" y="5000"/>
                </a:lnTo>
                <a:lnTo>
                  <a:pt x="11604" y="4623"/>
                </a:lnTo>
                <a:lnTo>
                  <a:pt x="13302" y="4340"/>
                </a:lnTo>
                <a:lnTo>
                  <a:pt x="13302" y="4340"/>
                </a:lnTo>
                <a:lnTo>
                  <a:pt x="11226" y="4623"/>
                </a:lnTo>
                <a:lnTo>
                  <a:pt x="9434" y="4906"/>
                </a:lnTo>
                <a:lnTo>
                  <a:pt x="6415" y="5472"/>
                </a:lnTo>
                <a:lnTo>
                  <a:pt x="6415" y="5283"/>
                </a:lnTo>
                <a:lnTo>
                  <a:pt x="6321" y="5472"/>
                </a:lnTo>
                <a:lnTo>
                  <a:pt x="5472" y="5661"/>
                </a:lnTo>
                <a:lnTo>
                  <a:pt x="5660" y="5472"/>
                </a:lnTo>
                <a:lnTo>
                  <a:pt x="6415" y="5283"/>
                </a:lnTo>
                <a:lnTo>
                  <a:pt x="5849" y="5283"/>
                </a:lnTo>
                <a:lnTo>
                  <a:pt x="6226" y="5000"/>
                </a:lnTo>
                <a:lnTo>
                  <a:pt x="6509" y="4717"/>
                </a:lnTo>
                <a:lnTo>
                  <a:pt x="6509" y="4717"/>
                </a:lnTo>
                <a:lnTo>
                  <a:pt x="6415" y="5283"/>
                </a:lnTo>
                <a:lnTo>
                  <a:pt x="6415" y="5283"/>
                </a:lnTo>
                <a:lnTo>
                  <a:pt x="6887" y="4811"/>
                </a:lnTo>
                <a:lnTo>
                  <a:pt x="7453" y="4340"/>
                </a:lnTo>
                <a:lnTo>
                  <a:pt x="8113" y="4151"/>
                </a:lnTo>
                <a:lnTo>
                  <a:pt x="8962" y="3962"/>
                </a:lnTo>
                <a:lnTo>
                  <a:pt x="9811" y="3868"/>
                </a:lnTo>
                <a:lnTo>
                  <a:pt x="10755" y="3868"/>
                </a:lnTo>
                <a:lnTo>
                  <a:pt x="12830" y="3962"/>
                </a:lnTo>
                <a:lnTo>
                  <a:pt x="15189" y="4151"/>
                </a:lnTo>
                <a:lnTo>
                  <a:pt x="15189" y="4151"/>
                </a:lnTo>
                <a:lnTo>
                  <a:pt x="15755" y="4057"/>
                </a:lnTo>
                <a:lnTo>
                  <a:pt x="18113" y="3585"/>
                </a:lnTo>
                <a:lnTo>
                  <a:pt x="21037" y="2925"/>
                </a:lnTo>
                <a:lnTo>
                  <a:pt x="24151" y="2453"/>
                </a:lnTo>
                <a:lnTo>
                  <a:pt x="24811" y="2736"/>
                </a:lnTo>
                <a:lnTo>
                  <a:pt x="25660" y="2925"/>
                </a:lnTo>
                <a:lnTo>
                  <a:pt x="22075" y="3585"/>
                </a:lnTo>
                <a:lnTo>
                  <a:pt x="19717" y="3962"/>
                </a:lnTo>
                <a:lnTo>
                  <a:pt x="21509" y="3774"/>
                </a:lnTo>
                <a:lnTo>
                  <a:pt x="23302" y="3585"/>
                </a:lnTo>
                <a:lnTo>
                  <a:pt x="23207" y="3617"/>
                </a:lnTo>
                <a:lnTo>
                  <a:pt x="23207" y="3617"/>
                </a:lnTo>
                <a:lnTo>
                  <a:pt x="21698" y="3868"/>
                </a:lnTo>
                <a:lnTo>
                  <a:pt x="20000" y="4151"/>
                </a:lnTo>
                <a:lnTo>
                  <a:pt x="26320" y="3491"/>
                </a:lnTo>
                <a:lnTo>
                  <a:pt x="29434" y="3113"/>
                </a:lnTo>
                <a:lnTo>
                  <a:pt x="32547" y="2925"/>
                </a:lnTo>
                <a:lnTo>
                  <a:pt x="32547" y="2925"/>
                </a:lnTo>
                <a:lnTo>
                  <a:pt x="31320" y="3208"/>
                </a:lnTo>
                <a:lnTo>
                  <a:pt x="32452" y="3113"/>
                </a:lnTo>
                <a:lnTo>
                  <a:pt x="33679" y="2925"/>
                </a:lnTo>
                <a:lnTo>
                  <a:pt x="34811" y="2830"/>
                </a:lnTo>
                <a:lnTo>
                  <a:pt x="36037" y="2736"/>
                </a:lnTo>
                <a:lnTo>
                  <a:pt x="35754" y="2736"/>
                </a:lnTo>
                <a:lnTo>
                  <a:pt x="35754" y="2642"/>
                </a:lnTo>
                <a:lnTo>
                  <a:pt x="36226" y="2642"/>
                </a:lnTo>
                <a:lnTo>
                  <a:pt x="36415" y="2547"/>
                </a:lnTo>
                <a:lnTo>
                  <a:pt x="34905" y="2547"/>
                </a:lnTo>
                <a:lnTo>
                  <a:pt x="35660" y="2453"/>
                </a:lnTo>
                <a:lnTo>
                  <a:pt x="36132" y="2453"/>
                </a:lnTo>
                <a:lnTo>
                  <a:pt x="37358" y="2359"/>
                </a:lnTo>
                <a:lnTo>
                  <a:pt x="37830" y="2359"/>
                </a:lnTo>
                <a:lnTo>
                  <a:pt x="38207" y="2264"/>
                </a:lnTo>
                <a:lnTo>
                  <a:pt x="36509" y="2359"/>
                </a:lnTo>
                <a:lnTo>
                  <a:pt x="36509" y="2359"/>
                </a:lnTo>
                <a:lnTo>
                  <a:pt x="38207" y="2170"/>
                </a:lnTo>
                <a:lnTo>
                  <a:pt x="39811" y="2170"/>
                </a:lnTo>
                <a:lnTo>
                  <a:pt x="40188" y="2264"/>
                </a:lnTo>
                <a:lnTo>
                  <a:pt x="39905" y="2076"/>
                </a:lnTo>
                <a:lnTo>
                  <a:pt x="41603" y="2076"/>
                </a:lnTo>
                <a:lnTo>
                  <a:pt x="41037" y="2170"/>
                </a:lnTo>
                <a:lnTo>
                  <a:pt x="43773" y="2076"/>
                </a:lnTo>
                <a:lnTo>
                  <a:pt x="43207" y="2076"/>
                </a:lnTo>
                <a:lnTo>
                  <a:pt x="44528" y="1981"/>
                </a:lnTo>
                <a:lnTo>
                  <a:pt x="44811" y="1981"/>
                </a:lnTo>
                <a:lnTo>
                  <a:pt x="45094" y="1887"/>
                </a:lnTo>
                <a:lnTo>
                  <a:pt x="45754" y="1887"/>
                </a:lnTo>
                <a:lnTo>
                  <a:pt x="47263" y="1793"/>
                </a:lnTo>
                <a:close/>
                <a:moveTo>
                  <a:pt x="52263" y="65754"/>
                </a:moveTo>
                <a:lnTo>
                  <a:pt x="51792" y="65848"/>
                </a:lnTo>
                <a:lnTo>
                  <a:pt x="51697" y="65848"/>
                </a:lnTo>
                <a:lnTo>
                  <a:pt x="48867" y="66131"/>
                </a:lnTo>
                <a:lnTo>
                  <a:pt x="50565" y="65848"/>
                </a:lnTo>
                <a:lnTo>
                  <a:pt x="52263" y="65754"/>
                </a:lnTo>
                <a:close/>
                <a:moveTo>
                  <a:pt x="66697" y="61037"/>
                </a:moveTo>
                <a:lnTo>
                  <a:pt x="66603" y="61131"/>
                </a:lnTo>
                <a:lnTo>
                  <a:pt x="65848" y="61414"/>
                </a:lnTo>
                <a:lnTo>
                  <a:pt x="64999" y="61603"/>
                </a:lnTo>
                <a:lnTo>
                  <a:pt x="63018" y="61791"/>
                </a:lnTo>
                <a:lnTo>
                  <a:pt x="64905" y="61697"/>
                </a:lnTo>
                <a:lnTo>
                  <a:pt x="66508" y="61320"/>
                </a:lnTo>
                <a:lnTo>
                  <a:pt x="66037" y="61980"/>
                </a:lnTo>
                <a:lnTo>
                  <a:pt x="65471" y="62546"/>
                </a:lnTo>
                <a:lnTo>
                  <a:pt x="64810" y="63018"/>
                </a:lnTo>
                <a:lnTo>
                  <a:pt x="64056" y="63301"/>
                </a:lnTo>
                <a:lnTo>
                  <a:pt x="63301" y="63584"/>
                </a:lnTo>
                <a:lnTo>
                  <a:pt x="62452" y="63772"/>
                </a:lnTo>
                <a:lnTo>
                  <a:pt x="61509" y="63961"/>
                </a:lnTo>
                <a:lnTo>
                  <a:pt x="60565" y="64055"/>
                </a:lnTo>
                <a:lnTo>
                  <a:pt x="58678" y="64150"/>
                </a:lnTo>
                <a:lnTo>
                  <a:pt x="53018" y="64150"/>
                </a:lnTo>
                <a:lnTo>
                  <a:pt x="46037" y="64810"/>
                </a:lnTo>
                <a:lnTo>
                  <a:pt x="39528" y="65282"/>
                </a:lnTo>
                <a:lnTo>
                  <a:pt x="36320" y="65471"/>
                </a:lnTo>
                <a:lnTo>
                  <a:pt x="33018" y="65659"/>
                </a:lnTo>
                <a:lnTo>
                  <a:pt x="29622" y="65754"/>
                </a:lnTo>
                <a:lnTo>
                  <a:pt x="23962" y="65754"/>
                </a:lnTo>
                <a:lnTo>
                  <a:pt x="21698" y="65942"/>
                </a:lnTo>
                <a:lnTo>
                  <a:pt x="17264" y="66225"/>
                </a:lnTo>
                <a:lnTo>
                  <a:pt x="17830" y="66037"/>
                </a:lnTo>
                <a:lnTo>
                  <a:pt x="16698" y="65942"/>
                </a:lnTo>
                <a:lnTo>
                  <a:pt x="16509" y="65942"/>
                </a:lnTo>
                <a:lnTo>
                  <a:pt x="15094" y="66037"/>
                </a:lnTo>
                <a:lnTo>
                  <a:pt x="15660" y="66131"/>
                </a:lnTo>
                <a:lnTo>
                  <a:pt x="16132" y="66037"/>
                </a:lnTo>
                <a:lnTo>
                  <a:pt x="15943" y="66131"/>
                </a:lnTo>
                <a:lnTo>
                  <a:pt x="16604" y="66225"/>
                </a:lnTo>
                <a:lnTo>
                  <a:pt x="14434" y="66320"/>
                </a:lnTo>
                <a:lnTo>
                  <a:pt x="12170" y="66414"/>
                </a:lnTo>
                <a:lnTo>
                  <a:pt x="13773" y="66225"/>
                </a:lnTo>
                <a:lnTo>
                  <a:pt x="15000" y="66037"/>
                </a:lnTo>
                <a:lnTo>
                  <a:pt x="12453" y="66225"/>
                </a:lnTo>
                <a:lnTo>
                  <a:pt x="11604" y="66320"/>
                </a:lnTo>
                <a:lnTo>
                  <a:pt x="11604" y="66225"/>
                </a:lnTo>
                <a:lnTo>
                  <a:pt x="11887" y="66225"/>
                </a:lnTo>
                <a:lnTo>
                  <a:pt x="12736" y="66037"/>
                </a:lnTo>
                <a:lnTo>
                  <a:pt x="9906" y="66225"/>
                </a:lnTo>
                <a:lnTo>
                  <a:pt x="8962" y="66414"/>
                </a:lnTo>
                <a:lnTo>
                  <a:pt x="10000" y="66414"/>
                </a:lnTo>
                <a:lnTo>
                  <a:pt x="8396" y="66697"/>
                </a:lnTo>
                <a:lnTo>
                  <a:pt x="7830" y="66697"/>
                </a:lnTo>
                <a:lnTo>
                  <a:pt x="7358" y="66603"/>
                </a:lnTo>
                <a:lnTo>
                  <a:pt x="7075" y="66414"/>
                </a:lnTo>
                <a:lnTo>
                  <a:pt x="6792" y="66131"/>
                </a:lnTo>
                <a:lnTo>
                  <a:pt x="6604" y="65565"/>
                </a:lnTo>
                <a:lnTo>
                  <a:pt x="6604" y="64810"/>
                </a:lnTo>
                <a:lnTo>
                  <a:pt x="6415" y="66225"/>
                </a:lnTo>
                <a:lnTo>
                  <a:pt x="6509" y="64527"/>
                </a:lnTo>
                <a:lnTo>
                  <a:pt x="20188" y="64433"/>
                </a:lnTo>
                <a:lnTo>
                  <a:pt x="20188" y="64433"/>
                </a:lnTo>
                <a:lnTo>
                  <a:pt x="19434" y="64621"/>
                </a:lnTo>
                <a:lnTo>
                  <a:pt x="23585" y="64527"/>
                </a:lnTo>
                <a:lnTo>
                  <a:pt x="25660" y="64433"/>
                </a:lnTo>
                <a:lnTo>
                  <a:pt x="27641" y="64338"/>
                </a:lnTo>
                <a:lnTo>
                  <a:pt x="25754" y="64244"/>
                </a:lnTo>
                <a:lnTo>
                  <a:pt x="31132" y="63772"/>
                </a:lnTo>
                <a:lnTo>
                  <a:pt x="36698" y="63301"/>
                </a:lnTo>
                <a:lnTo>
                  <a:pt x="42264" y="62829"/>
                </a:lnTo>
                <a:lnTo>
                  <a:pt x="47830" y="62640"/>
                </a:lnTo>
                <a:lnTo>
                  <a:pt x="46414" y="62829"/>
                </a:lnTo>
                <a:lnTo>
                  <a:pt x="44999" y="63018"/>
                </a:lnTo>
                <a:lnTo>
                  <a:pt x="48867" y="62735"/>
                </a:lnTo>
                <a:lnTo>
                  <a:pt x="52358" y="62452"/>
                </a:lnTo>
                <a:lnTo>
                  <a:pt x="53207" y="62357"/>
                </a:lnTo>
                <a:lnTo>
                  <a:pt x="52452" y="62452"/>
                </a:lnTo>
                <a:lnTo>
                  <a:pt x="55660" y="62169"/>
                </a:lnTo>
                <a:lnTo>
                  <a:pt x="54056" y="62357"/>
                </a:lnTo>
                <a:lnTo>
                  <a:pt x="56320" y="62357"/>
                </a:lnTo>
                <a:lnTo>
                  <a:pt x="58395" y="62169"/>
                </a:lnTo>
                <a:lnTo>
                  <a:pt x="60471" y="61980"/>
                </a:lnTo>
                <a:lnTo>
                  <a:pt x="64622" y="61508"/>
                </a:lnTo>
                <a:lnTo>
                  <a:pt x="63584" y="61508"/>
                </a:lnTo>
                <a:lnTo>
                  <a:pt x="65188" y="61320"/>
                </a:lnTo>
                <a:lnTo>
                  <a:pt x="65942" y="61225"/>
                </a:lnTo>
                <a:lnTo>
                  <a:pt x="66697" y="61037"/>
                </a:lnTo>
                <a:close/>
                <a:moveTo>
                  <a:pt x="56131" y="0"/>
                </a:moveTo>
                <a:lnTo>
                  <a:pt x="54056" y="95"/>
                </a:lnTo>
                <a:lnTo>
                  <a:pt x="49999" y="472"/>
                </a:lnTo>
                <a:lnTo>
                  <a:pt x="49905" y="472"/>
                </a:lnTo>
                <a:lnTo>
                  <a:pt x="50188" y="378"/>
                </a:lnTo>
                <a:lnTo>
                  <a:pt x="46131" y="378"/>
                </a:lnTo>
                <a:lnTo>
                  <a:pt x="44999" y="566"/>
                </a:lnTo>
                <a:lnTo>
                  <a:pt x="45848" y="661"/>
                </a:lnTo>
                <a:lnTo>
                  <a:pt x="45848" y="661"/>
                </a:lnTo>
                <a:lnTo>
                  <a:pt x="45094" y="566"/>
                </a:lnTo>
                <a:lnTo>
                  <a:pt x="46037" y="661"/>
                </a:lnTo>
                <a:lnTo>
                  <a:pt x="45943" y="661"/>
                </a:lnTo>
                <a:lnTo>
                  <a:pt x="40377" y="849"/>
                </a:lnTo>
                <a:lnTo>
                  <a:pt x="34622" y="1038"/>
                </a:lnTo>
                <a:lnTo>
                  <a:pt x="34245" y="1038"/>
                </a:lnTo>
                <a:lnTo>
                  <a:pt x="30943" y="1227"/>
                </a:lnTo>
                <a:lnTo>
                  <a:pt x="29905" y="1132"/>
                </a:lnTo>
                <a:lnTo>
                  <a:pt x="28679" y="1227"/>
                </a:lnTo>
                <a:lnTo>
                  <a:pt x="26132" y="1510"/>
                </a:lnTo>
                <a:lnTo>
                  <a:pt x="20566" y="1887"/>
                </a:lnTo>
                <a:lnTo>
                  <a:pt x="20094" y="1887"/>
                </a:lnTo>
                <a:lnTo>
                  <a:pt x="19434" y="1793"/>
                </a:lnTo>
                <a:lnTo>
                  <a:pt x="19245" y="1793"/>
                </a:lnTo>
                <a:lnTo>
                  <a:pt x="19434" y="1887"/>
                </a:lnTo>
                <a:lnTo>
                  <a:pt x="19811" y="1981"/>
                </a:lnTo>
                <a:lnTo>
                  <a:pt x="17453" y="2170"/>
                </a:lnTo>
                <a:lnTo>
                  <a:pt x="12830" y="2170"/>
                </a:lnTo>
                <a:lnTo>
                  <a:pt x="11415" y="2359"/>
                </a:lnTo>
                <a:lnTo>
                  <a:pt x="8962" y="2547"/>
                </a:lnTo>
                <a:lnTo>
                  <a:pt x="8113" y="3113"/>
                </a:lnTo>
                <a:lnTo>
                  <a:pt x="7170" y="3302"/>
                </a:lnTo>
                <a:lnTo>
                  <a:pt x="5377" y="3679"/>
                </a:lnTo>
                <a:lnTo>
                  <a:pt x="4245" y="3868"/>
                </a:lnTo>
                <a:lnTo>
                  <a:pt x="4245" y="3113"/>
                </a:lnTo>
                <a:lnTo>
                  <a:pt x="4151" y="3868"/>
                </a:lnTo>
                <a:lnTo>
                  <a:pt x="3774" y="4057"/>
                </a:lnTo>
                <a:lnTo>
                  <a:pt x="3585" y="4151"/>
                </a:lnTo>
                <a:lnTo>
                  <a:pt x="3396" y="4340"/>
                </a:lnTo>
                <a:lnTo>
                  <a:pt x="3208" y="4623"/>
                </a:lnTo>
                <a:lnTo>
                  <a:pt x="2925" y="5472"/>
                </a:lnTo>
                <a:lnTo>
                  <a:pt x="2453" y="7076"/>
                </a:lnTo>
                <a:lnTo>
                  <a:pt x="2264" y="7830"/>
                </a:lnTo>
                <a:lnTo>
                  <a:pt x="2076" y="8585"/>
                </a:lnTo>
                <a:lnTo>
                  <a:pt x="1793" y="10283"/>
                </a:lnTo>
                <a:lnTo>
                  <a:pt x="1698" y="12075"/>
                </a:lnTo>
                <a:lnTo>
                  <a:pt x="1698" y="13868"/>
                </a:lnTo>
                <a:lnTo>
                  <a:pt x="1793" y="17547"/>
                </a:lnTo>
                <a:lnTo>
                  <a:pt x="1793" y="19339"/>
                </a:lnTo>
                <a:lnTo>
                  <a:pt x="1793" y="20943"/>
                </a:lnTo>
                <a:lnTo>
                  <a:pt x="849" y="42735"/>
                </a:lnTo>
                <a:lnTo>
                  <a:pt x="0" y="64527"/>
                </a:lnTo>
                <a:lnTo>
                  <a:pt x="5094" y="64527"/>
                </a:lnTo>
                <a:lnTo>
                  <a:pt x="5377" y="66131"/>
                </a:lnTo>
                <a:lnTo>
                  <a:pt x="5472" y="66603"/>
                </a:lnTo>
                <a:lnTo>
                  <a:pt x="5755" y="66980"/>
                </a:lnTo>
                <a:lnTo>
                  <a:pt x="6038" y="67263"/>
                </a:lnTo>
                <a:lnTo>
                  <a:pt x="6415" y="67546"/>
                </a:lnTo>
                <a:lnTo>
                  <a:pt x="7736" y="67923"/>
                </a:lnTo>
                <a:lnTo>
                  <a:pt x="9057" y="68206"/>
                </a:lnTo>
                <a:lnTo>
                  <a:pt x="10377" y="68395"/>
                </a:lnTo>
                <a:lnTo>
                  <a:pt x="11887" y="68584"/>
                </a:lnTo>
                <a:lnTo>
                  <a:pt x="16887" y="68584"/>
                </a:lnTo>
                <a:lnTo>
                  <a:pt x="20377" y="68301"/>
                </a:lnTo>
                <a:lnTo>
                  <a:pt x="27547" y="67640"/>
                </a:lnTo>
                <a:lnTo>
                  <a:pt x="30849" y="67357"/>
                </a:lnTo>
                <a:lnTo>
                  <a:pt x="33867" y="67169"/>
                </a:lnTo>
                <a:lnTo>
                  <a:pt x="38396" y="66980"/>
                </a:lnTo>
                <a:lnTo>
                  <a:pt x="42924" y="66603"/>
                </a:lnTo>
                <a:lnTo>
                  <a:pt x="51792" y="65942"/>
                </a:lnTo>
                <a:lnTo>
                  <a:pt x="53112" y="65754"/>
                </a:lnTo>
                <a:lnTo>
                  <a:pt x="53301" y="65754"/>
                </a:lnTo>
                <a:lnTo>
                  <a:pt x="55282" y="65565"/>
                </a:lnTo>
                <a:lnTo>
                  <a:pt x="61697" y="64999"/>
                </a:lnTo>
                <a:lnTo>
                  <a:pt x="62546" y="64905"/>
                </a:lnTo>
                <a:lnTo>
                  <a:pt x="64716" y="64810"/>
                </a:lnTo>
                <a:lnTo>
                  <a:pt x="60943" y="65376"/>
                </a:lnTo>
                <a:lnTo>
                  <a:pt x="64433" y="65093"/>
                </a:lnTo>
                <a:lnTo>
                  <a:pt x="65754" y="64810"/>
                </a:lnTo>
                <a:lnTo>
                  <a:pt x="66225" y="64716"/>
                </a:lnTo>
                <a:lnTo>
                  <a:pt x="66697" y="64527"/>
                </a:lnTo>
                <a:lnTo>
                  <a:pt x="67169" y="64244"/>
                </a:lnTo>
                <a:lnTo>
                  <a:pt x="67452" y="63867"/>
                </a:lnTo>
                <a:lnTo>
                  <a:pt x="67829" y="63489"/>
                </a:lnTo>
                <a:lnTo>
                  <a:pt x="68018" y="63018"/>
                </a:lnTo>
                <a:lnTo>
                  <a:pt x="68301" y="62452"/>
                </a:lnTo>
                <a:lnTo>
                  <a:pt x="68490" y="61791"/>
                </a:lnTo>
                <a:lnTo>
                  <a:pt x="68678" y="60093"/>
                </a:lnTo>
                <a:lnTo>
                  <a:pt x="68961" y="59622"/>
                </a:lnTo>
                <a:lnTo>
                  <a:pt x="69150" y="59056"/>
                </a:lnTo>
                <a:lnTo>
                  <a:pt x="69339" y="58490"/>
                </a:lnTo>
                <a:lnTo>
                  <a:pt x="69433" y="57829"/>
                </a:lnTo>
                <a:lnTo>
                  <a:pt x="69527" y="56225"/>
                </a:lnTo>
                <a:lnTo>
                  <a:pt x="69527" y="54622"/>
                </a:lnTo>
                <a:lnTo>
                  <a:pt x="69339" y="54150"/>
                </a:lnTo>
                <a:lnTo>
                  <a:pt x="69244" y="52358"/>
                </a:lnTo>
                <a:lnTo>
                  <a:pt x="69999" y="46980"/>
                </a:lnTo>
                <a:lnTo>
                  <a:pt x="70754" y="41792"/>
                </a:lnTo>
                <a:lnTo>
                  <a:pt x="71414" y="36603"/>
                </a:lnTo>
                <a:lnTo>
                  <a:pt x="71697" y="34150"/>
                </a:lnTo>
                <a:lnTo>
                  <a:pt x="71886" y="31698"/>
                </a:lnTo>
                <a:lnTo>
                  <a:pt x="71603" y="33113"/>
                </a:lnTo>
                <a:lnTo>
                  <a:pt x="71603" y="32264"/>
                </a:lnTo>
                <a:lnTo>
                  <a:pt x="71508" y="31509"/>
                </a:lnTo>
                <a:lnTo>
                  <a:pt x="71320" y="29717"/>
                </a:lnTo>
                <a:lnTo>
                  <a:pt x="71225" y="28868"/>
                </a:lnTo>
                <a:lnTo>
                  <a:pt x="71131" y="28019"/>
                </a:lnTo>
                <a:lnTo>
                  <a:pt x="71225" y="27264"/>
                </a:lnTo>
                <a:lnTo>
                  <a:pt x="71414" y="26603"/>
                </a:lnTo>
                <a:lnTo>
                  <a:pt x="71558" y="26891"/>
                </a:lnTo>
                <a:lnTo>
                  <a:pt x="71131" y="22453"/>
                </a:lnTo>
                <a:lnTo>
                  <a:pt x="71320" y="23113"/>
                </a:lnTo>
                <a:lnTo>
                  <a:pt x="71037" y="21132"/>
                </a:lnTo>
                <a:lnTo>
                  <a:pt x="70754" y="19056"/>
                </a:lnTo>
                <a:lnTo>
                  <a:pt x="69999" y="15094"/>
                </a:lnTo>
                <a:lnTo>
                  <a:pt x="70376" y="16415"/>
                </a:lnTo>
                <a:lnTo>
                  <a:pt x="69999" y="12830"/>
                </a:lnTo>
                <a:lnTo>
                  <a:pt x="69622" y="10566"/>
                </a:lnTo>
                <a:lnTo>
                  <a:pt x="69150" y="8208"/>
                </a:lnTo>
                <a:lnTo>
                  <a:pt x="68584" y="5944"/>
                </a:lnTo>
                <a:lnTo>
                  <a:pt x="68207" y="4906"/>
                </a:lnTo>
                <a:lnTo>
                  <a:pt x="67829" y="3868"/>
                </a:lnTo>
                <a:lnTo>
                  <a:pt x="67452" y="3019"/>
                </a:lnTo>
                <a:lnTo>
                  <a:pt x="66980" y="2264"/>
                </a:lnTo>
                <a:lnTo>
                  <a:pt x="66508" y="1604"/>
                </a:lnTo>
                <a:lnTo>
                  <a:pt x="65942" y="1227"/>
                </a:lnTo>
                <a:lnTo>
                  <a:pt x="64999" y="849"/>
                </a:lnTo>
                <a:lnTo>
                  <a:pt x="64150" y="661"/>
                </a:lnTo>
                <a:lnTo>
                  <a:pt x="62263" y="283"/>
                </a:lnTo>
                <a:lnTo>
                  <a:pt x="60282" y="95"/>
                </a:lnTo>
                <a:lnTo>
                  <a:pt x="582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206"/>
          <p:cNvSpPr/>
          <p:nvPr/>
        </p:nvSpPr>
        <p:spPr>
          <a:xfrm>
            <a:off x="60947" y="1866988"/>
            <a:ext cx="1683600" cy="1683600"/>
          </a:xfrm>
          <a:prstGeom prst="ellipse">
            <a:avLst/>
          </a:prstGeom>
          <a:solidFill>
            <a:srgbClr val="33CCFF">
              <a:alpha val="51765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Varela Round"/>
              </a:rPr>
              <a:t>Teacher training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</p:txBody>
      </p:sp>
      <p:sp>
        <p:nvSpPr>
          <p:cNvPr id="7" name="Shape 207"/>
          <p:cNvSpPr/>
          <p:nvPr/>
        </p:nvSpPr>
        <p:spPr>
          <a:xfrm>
            <a:off x="2499244" y="2165476"/>
            <a:ext cx="1634371" cy="1676625"/>
          </a:xfrm>
          <a:prstGeom prst="ellipse">
            <a:avLst/>
          </a:prstGeom>
          <a:solidFill>
            <a:srgbClr val="C2F862">
              <a:alpha val="51765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Varela Round"/>
              </a:rPr>
              <a:t>Workshops for students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</p:txBody>
      </p:sp>
      <p:sp>
        <p:nvSpPr>
          <p:cNvPr id="8" name="Shape 208"/>
          <p:cNvSpPr/>
          <p:nvPr/>
        </p:nvSpPr>
        <p:spPr>
          <a:xfrm>
            <a:off x="4892257" y="2526903"/>
            <a:ext cx="1683600" cy="1683600"/>
          </a:xfrm>
          <a:prstGeom prst="ellipse">
            <a:avLst/>
          </a:prstGeom>
          <a:solidFill>
            <a:srgbClr val="FFC000">
              <a:alpha val="51765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en-US" b="1" dirty="0" smtClean="0">
              <a:solidFill>
                <a:schemeClr val="bg1"/>
              </a:solidFill>
              <a:latin typeface="Varela Round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Varela Round"/>
              </a:rPr>
              <a:t>Video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Varela Round"/>
              </a:rPr>
              <a:t>Contest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bg1"/>
              </a:solidFill>
              <a:latin typeface="Varela Round"/>
              <a:ea typeface="Sniglet"/>
              <a:cs typeface="Sniglet"/>
              <a:sym typeface="Sniglet"/>
            </a:endParaRPr>
          </a:p>
        </p:txBody>
      </p:sp>
      <p:grpSp>
        <p:nvGrpSpPr>
          <p:cNvPr id="9" name="Shape 209"/>
          <p:cNvGrpSpPr/>
          <p:nvPr/>
        </p:nvGrpSpPr>
        <p:grpSpPr>
          <a:xfrm rot="523543">
            <a:off x="1557864" y="2122908"/>
            <a:ext cx="1291018" cy="325831"/>
            <a:chOff x="2266178" y="2764475"/>
            <a:chExt cx="1792245" cy="232966"/>
          </a:xfrm>
        </p:grpSpPr>
        <p:sp>
          <p:nvSpPr>
            <p:cNvPr id="10" name="Shape 210"/>
            <p:cNvSpPr/>
            <p:nvPr/>
          </p:nvSpPr>
          <p:spPr>
            <a:xfrm>
              <a:off x="2266178" y="2855800"/>
              <a:ext cx="1683567" cy="102978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Shape 211"/>
            <p:cNvSpPr/>
            <p:nvPr/>
          </p:nvSpPr>
          <p:spPr>
            <a:xfrm>
              <a:off x="3870041" y="2764475"/>
              <a:ext cx="188382" cy="232966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Shape 208"/>
          <p:cNvSpPr/>
          <p:nvPr/>
        </p:nvSpPr>
        <p:spPr>
          <a:xfrm>
            <a:off x="7165905" y="3368703"/>
            <a:ext cx="1683600" cy="1683600"/>
          </a:xfrm>
          <a:prstGeom prst="ellipse">
            <a:avLst/>
          </a:prstGeom>
          <a:solidFill>
            <a:srgbClr val="C2F862">
              <a:alpha val="51765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lang="en-US" b="1" dirty="0" smtClean="0">
              <a:solidFill>
                <a:schemeClr val="bg1"/>
              </a:solidFill>
              <a:latin typeface="Varela Round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Varela Round"/>
              </a:rPr>
              <a:t>Training </a:t>
            </a:r>
            <a:r>
              <a:rPr lang="en-US" b="1" dirty="0">
                <a:solidFill>
                  <a:schemeClr val="bg1"/>
                </a:solidFill>
                <a:latin typeface="Varela Round"/>
              </a:rPr>
              <a:t>day</a:t>
            </a:r>
            <a:endParaRPr lang="es-ES" b="1" dirty="0">
              <a:solidFill>
                <a:schemeClr val="bg1"/>
              </a:solidFill>
              <a:latin typeface="Varela Rou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bg1"/>
              </a:solidFill>
              <a:latin typeface="Varela Round"/>
              <a:ea typeface="Sniglet"/>
              <a:cs typeface="Sniglet"/>
              <a:sym typeface="Sniglet"/>
            </a:endParaRPr>
          </a:p>
        </p:txBody>
      </p:sp>
      <p:grpSp>
        <p:nvGrpSpPr>
          <p:cNvPr id="13" name="Shape 209"/>
          <p:cNvGrpSpPr/>
          <p:nvPr/>
        </p:nvGrpSpPr>
        <p:grpSpPr>
          <a:xfrm rot="944300">
            <a:off x="4037595" y="2496008"/>
            <a:ext cx="1291018" cy="325831"/>
            <a:chOff x="2266178" y="2764475"/>
            <a:chExt cx="1792245" cy="232966"/>
          </a:xfrm>
        </p:grpSpPr>
        <p:sp>
          <p:nvSpPr>
            <p:cNvPr id="14" name="Shape 210"/>
            <p:cNvSpPr/>
            <p:nvPr/>
          </p:nvSpPr>
          <p:spPr>
            <a:xfrm>
              <a:off x="2266178" y="2855800"/>
              <a:ext cx="1683567" cy="102978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Shape 211"/>
            <p:cNvSpPr/>
            <p:nvPr/>
          </p:nvSpPr>
          <p:spPr>
            <a:xfrm>
              <a:off x="3870041" y="2764475"/>
              <a:ext cx="188382" cy="232966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Shape 209"/>
          <p:cNvGrpSpPr/>
          <p:nvPr/>
        </p:nvGrpSpPr>
        <p:grpSpPr>
          <a:xfrm rot="1511776">
            <a:off x="6348709" y="3139510"/>
            <a:ext cx="1291018" cy="325831"/>
            <a:chOff x="2266178" y="2764475"/>
            <a:chExt cx="1792245" cy="232966"/>
          </a:xfrm>
        </p:grpSpPr>
        <p:sp>
          <p:nvSpPr>
            <p:cNvPr id="17" name="Shape 210"/>
            <p:cNvSpPr/>
            <p:nvPr/>
          </p:nvSpPr>
          <p:spPr>
            <a:xfrm>
              <a:off x="2266178" y="2855800"/>
              <a:ext cx="1683567" cy="102978"/>
            </a:xfrm>
            <a:custGeom>
              <a:avLst/>
              <a:gdLst/>
              <a:ahLst/>
              <a:cxnLst/>
              <a:rect l="0" t="0" r="0" b="0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211"/>
            <p:cNvSpPr/>
            <p:nvPr/>
          </p:nvSpPr>
          <p:spPr>
            <a:xfrm>
              <a:off x="3870041" y="2764475"/>
              <a:ext cx="188382" cy="232966"/>
            </a:xfrm>
            <a:custGeom>
              <a:avLst/>
              <a:gdLst/>
              <a:ahLst/>
              <a:cxnLst/>
              <a:rect l="0" t="0" r="0" b="0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641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su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151</Words>
  <Application>Microsoft Office PowerPoint</Application>
  <PresentationFormat>Presentación en pantalla (16:9)</PresentationFormat>
  <Paragraphs>63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Ursula template</vt:lpstr>
      <vt:lpstr>Presentación de PowerPoint</vt:lpstr>
      <vt:lpstr>Objectives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Training activities </vt:lpstr>
      <vt:lpstr>Internet Security  Plan</vt:lpstr>
      <vt:lpstr>Presentación de PowerPoint</vt:lpstr>
      <vt:lpstr>Where are we going?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Begoña</dc:creator>
  <cp:lastModifiedBy>Javier Gonzalez Jimenez</cp:lastModifiedBy>
  <cp:revision>143</cp:revision>
  <dcterms:modified xsi:type="dcterms:W3CDTF">2018-11-29T17:45:06Z</dcterms:modified>
</cp:coreProperties>
</file>