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Pacifico" panose="020B0604020202020204" charset="0"/>
      <p:regular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5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19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19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1993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1993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199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1993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199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199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e270285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e270285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e3d01a59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e3d01a59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e3d01a5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e3d01a5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DESCUBRIENDO EL CIELO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872925" y="3746825"/>
            <a:ext cx="39618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Virginia González Almeida</a:t>
            </a:r>
            <a:endParaRPr sz="18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D8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acifico"/>
              <a:buChar char="●"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4º curso de educación primaria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600"/>
              </a:spcBef>
              <a:spcAft>
                <a:spcPts val="1600"/>
              </a:spcAft>
              <a:buSzPts val="2400"/>
              <a:buFont typeface="Pacifico"/>
              <a:buChar char="●"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18 alumnos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25" y="966788"/>
            <a:ext cx="428625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Objetivos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35750" y="1632500"/>
            <a:ext cx="7923300" cy="3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1.Identificar los conceptos previos que los estudiantes tienen sobre el cielo visible (relación con la astronomía). 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2. Reconocer diferentes cuerpos celestes que hay en el espacio.(satélites,planetas, cometas, estrellas, galaxias…)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3. Reconocer nuestro sistema solar y sus diferentes elementos.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4.Manejar diferentes aplicaciones de astronomía.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5. Realizar una salida con observación astronómica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6. Diseñar un sistema solar con diversos materiales 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265500" y="1718250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Materiales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acifico"/>
              <a:buChar char="●"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Cartulinas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Pacifico"/>
              <a:buChar char="●"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Bolas de corcho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Pacifico"/>
              <a:buChar char="●"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plastilina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Pacifico"/>
              <a:buChar char="●"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pintura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Pacifico"/>
              <a:buChar char="●"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tijeras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Desarrollo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340934" y="2199000"/>
            <a:ext cx="1872300" cy="7455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4294967295"/>
          </p:nvPr>
        </p:nvSpPr>
        <p:spPr>
          <a:xfrm>
            <a:off x="340923" y="2336550"/>
            <a:ext cx="1455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1 sesión</a:t>
            </a:r>
            <a:endParaRPr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98" name="Google Shape;98;p18"/>
          <p:cNvGrpSpPr/>
          <p:nvPr/>
        </p:nvGrpSpPr>
        <p:grpSpPr>
          <a:xfrm>
            <a:off x="912820" y="1610215"/>
            <a:ext cx="198900" cy="593656"/>
            <a:chOff x="777447" y="1610215"/>
            <a:chExt cx="198900" cy="593656"/>
          </a:xfrm>
        </p:grpSpPr>
        <p:cxnSp>
          <p:nvCxnSpPr>
            <p:cNvPr id="99" name="Google Shape;99;p18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0" name="Google Shape;100;p18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8"/>
          <p:cNvSpPr txBox="1">
            <a:spLocks noGrp="1"/>
          </p:cNvSpPr>
          <p:nvPr>
            <p:ph type="body" idx="4294967295"/>
          </p:nvPr>
        </p:nvSpPr>
        <p:spPr>
          <a:xfrm>
            <a:off x="340925" y="150375"/>
            <a:ext cx="2242800" cy="1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Repaso de los conocimientos previos sobre el espacio y sus diferentes componentes.</a:t>
            </a:r>
            <a:endParaRPr sz="16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1817054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294967295"/>
          </p:nvPr>
        </p:nvSpPr>
        <p:spPr>
          <a:xfrm>
            <a:off x="2126317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2 sesión</a:t>
            </a:r>
            <a:endParaRPr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104" name="Google Shape;104;p18"/>
          <p:cNvGrpSpPr/>
          <p:nvPr/>
        </p:nvGrpSpPr>
        <p:grpSpPr>
          <a:xfrm>
            <a:off x="2266282" y="2938958"/>
            <a:ext cx="198900" cy="593656"/>
            <a:chOff x="2223534" y="2938958"/>
            <a:chExt cx="198900" cy="593656"/>
          </a:xfrm>
        </p:grpSpPr>
        <p:cxnSp>
          <p:nvCxnSpPr>
            <p:cNvPr id="105" name="Google Shape;105;p18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" name="Google Shape;106;p18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8"/>
          <p:cNvSpPr txBox="1">
            <a:spLocks noGrp="1"/>
          </p:cNvSpPr>
          <p:nvPr>
            <p:ph type="body" idx="4294967295"/>
          </p:nvPr>
        </p:nvSpPr>
        <p:spPr>
          <a:xfrm>
            <a:off x="1244325" y="3532625"/>
            <a:ext cx="2051100" cy="132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Introducción de nuestro sistema solar. Investigamos sobre nuestros planetas.</a:t>
            </a:r>
            <a:endParaRPr sz="16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347197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4294967295"/>
          </p:nvPr>
        </p:nvSpPr>
        <p:spPr>
          <a:xfrm>
            <a:off x="3767755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3 sesión</a:t>
            </a:r>
            <a:endParaRPr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110" name="Google Shape;110;p18"/>
          <p:cNvGrpSpPr/>
          <p:nvPr/>
        </p:nvGrpSpPr>
        <p:grpSpPr>
          <a:xfrm>
            <a:off x="4058732" y="1610215"/>
            <a:ext cx="198900" cy="593656"/>
            <a:chOff x="3918084" y="1610215"/>
            <a:chExt cx="198900" cy="593656"/>
          </a:xfrm>
        </p:grpSpPr>
        <p:cxnSp>
          <p:nvCxnSpPr>
            <p:cNvPr id="111" name="Google Shape;111;p18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2" name="Google Shape;112;p18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8"/>
          <p:cNvSpPr txBox="1">
            <a:spLocks noGrp="1"/>
          </p:cNvSpPr>
          <p:nvPr>
            <p:ph type="body" idx="4294967295"/>
          </p:nvPr>
        </p:nvSpPr>
        <p:spPr>
          <a:xfrm>
            <a:off x="3626425" y="-66850"/>
            <a:ext cx="2242800" cy="154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Realizamos una salida nocturna para observar diferentes objetos del cielo. Recopilamos material para el trabajo final</a:t>
            </a:r>
            <a:endParaRPr sz="16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512689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4294967295"/>
          </p:nvPr>
        </p:nvSpPr>
        <p:spPr>
          <a:xfrm>
            <a:off x="5416699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4 sesión</a:t>
            </a:r>
            <a:endParaRPr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116" name="Google Shape;116;p18"/>
          <p:cNvGrpSpPr/>
          <p:nvPr/>
        </p:nvGrpSpPr>
        <p:grpSpPr>
          <a:xfrm>
            <a:off x="5973070" y="2938958"/>
            <a:ext cx="198900" cy="593656"/>
            <a:chOff x="5958946" y="2938958"/>
            <a:chExt cx="198900" cy="593656"/>
          </a:xfrm>
        </p:grpSpPr>
        <p:cxnSp>
          <p:nvCxnSpPr>
            <p:cNvPr id="117" name="Google Shape;117;p18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" name="Google Shape;118;p18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body" idx="4294967295"/>
          </p:nvPr>
        </p:nvSpPr>
        <p:spPr>
          <a:xfrm>
            <a:off x="5126900" y="3664625"/>
            <a:ext cx="2242800" cy="132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Construimos una maqueta o hacemos un trabajo sobre los planetas</a:t>
            </a:r>
            <a:endParaRPr sz="16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678181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4294967295"/>
          </p:nvPr>
        </p:nvSpPr>
        <p:spPr>
          <a:xfrm>
            <a:off x="7111512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5 sesión</a:t>
            </a:r>
            <a:endParaRPr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122" name="Google Shape;122;p18"/>
          <p:cNvGrpSpPr/>
          <p:nvPr/>
        </p:nvGrpSpPr>
        <p:grpSpPr>
          <a:xfrm>
            <a:off x="7669807" y="1610215"/>
            <a:ext cx="198900" cy="593656"/>
            <a:chOff x="3918084" y="1610215"/>
            <a:chExt cx="198900" cy="593656"/>
          </a:xfrm>
        </p:grpSpPr>
        <p:cxnSp>
          <p:nvCxnSpPr>
            <p:cNvPr id="123" name="Google Shape;123;p18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4" name="Google Shape;124;p18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8"/>
          <p:cNvSpPr txBox="1">
            <a:spLocks noGrp="1"/>
          </p:cNvSpPr>
          <p:nvPr>
            <p:ph type="body" idx="4294967295"/>
          </p:nvPr>
        </p:nvSpPr>
        <p:spPr>
          <a:xfrm>
            <a:off x="6590125" y="218025"/>
            <a:ext cx="2242800" cy="119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Exponemos los trabajos y lo observado en la observación astronómica.</a:t>
            </a:r>
            <a:endParaRPr sz="16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335750" y="249275"/>
            <a:ext cx="8460600" cy="47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Depués de haber repasado los conocimientos previos sobre el espacio y sus diferentes cuerpos (satélites, estrellas, constelaciones, planetas…), nos centraremos en el sistema solar que es dónde vivimos. Estudiaremos los nombres de los planetas y su lugar en el cielo. Después investigaremos y recopilaremos información sobre ellos para incluirla en nuestros trabajos. Para ello, será útil utilizar apps como heavens-above,sky-map google, y la pa´gina stellarium.org, la cual nos permite introducir a los alumnos  la situación de estrellas y constelaciones para la observación astronómica.</a:t>
            </a:r>
            <a:endParaRPr sz="18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Ahora que ya tenemos toda la infromación,haremos la salida nocturna correspondiente para observar el espacio. El siguiente paso será recopilar los materiales necsarios para construir nuestras maquetas o nuestros trabajos.</a:t>
            </a:r>
            <a:endParaRPr sz="18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Una vez terminados, en la última sesión procederemos a exponerlos en clase y hablar sobre la observación de dias previos. Se evaluará la creatividad de cada una para representar lo observado asi como los conocimientos aprendidos sobre el  cielo y sus componentes.</a:t>
            </a:r>
            <a:endParaRPr sz="18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Trabajos realizados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93182">
            <a:off x="752975" y="5836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9373" y="152400"/>
            <a:ext cx="2983250" cy="22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386952"/>
            <a:ext cx="3182896" cy="23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80453">
            <a:off x="3044984" y="2468388"/>
            <a:ext cx="2619374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5025" y="1054074"/>
            <a:ext cx="2288976" cy="17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9">
            <a:alphaModFix/>
          </a:blip>
          <a:srcRect l="-12233" b="-20250"/>
          <a:stretch/>
        </p:blipFill>
        <p:spPr>
          <a:xfrm>
            <a:off x="6151425" y="2673250"/>
            <a:ext cx="2422446" cy="194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355</Words>
  <Application>Microsoft Office PowerPoint</Application>
  <PresentationFormat>Presentación en pantalla (16:9)</PresentationFormat>
  <Paragraphs>33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Pacifico</vt:lpstr>
      <vt:lpstr>Arial</vt:lpstr>
      <vt:lpstr>Roboto</vt:lpstr>
      <vt:lpstr>Material</vt:lpstr>
      <vt:lpstr>DESCUBRIENDO EL CIELO</vt:lpstr>
      <vt:lpstr>Presentación de PowerPoint</vt:lpstr>
      <vt:lpstr>Objetivos</vt:lpstr>
      <vt:lpstr>Materiales</vt:lpstr>
      <vt:lpstr>Desarrollo</vt:lpstr>
      <vt:lpstr>Presentación de PowerPoint</vt:lpstr>
      <vt:lpstr>Presentación de PowerPoint</vt:lpstr>
      <vt:lpstr>Trabajos realizados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DESCUBRIENDO EL CIELO</dc:title>
  <dc:creator>CIENTIFICOTEC</dc:creator>
  <cp:lastModifiedBy>MARTA PEREZ FOLGADO</cp:lastModifiedBy>
  <cp:revision>1</cp:revision>
  <dcterms:modified xsi:type="dcterms:W3CDTF">2020-01-29T07:50:44Z</dcterms:modified>
</cp:coreProperties>
</file>