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315" r:id="rId3"/>
    <p:sldId id="316" r:id="rId4"/>
    <p:sldId id="317" r:id="rId5"/>
    <p:sldId id="261" r:id="rId6"/>
    <p:sldId id="263" r:id="rId7"/>
    <p:sldId id="276" r:id="rId8"/>
    <p:sldId id="30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9580"/>
    <a:srgbClr val="F83A70"/>
    <a:srgbClr val="B0F010"/>
    <a:srgbClr val="3A5F09"/>
    <a:srgbClr val="0066FF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4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9103E3-ADB2-4BB2-A568-C44CB4DE111B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D6995F76-982A-4208-8137-B50E5299BCBA}">
      <dgm:prSet phldrT="[Texto]"/>
      <dgm:spPr/>
      <dgm:t>
        <a:bodyPr/>
        <a:lstStyle/>
        <a:p>
          <a:r>
            <a:rPr lang="es-ES" dirty="0"/>
            <a:t>PRESENCIAL</a:t>
          </a:r>
        </a:p>
      </dgm:t>
    </dgm:pt>
    <dgm:pt modelId="{D2CDECA5-50C0-48B0-9AC8-696B6DA9F427}" type="parTrans" cxnId="{3E7DEDE9-0AFF-4F1B-816F-654D66FB0968}">
      <dgm:prSet/>
      <dgm:spPr/>
      <dgm:t>
        <a:bodyPr/>
        <a:lstStyle/>
        <a:p>
          <a:endParaRPr lang="es-ES"/>
        </a:p>
      </dgm:t>
    </dgm:pt>
    <dgm:pt modelId="{0F7DEF83-EBA2-41AE-9706-8DA3620E9B66}" type="sibTrans" cxnId="{3E7DEDE9-0AFF-4F1B-816F-654D66FB0968}">
      <dgm:prSet/>
      <dgm:spPr/>
      <dgm:t>
        <a:bodyPr/>
        <a:lstStyle/>
        <a:p>
          <a:endParaRPr lang="es-ES"/>
        </a:p>
      </dgm:t>
    </dgm:pt>
    <dgm:pt modelId="{FF63C71F-21AA-4312-8483-1753B64DF272}">
      <dgm:prSet phldrT="[Texto]"/>
      <dgm:spPr/>
      <dgm:t>
        <a:bodyPr/>
        <a:lstStyle/>
        <a:p>
          <a:r>
            <a:rPr lang="es-ES" dirty="0"/>
            <a:t>SEMIPRESENCIAL</a:t>
          </a:r>
        </a:p>
      </dgm:t>
    </dgm:pt>
    <dgm:pt modelId="{95DE493E-12C3-40C3-A4F5-A439F41A1359}" type="parTrans" cxnId="{8C08894A-4A3F-4AE2-9446-199867D932EA}">
      <dgm:prSet/>
      <dgm:spPr/>
      <dgm:t>
        <a:bodyPr/>
        <a:lstStyle/>
        <a:p>
          <a:endParaRPr lang="es-ES"/>
        </a:p>
      </dgm:t>
    </dgm:pt>
    <dgm:pt modelId="{932E93C2-5D5F-4137-99B4-D0B6B6211D09}" type="sibTrans" cxnId="{8C08894A-4A3F-4AE2-9446-199867D932EA}">
      <dgm:prSet/>
      <dgm:spPr/>
      <dgm:t>
        <a:bodyPr/>
        <a:lstStyle/>
        <a:p>
          <a:endParaRPr lang="es-ES"/>
        </a:p>
      </dgm:t>
    </dgm:pt>
    <dgm:pt modelId="{290D8C01-320D-4CE1-8DF3-CBFEF639757C}">
      <dgm:prSet phldrT="[Texto]"/>
      <dgm:spPr/>
      <dgm:t>
        <a:bodyPr/>
        <a:lstStyle/>
        <a:p>
          <a:r>
            <a:rPr lang="es-ES" dirty="0"/>
            <a:t>VIRTUAL</a:t>
          </a:r>
        </a:p>
      </dgm:t>
    </dgm:pt>
    <dgm:pt modelId="{89A9B94E-9B60-4933-8077-DEEC3D250F45}" type="parTrans" cxnId="{3EF01800-4A85-4991-8E9B-975FFFBD7040}">
      <dgm:prSet/>
      <dgm:spPr/>
      <dgm:t>
        <a:bodyPr/>
        <a:lstStyle/>
        <a:p>
          <a:endParaRPr lang="es-ES"/>
        </a:p>
      </dgm:t>
    </dgm:pt>
    <dgm:pt modelId="{443B5F49-AF71-4126-82CF-DEAF18BBD464}" type="sibTrans" cxnId="{3EF01800-4A85-4991-8E9B-975FFFBD7040}">
      <dgm:prSet/>
      <dgm:spPr/>
      <dgm:t>
        <a:bodyPr/>
        <a:lstStyle/>
        <a:p>
          <a:endParaRPr lang="es-ES"/>
        </a:p>
      </dgm:t>
    </dgm:pt>
    <dgm:pt modelId="{DC6401BD-A5F1-41CA-9972-39E6EE25D73B}" type="pres">
      <dgm:prSet presAssocID="{749103E3-ADB2-4BB2-A568-C44CB4DE111B}" presName="Name0" presStyleCnt="0">
        <dgm:presLayoutVars>
          <dgm:dir/>
          <dgm:resizeHandles val="exact"/>
        </dgm:presLayoutVars>
      </dgm:prSet>
      <dgm:spPr/>
    </dgm:pt>
    <dgm:pt modelId="{E1BDAE80-C4D3-4451-9BA7-45127E6FC49A}" type="pres">
      <dgm:prSet presAssocID="{749103E3-ADB2-4BB2-A568-C44CB4DE111B}" presName="fgShape" presStyleLbl="fgShp" presStyleIdx="0" presStyleCnt="1"/>
      <dgm:spPr/>
    </dgm:pt>
    <dgm:pt modelId="{64D822C4-AF48-46C3-A24D-63EB39F2805D}" type="pres">
      <dgm:prSet presAssocID="{749103E3-ADB2-4BB2-A568-C44CB4DE111B}" presName="linComp" presStyleCnt="0"/>
      <dgm:spPr/>
    </dgm:pt>
    <dgm:pt modelId="{53C9C1AA-7D6A-416B-BB20-0C883231186A}" type="pres">
      <dgm:prSet presAssocID="{D6995F76-982A-4208-8137-B50E5299BCBA}" presName="compNode" presStyleCnt="0"/>
      <dgm:spPr/>
    </dgm:pt>
    <dgm:pt modelId="{28D39740-0594-4D0B-83E2-F48B1D77D5D3}" type="pres">
      <dgm:prSet presAssocID="{D6995F76-982A-4208-8137-B50E5299BCBA}" presName="bkgdShape" presStyleLbl="node1" presStyleIdx="0" presStyleCnt="3"/>
      <dgm:spPr/>
    </dgm:pt>
    <dgm:pt modelId="{96300E56-8A94-41ED-9844-01EF51522A20}" type="pres">
      <dgm:prSet presAssocID="{D6995F76-982A-4208-8137-B50E5299BCBA}" presName="nodeTx" presStyleLbl="node1" presStyleIdx="0" presStyleCnt="3">
        <dgm:presLayoutVars>
          <dgm:bulletEnabled val="1"/>
        </dgm:presLayoutVars>
      </dgm:prSet>
      <dgm:spPr/>
    </dgm:pt>
    <dgm:pt modelId="{3001736D-A417-4A07-B237-78FA759E6683}" type="pres">
      <dgm:prSet presAssocID="{D6995F76-982A-4208-8137-B50E5299BCBA}" presName="invisiNode" presStyleLbl="node1" presStyleIdx="0" presStyleCnt="3"/>
      <dgm:spPr/>
    </dgm:pt>
    <dgm:pt modelId="{5DF2640D-F371-4842-B83D-3FA0D003648E}" type="pres">
      <dgm:prSet presAssocID="{D6995F76-982A-4208-8137-B50E5299BCB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597CE252-2166-4F7C-9ED8-935F7A53ADAA}" type="pres">
      <dgm:prSet presAssocID="{0F7DEF83-EBA2-41AE-9706-8DA3620E9B66}" presName="sibTrans" presStyleLbl="sibTrans2D1" presStyleIdx="0" presStyleCnt="0"/>
      <dgm:spPr/>
    </dgm:pt>
    <dgm:pt modelId="{30430DA3-A612-4772-B0DA-B9F317358829}" type="pres">
      <dgm:prSet presAssocID="{FF63C71F-21AA-4312-8483-1753B64DF272}" presName="compNode" presStyleCnt="0"/>
      <dgm:spPr/>
    </dgm:pt>
    <dgm:pt modelId="{02729AAA-1B29-4CED-94BB-55755157E36C}" type="pres">
      <dgm:prSet presAssocID="{FF63C71F-21AA-4312-8483-1753B64DF272}" presName="bkgdShape" presStyleLbl="node1" presStyleIdx="1" presStyleCnt="3"/>
      <dgm:spPr/>
    </dgm:pt>
    <dgm:pt modelId="{9478846D-8022-4B6D-9A38-BB068695845A}" type="pres">
      <dgm:prSet presAssocID="{FF63C71F-21AA-4312-8483-1753B64DF272}" presName="nodeTx" presStyleLbl="node1" presStyleIdx="1" presStyleCnt="3">
        <dgm:presLayoutVars>
          <dgm:bulletEnabled val="1"/>
        </dgm:presLayoutVars>
      </dgm:prSet>
      <dgm:spPr/>
    </dgm:pt>
    <dgm:pt modelId="{C5693D6F-F12A-4EB5-A99F-3DA8E67E1CB9}" type="pres">
      <dgm:prSet presAssocID="{FF63C71F-21AA-4312-8483-1753B64DF272}" presName="invisiNode" presStyleLbl="node1" presStyleIdx="1" presStyleCnt="3"/>
      <dgm:spPr/>
    </dgm:pt>
    <dgm:pt modelId="{97921EF1-44D5-4508-A58D-3D45DBAE418E}" type="pres">
      <dgm:prSet presAssocID="{FF63C71F-21AA-4312-8483-1753B64DF272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EFCF5531-D788-4E4B-8076-E708F1C1DD42}" type="pres">
      <dgm:prSet presAssocID="{932E93C2-5D5F-4137-99B4-D0B6B6211D09}" presName="sibTrans" presStyleLbl="sibTrans2D1" presStyleIdx="0" presStyleCnt="0"/>
      <dgm:spPr/>
    </dgm:pt>
    <dgm:pt modelId="{87694325-CF88-47D1-8650-EA8438EDA17F}" type="pres">
      <dgm:prSet presAssocID="{290D8C01-320D-4CE1-8DF3-CBFEF639757C}" presName="compNode" presStyleCnt="0"/>
      <dgm:spPr/>
    </dgm:pt>
    <dgm:pt modelId="{8257142A-2B21-4620-B437-6F1CA6F47551}" type="pres">
      <dgm:prSet presAssocID="{290D8C01-320D-4CE1-8DF3-CBFEF639757C}" presName="bkgdShape" presStyleLbl="node1" presStyleIdx="2" presStyleCnt="3"/>
      <dgm:spPr/>
    </dgm:pt>
    <dgm:pt modelId="{26697E7D-4EBE-45CE-A1F4-2F82183D78FE}" type="pres">
      <dgm:prSet presAssocID="{290D8C01-320D-4CE1-8DF3-CBFEF639757C}" presName="nodeTx" presStyleLbl="node1" presStyleIdx="2" presStyleCnt="3">
        <dgm:presLayoutVars>
          <dgm:bulletEnabled val="1"/>
        </dgm:presLayoutVars>
      </dgm:prSet>
      <dgm:spPr/>
    </dgm:pt>
    <dgm:pt modelId="{7178BE6D-0FCD-410E-BF58-8636FCA6D9DF}" type="pres">
      <dgm:prSet presAssocID="{290D8C01-320D-4CE1-8DF3-CBFEF639757C}" presName="invisiNode" presStyleLbl="node1" presStyleIdx="2" presStyleCnt="3"/>
      <dgm:spPr/>
    </dgm:pt>
    <dgm:pt modelId="{4277B487-A7AB-46A5-8049-9F4468E8CE29}" type="pres">
      <dgm:prSet presAssocID="{290D8C01-320D-4CE1-8DF3-CBFEF639757C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3EF01800-4A85-4991-8E9B-975FFFBD7040}" srcId="{749103E3-ADB2-4BB2-A568-C44CB4DE111B}" destId="{290D8C01-320D-4CE1-8DF3-CBFEF639757C}" srcOrd="2" destOrd="0" parTransId="{89A9B94E-9B60-4933-8077-DEEC3D250F45}" sibTransId="{443B5F49-AF71-4126-82CF-DEAF18BBD464}"/>
    <dgm:cxn modelId="{B9C57002-675E-49B2-AA8C-E44B021C6BF9}" type="presOf" srcId="{D6995F76-982A-4208-8137-B50E5299BCBA}" destId="{96300E56-8A94-41ED-9844-01EF51522A20}" srcOrd="1" destOrd="0" presId="urn:microsoft.com/office/officeart/2005/8/layout/hList7"/>
    <dgm:cxn modelId="{CA2AC92D-4DB4-4D3C-BAB1-C53A38EF18B9}" type="presOf" srcId="{0F7DEF83-EBA2-41AE-9706-8DA3620E9B66}" destId="{597CE252-2166-4F7C-9ED8-935F7A53ADAA}" srcOrd="0" destOrd="0" presId="urn:microsoft.com/office/officeart/2005/8/layout/hList7"/>
    <dgm:cxn modelId="{8C08894A-4A3F-4AE2-9446-199867D932EA}" srcId="{749103E3-ADB2-4BB2-A568-C44CB4DE111B}" destId="{FF63C71F-21AA-4312-8483-1753B64DF272}" srcOrd="1" destOrd="0" parTransId="{95DE493E-12C3-40C3-A4F5-A439F41A1359}" sibTransId="{932E93C2-5D5F-4137-99B4-D0B6B6211D09}"/>
    <dgm:cxn modelId="{DE350876-8178-440F-8AFD-12B360020F81}" type="presOf" srcId="{FF63C71F-21AA-4312-8483-1753B64DF272}" destId="{9478846D-8022-4B6D-9A38-BB068695845A}" srcOrd="1" destOrd="0" presId="urn:microsoft.com/office/officeart/2005/8/layout/hList7"/>
    <dgm:cxn modelId="{D99505B0-C9B7-4D32-93F0-A8F95CEB1423}" type="presOf" srcId="{932E93C2-5D5F-4137-99B4-D0B6B6211D09}" destId="{EFCF5531-D788-4E4B-8076-E708F1C1DD42}" srcOrd="0" destOrd="0" presId="urn:microsoft.com/office/officeart/2005/8/layout/hList7"/>
    <dgm:cxn modelId="{AA7FE1BD-EC5F-43E0-9B61-C3CC10923EB7}" type="presOf" srcId="{290D8C01-320D-4CE1-8DF3-CBFEF639757C}" destId="{8257142A-2B21-4620-B437-6F1CA6F47551}" srcOrd="0" destOrd="0" presId="urn:microsoft.com/office/officeart/2005/8/layout/hList7"/>
    <dgm:cxn modelId="{C80739C0-A74C-4795-A917-9BD9AA738042}" type="presOf" srcId="{290D8C01-320D-4CE1-8DF3-CBFEF639757C}" destId="{26697E7D-4EBE-45CE-A1F4-2F82183D78FE}" srcOrd="1" destOrd="0" presId="urn:microsoft.com/office/officeart/2005/8/layout/hList7"/>
    <dgm:cxn modelId="{AF9392CC-A959-4B7C-A0C5-B11F75C57F02}" type="presOf" srcId="{749103E3-ADB2-4BB2-A568-C44CB4DE111B}" destId="{DC6401BD-A5F1-41CA-9972-39E6EE25D73B}" srcOrd="0" destOrd="0" presId="urn:microsoft.com/office/officeart/2005/8/layout/hList7"/>
    <dgm:cxn modelId="{B81E29DE-B4A6-4FEC-A584-1B265E5DCC78}" type="presOf" srcId="{D6995F76-982A-4208-8137-B50E5299BCBA}" destId="{28D39740-0594-4D0B-83E2-F48B1D77D5D3}" srcOrd="0" destOrd="0" presId="urn:microsoft.com/office/officeart/2005/8/layout/hList7"/>
    <dgm:cxn modelId="{3E7DEDE9-0AFF-4F1B-816F-654D66FB0968}" srcId="{749103E3-ADB2-4BB2-A568-C44CB4DE111B}" destId="{D6995F76-982A-4208-8137-B50E5299BCBA}" srcOrd="0" destOrd="0" parTransId="{D2CDECA5-50C0-48B0-9AC8-696B6DA9F427}" sibTransId="{0F7DEF83-EBA2-41AE-9706-8DA3620E9B66}"/>
    <dgm:cxn modelId="{6E6BC6FD-C7C8-4833-AA29-74D2B0C25CB3}" type="presOf" srcId="{FF63C71F-21AA-4312-8483-1753B64DF272}" destId="{02729AAA-1B29-4CED-94BB-55755157E36C}" srcOrd="0" destOrd="0" presId="urn:microsoft.com/office/officeart/2005/8/layout/hList7"/>
    <dgm:cxn modelId="{0106DD0A-4EE6-4324-8402-9AE5C3738BF7}" type="presParOf" srcId="{DC6401BD-A5F1-41CA-9972-39E6EE25D73B}" destId="{E1BDAE80-C4D3-4451-9BA7-45127E6FC49A}" srcOrd="0" destOrd="0" presId="urn:microsoft.com/office/officeart/2005/8/layout/hList7"/>
    <dgm:cxn modelId="{C64E374B-6D28-472F-AB5A-A4923BC051A3}" type="presParOf" srcId="{DC6401BD-A5F1-41CA-9972-39E6EE25D73B}" destId="{64D822C4-AF48-46C3-A24D-63EB39F2805D}" srcOrd="1" destOrd="0" presId="urn:microsoft.com/office/officeart/2005/8/layout/hList7"/>
    <dgm:cxn modelId="{E0C34585-4A78-4008-91BF-B1F8501AFE9A}" type="presParOf" srcId="{64D822C4-AF48-46C3-A24D-63EB39F2805D}" destId="{53C9C1AA-7D6A-416B-BB20-0C883231186A}" srcOrd="0" destOrd="0" presId="urn:microsoft.com/office/officeart/2005/8/layout/hList7"/>
    <dgm:cxn modelId="{43413EDA-5E56-4B30-A78F-E839C333E762}" type="presParOf" srcId="{53C9C1AA-7D6A-416B-BB20-0C883231186A}" destId="{28D39740-0594-4D0B-83E2-F48B1D77D5D3}" srcOrd="0" destOrd="0" presId="urn:microsoft.com/office/officeart/2005/8/layout/hList7"/>
    <dgm:cxn modelId="{33984FA3-9843-42C3-B109-DE2E318C8BD4}" type="presParOf" srcId="{53C9C1AA-7D6A-416B-BB20-0C883231186A}" destId="{96300E56-8A94-41ED-9844-01EF51522A20}" srcOrd="1" destOrd="0" presId="urn:microsoft.com/office/officeart/2005/8/layout/hList7"/>
    <dgm:cxn modelId="{C1FAD73D-D5CA-4E92-A4D2-CC44B0416E2F}" type="presParOf" srcId="{53C9C1AA-7D6A-416B-BB20-0C883231186A}" destId="{3001736D-A417-4A07-B237-78FA759E6683}" srcOrd="2" destOrd="0" presId="urn:microsoft.com/office/officeart/2005/8/layout/hList7"/>
    <dgm:cxn modelId="{C5546837-3675-44E3-A8E4-FD6DD29C039F}" type="presParOf" srcId="{53C9C1AA-7D6A-416B-BB20-0C883231186A}" destId="{5DF2640D-F371-4842-B83D-3FA0D003648E}" srcOrd="3" destOrd="0" presId="urn:microsoft.com/office/officeart/2005/8/layout/hList7"/>
    <dgm:cxn modelId="{77387949-6EF9-4D72-BE8C-F0196767E992}" type="presParOf" srcId="{64D822C4-AF48-46C3-A24D-63EB39F2805D}" destId="{597CE252-2166-4F7C-9ED8-935F7A53ADAA}" srcOrd="1" destOrd="0" presId="urn:microsoft.com/office/officeart/2005/8/layout/hList7"/>
    <dgm:cxn modelId="{28314CBD-B300-43B2-A5E8-446E4F88E6D7}" type="presParOf" srcId="{64D822C4-AF48-46C3-A24D-63EB39F2805D}" destId="{30430DA3-A612-4772-B0DA-B9F317358829}" srcOrd="2" destOrd="0" presId="urn:microsoft.com/office/officeart/2005/8/layout/hList7"/>
    <dgm:cxn modelId="{011E13B1-5B8D-417E-847A-C44CF4310D71}" type="presParOf" srcId="{30430DA3-A612-4772-B0DA-B9F317358829}" destId="{02729AAA-1B29-4CED-94BB-55755157E36C}" srcOrd="0" destOrd="0" presId="urn:microsoft.com/office/officeart/2005/8/layout/hList7"/>
    <dgm:cxn modelId="{6387D23D-E64A-45BF-A0A3-AFE84350A177}" type="presParOf" srcId="{30430DA3-A612-4772-B0DA-B9F317358829}" destId="{9478846D-8022-4B6D-9A38-BB068695845A}" srcOrd="1" destOrd="0" presId="urn:microsoft.com/office/officeart/2005/8/layout/hList7"/>
    <dgm:cxn modelId="{39019533-A728-4E13-BE91-002426296580}" type="presParOf" srcId="{30430DA3-A612-4772-B0DA-B9F317358829}" destId="{C5693D6F-F12A-4EB5-A99F-3DA8E67E1CB9}" srcOrd="2" destOrd="0" presId="urn:microsoft.com/office/officeart/2005/8/layout/hList7"/>
    <dgm:cxn modelId="{ED3F0525-79BF-4F31-B2B5-A601119AEA94}" type="presParOf" srcId="{30430DA3-A612-4772-B0DA-B9F317358829}" destId="{97921EF1-44D5-4508-A58D-3D45DBAE418E}" srcOrd="3" destOrd="0" presId="urn:microsoft.com/office/officeart/2005/8/layout/hList7"/>
    <dgm:cxn modelId="{9BAC1890-5E14-4563-A845-D6BD82489351}" type="presParOf" srcId="{64D822C4-AF48-46C3-A24D-63EB39F2805D}" destId="{EFCF5531-D788-4E4B-8076-E708F1C1DD42}" srcOrd="3" destOrd="0" presId="urn:microsoft.com/office/officeart/2005/8/layout/hList7"/>
    <dgm:cxn modelId="{0BE81D37-D46E-40CC-BCAE-22286C524E0F}" type="presParOf" srcId="{64D822C4-AF48-46C3-A24D-63EB39F2805D}" destId="{87694325-CF88-47D1-8650-EA8438EDA17F}" srcOrd="4" destOrd="0" presId="urn:microsoft.com/office/officeart/2005/8/layout/hList7"/>
    <dgm:cxn modelId="{5EC4BEA8-AD16-4C78-A1B8-FB7B2D1212FD}" type="presParOf" srcId="{87694325-CF88-47D1-8650-EA8438EDA17F}" destId="{8257142A-2B21-4620-B437-6F1CA6F47551}" srcOrd="0" destOrd="0" presId="urn:microsoft.com/office/officeart/2005/8/layout/hList7"/>
    <dgm:cxn modelId="{DFB23EB5-7600-4325-B765-F52F6CD91016}" type="presParOf" srcId="{87694325-CF88-47D1-8650-EA8438EDA17F}" destId="{26697E7D-4EBE-45CE-A1F4-2F82183D78FE}" srcOrd="1" destOrd="0" presId="urn:microsoft.com/office/officeart/2005/8/layout/hList7"/>
    <dgm:cxn modelId="{19AE961F-49A9-408A-A26A-9E1860EBB6B7}" type="presParOf" srcId="{87694325-CF88-47D1-8650-EA8438EDA17F}" destId="{7178BE6D-0FCD-410E-BF58-8636FCA6D9DF}" srcOrd="2" destOrd="0" presId="urn:microsoft.com/office/officeart/2005/8/layout/hList7"/>
    <dgm:cxn modelId="{0503E3B8-EB7B-4484-BFF9-36DA6270BF59}" type="presParOf" srcId="{87694325-CF88-47D1-8650-EA8438EDA17F}" destId="{4277B487-A7AB-46A5-8049-9F4468E8CE2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3B3897-4324-45FB-90B9-E9EDB5C77FE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589BD22-B133-4EBC-B4B1-0DD331014AF4}">
      <dgm:prSet phldrT="[Texto]"/>
      <dgm:spPr/>
      <dgm:t>
        <a:bodyPr/>
        <a:lstStyle/>
        <a:p>
          <a:r>
            <a:rPr lang="es-ES" dirty="0"/>
            <a:t>Recapitulación</a:t>
          </a:r>
        </a:p>
      </dgm:t>
    </dgm:pt>
    <dgm:pt modelId="{768D5171-9702-4A15-A439-D1CCD6F61092}" type="parTrans" cxnId="{A632389E-624B-48E7-9586-4773492EA519}">
      <dgm:prSet/>
      <dgm:spPr/>
      <dgm:t>
        <a:bodyPr/>
        <a:lstStyle/>
        <a:p>
          <a:endParaRPr lang="es-ES"/>
        </a:p>
      </dgm:t>
    </dgm:pt>
    <dgm:pt modelId="{E1AF929B-28C0-47E2-82A7-2A5449986DEE}" type="sibTrans" cxnId="{A632389E-624B-48E7-9586-4773492EA519}">
      <dgm:prSet/>
      <dgm:spPr/>
      <dgm:t>
        <a:bodyPr/>
        <a:lstStyle/>
        <a:p>
          <a:endParaRPr lang="es-ES"/>
        </a:p>
      </dgm:t>
    </dgm:pt>
    <dgm:pt modelId="{5831D0D7-6979-41B8-9AEC-5AA9D7E573A4}">
      <dgm:prSet phldrT="[Texto]"/>
      <dgm:spPr/>
      <dgm:t>
        <a:bodyPr/>
        <a:lstStyle/>
        <a:p>
          <a:r>
            <a:rPr lang="es-ES" dirty="0"/>
            <a:t>¿Qué dudas tengo?</a:t>
          </a:r>
        </a:p>
      </dgm:t>
    </dgm:pt>
    <dgm:pt modelId="{7162B4D1-A7BA-42E3-BFE3-CE44631EBD02}" type="parTrans" cxnId="{A034FB37-BF58-4486-82B6-9A877F887037}">
      <dgm:prSet/>
      <dgm:spPr/>
      <dgm:t>
        <a:bodyPr/>
        <a:lstStyle/>
        <a:p>
          <a:endParaRPr lang="es-ES"/>
        </a:p>
      </dgm:t>
    </dgm:pt>
    <dgm:pt modelId="{0D1B8CA8-106F-4C36-B9A2-6C6E50FBD26B}" type="sibTrans" cxnId="{A034FB37-BF58-4486-82B6-9A877F887037}">
      <dgm:prSet/>
      <dgm:spPr/>
      <dgm:t>
        <a:bodyPr/>
        <a:lstStyle/>
        <a:p>
          <a:endParaRPr lang="es-ES"/>
        </a:p>
      </dgm:t>
    </dgm:pt>
    <dgm:pt modelId="{D394863E-9769-4E48-9A31-7F86A8C96EBD}">
      <dgm:prSet phldrT="[Texto]"/>
      <dgm:spPr/>
      <dgm:t>
        <a:bodyPr/>
        <a:lstStyle/>
        <a:p>
          <a:r>
            <a:rPr lang="es-ES" dirty="0"/>
            <a:t>¿Qué quiero preguntar?</a:t>
          </a:r>
        </a:p>
      </dgm:t>
    </dgm:pt>
    <dgm:pt modelId="{A7D44812-9CFB-4631-9AA9-A8B76450D5AD}" type="parTrans" cxnId="{A0A94DA6-5AC6-4B4D-91D7-C92202D23EAD}">
      <dgm:prSet/>
      <dgm:spPr/>
      <dgm:t>
        <a:bodyPr/>
        <a:lstStyle/>
        <a:p>
          <a:endParaRPr lang="es-ES"/>
        </a:p>
      </dgm:t>
    </dgm:pt>
    <dgm:pt modelId="{38BEFDD0-6186-49EE-B0B7-F59F206AB253}" type="sibTrans" cxnId="{A0A94DA6-5AC6-4B4D-91D7-C92202D23EAD}">
      <dgm:prSet/>
      <dgm:spPr/>
      <dgm:t>
        <a:bodyPr/>
        <a:lstStyle/>
        <a:p>
          <a:endParaRPr lang="es-ES"/>
        </a:p>
      </dgm:t>
    </dgm:pt>
    <dgm:pt modelId="{ABA07D89-4C07-40DA-A3C6-DB2E226B81C4}">
      <dgm:prSet phldrT="[Texto]"/>
      <dgm:spPr/>
      <dgm:t>
        <a:bodyPr/>
        <a:lstStyle/>
        <a:p>
          <a:r>
            <a:rPr lang="es-ES" dirty="0"/>
            <a:t>Cuestionario</a:t>
          </a:r>
        </a:p>
      </dgm:t>
    </dgm:pt>
    <dgm:pt modelId="{417D862D-317A-4FAF-9A10-51A5D6D84BBA}" type="parTrans" cxnId="{867792C6-CEF2-45AC-B192-369CFEBA8DB7}">
      <dgm:prSet/>
      <dgm:spPr/>
      <dgm:t>
        <a:bodyPr/>
        <a:lstStyle/>
        <a:p>
          <a:endParaRPr lang="es-ES"/>
        </a:p>
      </dgm:t>
    </dgm:pt>
    <dgm:pt modelId="{E3250799-8185-4E19-81F0-3BFA6E864B30}" type="sibTrans" cxnId="{867792C6-CEF2-45AC-B192-369CFEBA8DB7}">
      <dgm:prSet/>
      <dgm:spPr/>
      <dgm:t>
        <a:bodyPr/>
        <a:lstStyle/>
        <a:p>
          <a:endParaRPr lang="es-ES"/>
        </a:p>
      </dgm:t>
    </dgm:pt>
    <dgm:pt modelId="{8604BF1C-407D-45CE-B241-35BA8997F087}">
      <dgm:prSet phldrT="[Texto]"/>
      <dgm:spPr/>
      <dgm:t>
        <a:bodyPr/>
        <a:lstStyle/>
        <a:p>
          <a:r>
            <a:rPr lang="es-ES" dirty="0"/>
            <a:t>Me pongo a prueba</a:t>
          </a:r>
        </a:p>
      </dgm:t>
    </dgm:pt>
    <dgm:pt modelId="{10C666F9-E9CA-4C7F-ADBC-EA1832877142}" type="parTrans" cxnId="{8F01A1CA-D9F8-4964-BB38-1FA294F4FBD4}">
      <dgm:prSet/>
      <dgm:spPr/>
      <dgm:t>
        <a:bodyPr/>
        <a:lstStyle/>
        <a:p>
          <a:endParaRPr lang="es-ES"/>
        </a:p>
      </dgm:t>
    </dgm:pt>
    <dgm:pt modelId="{643F0F28-2D65-4AEB-9D9B-19E1E951366D}" type="sibTrans" cxnId="{8F01A1CA-D9F8-4964-BB38-1FA294F4FBD4}">
      <dgm:prSet/>
      <dgm:spPr/>
      <dgm:t>
        <a:bodyPr/>
        <a:lstStyle/>
        <a:p>
          <a:endParaRPr lang="es-ES"/>
        </a:p>
      </dgm:t>
    </dgm:pt>
    <dgm:pt modelId="{0454256E-F8D8-4330-A7A2-388289871601}">
      <dgm:prSet phldrT="[Texto]"/>
      <dgm:spPr/>
      <dgm:t>
        <a:bodyPr/>
        <a:lstStyle/>
        <a:p>
          <a:r>
            <a:rPr lang="es-ES" dirty="0"/>
            <a:t>Cuaderno de clase</a:t>
          </a:r>
        </a:p>
      </dgm:t>
    </dgm:pt>
    <dgm:pt modelId="{CA178429-F76D-485A-AF93-52099194E48A}" type="parTrans" cxnId="{DC7F8791-E45E-4A23-8E3E-7704B56562C8}">
      <dgm:prSet/>
      <dgm:spPr/>
      <dgm:t>
        <a:bodyPr/>
        <a:lstStyle/>
        <a:p>
          <a:endParaRPr lang="es-ES"/>
        </a:p>
      </dgm:t>
    </dgm:pt>
    <dgm:pt modelId="{FBF33FC5-38FA-4908-A72F-020E043B7574}" type="sibTrans" cxnId="{DC7F8791-E45E-4A23-8E3E-7704B56562C8}">
      <dgm:prSet/>
      <dgm:spPr/>
      <dgm:t>
        <a:bodyPr/>
        <a:lstStyle/>
        <a:p>
          <a:endParaRPr lang="es-ES"/>
        </a:p>
      </dgm:t>
    </dgm:pt>
    <dgm:pt modelId="{A29C4DFC-3E1E-41C7-8372-315174BB1D7C}">
      <dgm:prSet phldrT="[Texto]"/>
      <dgm:spPr/>
      <dgm:t>
        <a:bodyPr/>
        <a:lstStyle/>
        <a:p>
          <a:r>
            <a:rPr lang="es-ES" dirty="0"/>
            <a:t>Me grabo un video explicando un contenido de mi clase en 2 minutos.</a:t>
          </a:r>
        </a:p>
      </dgm:t>
    </dgm:pt>
    <dgm:pt modelId="{5765FFCF-2D96-46B5-BF4D-C5C062FE1F4D}" type="parTrans" cxnId="{313B7B2C-E783-43CC-B789-060DEBD994F3}">
      <dgm:prSet/>
      <dgm:spPr/>
      <dgm:t>
        <a:bodyPr/>
        <a:lstStyle/>
        <a:p>
          <a:endParaRPr lang="es-ES"/>
        </a:p>
      </dgm:t>
    </dgm:pt>
    <dgm:pt modelId="{C80A1C1C-D568-415B-A1E7-117C069EC663}" type="sibTrans" cxnId="{313B7B2C-E783-43CC-B789-060DEBD994F3}">
      <dgm:prSet/>
      <dgm:spPr/>
      <dgm:t>
        <a:bodyPr/>
        <a:lstStyle/>
        <a:p>
          <a:endParaRPr lang="es-ES"/>
        </a:p>
      </dgm:t>
    </dgm:pt>
    <dgm:pt modelId="{9A122C45-5EFE-43CC-9517-E268140FDFDC}">
      <dgm:prSet phldrT="[Texto]"/>
      <dgm:spPr/>
      <dgm:t>
        <a:bodyPr/>
        <a:lstStyle/>
        <a:p>
          <a:r>
            <a:rPr lang="es-ES" dirty="0"/>
            <a:t>Grabar pantalla</a:t>
          </a:r>
        </a:p>
      </dgm:t>
    </dgm:pt>
    <dgm:pt modelId="{16C42FE3-781D-41B3-937D-263CD14398BD}" type="parTrans" cxnId="{54D96E63-E38C-4D5A-997F-7C4A8BB40E4A}">
      <dgm:prSet/>
      <dgm:spPr/>
      <dgm:t>
        <a:bodyPr/>
        <a:lstStyle/>
        <a:p>
          <a:endParaRPr lang="es-ES"/>
        </a:p>
      </dgm:t>
    </dgm:pt>
    <dgm:pt modelId="{6B9C2C73-48BE-4AFA-AA10-FB81FF9DB120}" type="sibTrans" cxnId="{54D96E63-E38C-4D5A-997F-7C4A8BB40E4A}">
      <dgm:prSet/>
      <dgm:spPr/>
      <dgm:t>
        <a:bodyPr/>
        <a:lstStyle/>
        <a:p>
          <a:endParaRPr lang="es-ES"/>
        </a:p>
      </dgm:t>
    </dgm:pt>
    <dgm:pt modelId="{33916058-6FF9-4E9A-B46D-9A45E8228A14}">
      <dgm:prSet/>
      <dgm:spPr/>
      <dgm:t>
        <a:bodyPr/>
        <a:lstStyle/>
        <a:p>
          <a:r>
            <a:rPr lang="es-ES" dirty="0"/>
            <a:t>Biblioteca de contenido.</a:t>
          </a:r>
        </a:p>
      </dgm:t>
    </dgm:pt>
    <dgm:pt modelId="{170A4368-A169-4FFB-A0C4-A762732FFAA2}" type="parTrans" cxnId="{D0F37845-D869-488D-BEED-BBE4A995F89A}">
      <dgm:prSet/>
      <dgm:spPr/>
      <dgm:t>
        <a:bodyPr/>
        <a:lstStyle/>
        <a:p>
          <a:endParaRPr lang="es-ES"/>
        </a:p>
      </dgm:t>
    </dgm:pt>
    <dgm:pt modelId="{2208BC6F-504E-417B-941F-3F40476BBF25}" type="sibTrans" cxnId="{D0F37845-D869-488D-BEED-BBE4A995F89A}">
      <dgm:prSet/>
      <dgm:spPr/>
      <dgm:t>
        <a:bodyPr/>
        <a:lstStyle/>
        <a:p>
          <a:endParaRPr lang="es-ES"/>
        </a:p>
      </dgm:t>
    </dgm:pt>
    <dgm:pt modelId="{806B151C-A5DE-4D42-8AA3-78D4F6E56AC8}">
      <dgm:prSet/>
      <dgm:spPr/>
      <dgm:t>
        <a:bodyPr/>
        <a:lstStyle/>
        <a:p>
          <a:r>
            <a:rPr lang="es-ES" dirty="0"/>
            <a:t>Cuaderno compartido</a:t>
          </a:r>
        </a:p>
      </dgm:t>
    </dgm:pt>
    <dgm:pt modelId="{1D00C906-9D42-42C3-A968-86E926312365}" type="parTrans" cxnId="{1A0BFBEA-9D27-4F56-A65E-3AE6AD850347}">
      <dgm:prSet/>
      <dgm:spPr/>
      <dgm:t>
        <a:bodyPr/>
        <a:lstStyle/>
        <a:p>
          <a:endParaRPr lang="es-ES"/>
        </a:p>
      </dgm:t>
    </dgm:pt>
    <dgm:pt modelId="{FED91138-1238-4359-8D48-B46DF19FC587}" type="sibTrans" cxnId="{1A0BFBEA-9D27-4F56-A65E-3AE6AD850347}">
      <dgm:prSet/>
      <dgm:spPr/>
      <dgm:t>
        <a:bodyPr/>
        <a:lstStyle/>
        <a:p>
          <a:endParaRPr lang="es-ES"/>
        </a:p>
      </dgm:t>
    </dgm:pt>
    <dgm:pt modelId="{A36064AB-612A-4C3A-AE03-7C984AB4251C}">
      <dgm:prSet/>
      <dgm:spPr/>
      <dgm:t>
        <a:bodyPr/>
        <a:lstStyle/>
        <a:p>
          <a:r>
            <a:rPr lang="es-ES" dirty="0"/>
            <a:t>Cuaderno del alumno</a:t>
          </a:r>
        </a:p>
      </dgm:t>
    </dgm:pt>
    <dgm:pt modelId="{8EDB1D7D-BA56-4B10-9C02-2FE4641187AA}" type="parTrans" cxnId="{FC872D2B-1F21-4E7D-BF47-C6FDF05C5D04}">
      <dgm:prSet/>
      <dgm:spPr/>
      <dgm:t>
        <a:bodyPr/>
        <a:lstStyle/>
        <a:p>
          <a:endParaRPr lang="es-ES"/>
        </a:p>
      </dgm:t>
    </dgm:pt>
    <dgm:pt modelId="{F1828205-D7B4-4D1F-820B-290797C7EB4D}" type="sibTrans" cxnId="{FC872D2B-1F21-4E7D-BF47-C6FDF05C5D04}">
      <dgm:prSet/>
      <dgm:spPr/>
      <dgm:t>
        <a:bodyPr/>
        <a:lstStyle/>
        <a:p>
          <a:endParaRPr lang="es-ES"/>
        </a:p>
      </dgm:t>
    </dgm:pt>
    <dgm:pt modelId="{B3A75E80-E8F8-41E5-A23F-2984A4DC271E}" type="pres">
      <dgm:prSet presAssocID="{9A3B3897-4324-45FB-90B9-E9EDB5C77FE1}" presName="Name0" presStyleCnt="0">
        <dgm:presLayoutVars>
          <dgm:dir/>
          <dgm:animLvl val="lvl"/>
          <dgm:resizeHandles val="exact"/>
        </dgm:presLayoutVars>
      </dgm:prSet>
      <dgm:spPr/>
    </dgm:pt>
    <dgm:pt modelId="{89B9FBC4-896A-4CA0-B3A6-578A782F8460}" type="pres">
      <dgm:prSet presAssocID="{A589BD22-B133-4EBC-B4B1-0DD331014AF4}" presName="composite" presStyleCnt="0"/>
      <dgm:spPr/>
    </dgm:pt>
    <dgm:pt modelId="{FE292BFE-3C63-48E3-BD75-18A772D0B052}" type="pres">
      <dgm:prSet presAssocID="{A589BD22-B133-4EBC-B4B1-0DD331014AF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5DF1313B-A02A-4E73-A46B-E155F3C086BF}" type="pres">
      <dgm:prSet presAssocID="{A589BD22-B133-4EBC-B4B1-0DD331014AF4}" presName="desTx" presStyleLbl="alignAccFollowNode1" presStyleIdx="0" presStyleCnt="4">
        <dgm:presLayoutVars>
          <dgm:bulletEnabled val="1"/>
        </dgm:presLayoutVars>
      </dgm:prSet>
      <dgm:spPr/>
    </dgm:pt>
    <dgm:pt modelId="{0DFD88E0-9EF1-4E6F-A1A2-D595F3D312DF}" type="pres">
      <dgm:prSet presAssocID="{E1AF929B-28C0-47E2-82A7-2A5449986DEE}" presName="space" presStyleCnt="0"/>
      <dgm:spPr/>
    </dgm:pt>
    <dgm:pt modelId="{AEC37B51-66DD-4010-A5E6-75317678ED9C}" type="pres">
      <dgm:prSet presAssocID="{ABA07D89-4C07-40DA-A3C6-DB2E226B81C4}" presName="composite" presStyleCnt="0"/>
      <dgm:spPr/>
    </dgm:pt>
    <dgm:pt modelId="{8CC5A356-9527-4A1A-8520-8C57751E8563}" type="pres">
      <dgm:prSet presAssocID="{ABA07D89-4C07-40DA-A3C6-DB2E226B81C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4BAF446E-E939-4F76-A944-C93FE34B6ED4}" type="pres">
      <dgm:prSet presAssocID="{ABA07D89-4C07-40DA-A3C6-DB2E226B81C4}" presName="desTx" presStyleLbl="alignAccFollowNode1" presStyleIdx="1" presStyleCnt="4">
        <dgm:presLayoutVars>
          <dgm:bulletEnabled val="1"/>
        </dgm:presLayoutVars>
      </dgm:prSet>
      <dgm:spPr/>
    </dgm:pt>
    <dgm:pt modelId="{C4856DD8-5CC5-44F9-90A0-AA7EEF99A21F}" type="pres">
      <dgm:prSet presAssocID="{E3250799-8185-4E19-81F0-3BFA6E864B30}" presName="space" presStyleCnt="0"/>
      <dgm:spPr/>
    </dgm:pt>
    <dgm:pt modelId="{66B55BD6-49A1-4C88-AC82-73C39EDBCEE6}" type="pres">
      <dgm:prSet presAssocID="{0454256E-F8D8-4330-A7A2-388289871601}" presName="composite" presStyleCnt="0"/>
      <dgm:spPr/>
    </dgm:pt>
    <dgm:pt modelId="{E23FCAC7-073D-4852-9E91-B506CE75492E}" type="pres">
      <dgm:prSet presAssocID="{0454256E-F8D8-4330-A7A2-388289871601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3980D479-8050-40AE-B3DC-87B0B123235F}" type="pres">
      <dgm:prSet presAssocID="{0454256E-F8D8-4330-A7A2-388289871601}" presName="desTx" presStyleLbl="alignAccFollowNode1" presStyleIdx="2" presStyleCnt="4">
        <dgm:presLayoutVars>
          <dgm:bulletEnabled val="1"/>
        </dgm:presLayoutVars>
      </dgm:prSet>
      <dgm:spPr/>
    </dgm:pt>
    <dgm:pt modelId="{3039D063-7BEC-4FCE-970A-7E916462EE01}" type="pres">
      <dgm:prSet presAssocID="{FBF33FC5-38FA-4908-A72F-020E043B7574}" presName="space" presStyleCnt="0"/>
      <dgm:spPr/>
    </dgm:pt>
    <dgm:pt modelId="{CD259200-C1B6-47CF-B887-51608858F892}" type="pres">
      <dgm:prSet presAssocID="{9A122C45-5EFE-43CC-9517-E268140FDFDC}" presName="composite" presStyleCnt="0"/>
      <dgm:spPr/>
    </dgm:pt>
    <dgm:pt modelId="{9E48C33F-AE6C-40B7-8BD4-02A6AF2650D7}" type="pres">
      <dgm:prSet presAssocID="{9A122C45-5EFE-43CC-9517-E268140FDFD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A40E74DF-1145-43EE-A5E5-13CD236461B8}" type="pres">
      <dgm:prSet presAssocID="{9A122C45-5EFE-43CC-9517-E268140FDFDC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4155D717-BC31-423F-B642-8D300C2E2F66}" type="presOf" srcId="{9A3B3897-4324-45FB-90B9-E9EDB5C77FE1}" destId="{B3A75E80-E8F8-41E5-A23F-2984A4DC271E}" srcOrd="0" destOrd="0" presId="urn:microsoft.com/office/officeart/2005/8/layout/hList1"/>
    <dgm:cxn modelId="{8581F225-CA2F-485B-A8DA-7B25ABDF6739}" type="presOf" srcId="{33916058-6FF9-4E9A-B46D-9A45E8228A14}" destId="{3980D479-8050-40AE-B3DC-87B0B123235F}" srcOrd="0" destOrd="0" presId="urn:microsoft.com/office/officeart/2005/8/layout/hList1"/>
    <dgm:cxn modelId="{FC872D2B-1F21-4E7D-BF47-C6FDF05C5D04}" srcId="{0454256E-F8D8-4330-A7A2-388289871601}" destId="{A36064AB-612A-4C3A-AE03-7C984AB4251C}" srcOrd="2" destOrd="0" parTransId="{8EDB1D7D-BA56-4B10-9C02-2FE4641187AA}" sibTransId="{F1828205-D7B4-4D1F-820B-290797C7EB4D}"/>
    <dgm:cxn modelId="{313B7B2C-E783-43CC-B789-060DEBD994F3}" srcId="{9A122C45-5EFE-43CC-9517-E268140FDFDC}" destId="{A29C4DFC-3E1E-41C7-8372-315174BB1D7C}" srcOrd="0" destOrd="0" parTransId="{5765FFCF-2D96-46B5-BF4D-C5C062FE1F4D}" sibTransId="{C80A1C1C-D568-415B-A1E7-117C069EC663}"/>
    <dgm:cxn modelId="{A034FB37-BF58-4486-82B6-9A877F887037}" srcId="{A589BD22-B133-4EBC-B4B1-0DD331014AF4}" destId="{5831D0D7-6979-41B8-9AEC-5AA9D7E573A4}" srcOrd="0" destOrd="0" parTransId="{7162B4D1-A7BA-42E3-BFE3-CE44631EBD02}" sibTransId="{0D1B8CA8-106F-4C36-B9A2-6C6E50FBD26B}"/>
    <dgm:cxn modelId="{2195F35F-29AA-4A2F-8393-538451A6F4BB}" type="presOf" srcId="{D394863E-9769-4E48-9A31-7F86A8C96EBD}" destId="{5DF1313B-A02A-4E73-A46B-E155F3C086BF}" srcOrd="0" destOrd="1" presId="urn:microsoft.com/office/officeart/2005/8/layout/hList1"/>
    <dgm:cxn modelId="{54D96E63-E38C-4D5A-997F-7C4A8BB40E4A}" srcId="{9A3B3897-4324-45FB-90B9-E9EDB5C77FE1}" destId="{9A122C45-5EFE-43CC-9517-E268140FDFDC}" srcOrd="3" destOrd="0" parTransId="{16C42FE3-781D-41B3-937D-263CD14398BD}" sibTransId="{6B9C2C73-48BE-4AFA-AA10-FB81FF9DB120}"/>
    <dgm:cxn modelId="{D0F37845-D869-488D-BEED-BBE4A995F89A}" srcId="{0454256E-F8D8-4330-A7A2-388289871601}" destId="{33916058-6FF9-4E9A-B46D-9A45E8228A14}" srcOrd="0" destOrd="0" parTransId="{170A4368-A169-4FFB-A0C4-A762732FFAA2}" sibTransId="{2208BC6F-504E-417B-941F-3F40476BBF25}"/>
    <dgm:cxn modelId="{86863870-1D3C-4518-B8F6-2573781E3BB9}" type="presOf" srcId="{0454256E-F8D8-4330-A7A2-388289871601}" destId="{E23FCAC7-073D-4852-9E91-B506CE75492E}" srcOrd="0" destOrd="0" presId="urn:microsoft.com/office/officeart/2005/8/layout/hList1"/>
    <dgm:cxn modelId="{90726C7A-4C7A-43EE-BC04-49804A26273E}" type="presOf" srcId="{ABA07D89-4C07-40DA-A3C6-DB2E226B81C4}" destId="{8CC5A356-9527-4A1A-8520-8C57751E8563}" srcOrd="0" destOrd="0" presId="urn:microsoft.com/office/officeart/2005/8/layout/hList1"/>
    <dgm:cxn modelId="{DC7F8791-E45E-4A23-8E3E-7704B56562C8}" srcId="{9A3B3897-4324-45FB-90B9-E9EDB5C77FE1}" destId="{0454256E-F8D8-4330-A7A2-388289871601}" srcOrd="2" destOrd="0" parTransId="{CA178429-F76D-485A-AF93-52099194E48A}" sibTransId="{FBF33FC5-38FA-4908-A72F-020E043B7574}"/>
    <dgm:cxn modelId="{54BF8995-13FE-4209-AA67-518627BCF30F}" type="presOf" srcId="{806B151C-A5DE-4D42-8AA3-78D4F6E56AC8}" destId="{3980D479-8050-40AE-B3DC-87B0B123235F}" srcOrd="0" destOrd="1" presId="urn:microsoft.com/office/officeart/2005/8/layout/hList1"/>
    <dgm:cxn modelId="{C9CC4C9D-E283-43EA-994E-246C00078575}" type="presOf" srcId="{A36064AB-612A-4C3A-AE03-7C984AB4251C}" destId="{3980D479-8050-40AE-B3DC-87B0B123235F}" srcOrd="0" destOrd="2" presId="urn:microsoft.com/office/officeart/2005/8/layout/hList1"/>
    <dgm:cxn modelId="{A632389E-624B-48E7-9586-4773492EA519}" srcId="{9A3B3897-4324-45FB-90B9-E9EDB5C77FE1}" destId="{A589BD22-B133-4EBC-B4B1-0DD331014AF4}" srcOrd="0" destOrd="0" parTransId="{768D5171-9702-4A15-A439-D1CCD6F61092}" sibTransId="{E1AF929B-28C0-47E2-82A7-2A5449986DEE}"/>
    <dgm:cxn modelId="{A0A94DA6-5AC6-4B4D-91D7-C92202D23EAD}" srcId="{A589BD22-B133-4EBC-B4B1-0DD331014AF4}" destId="{D394863E-9769-4E48-9A31-7F86A8C96EBD}" srcOrd="1" destOrd="0" parTransId="{A7D44812-9CFB-4631-9AA9-A8B76450D5AD}" sibTransId="{38BEFDD0-6186-49EE-B0B7-F59F206AB253}"/>
    <dgm:cxn modelId="{7D4011AA-EABE-4DB7-860F-2ED9B63B4532}" type="presOf" srcId="{9A122C45-5EFE-43CC-9517-E268140FDFDC}" destId="{9E48C33F-AE6C-40B7-8BD4-02A6AF2650D7}" srcOrd="0" destOrd="0" presId="urn:microsoft.com/office/officeart/2005/8/layout/hList1"/>
    <dgm:cxn modelId="{867792C6-CEF2-45AC-B192-369CFEBA8DB7}" srcId="{9A3B3897-4324-45FB-90B9-E9EDB5C77FE1}" destId="{ABA07D89-4C07-40DA-A3C6-DB2E226B81C4}" srcOrd="1" destOrd="0" parTransId="{417D862D-317A-4FAF-9A10-51A5D6D84BBA}" sibTransId="{E3250799-8185-4E19-81F0-3BFA6E864B30}"/>
    <dgm:cxn modelId="{8F01A1CA-D9F8-4964-BB38-1FA294F4FBD4}" srcId="{ABA07D89-4C07-40DA-A3C6-DB2E226B81C4}" destId="{8604BF1C-407D-45CE-B241-35BA8997F087}" srcOrd="0" destOrd="0" parTransId="{10C666F9-E9CA-4C7F-ADBC-EA1832877142}" sibTransId="{643F0F28-2D65-4AEB-9D9B-19E1E951366D}"/>
    <dgm:cxn modelId="{1665B2D5-ACCD-488A-9A0E-6A8CCD696B24}" type="presOf" srcId="{A589BD22-B133-4EBC-B4B1-0DD331014AF4}" destId="{FE292BFE-3C63-48E3-BD75-18A772D0B052}" srcOrd="0" destOrd="0" presId="urn:microsoft.com/office/officeart/2005/8/layout/hList1"/>
    <dgm:cxn modelId="{99C78CE6-65F4-44AC-A7AE-EC4D79AA3C7B}" type="presOf" srcId="{5831D0D7-6979-41B8-9AEC-5AA9D7E573A4}" destId="{5DF1313B-A02A-4E73-A46B-E155F3C086BF}" srcOrd="0" destOrd="0" presId="urn:microsoft.com/office/officeart/2005/8/layout/hList1"/>
    <dgm:cxn modelId="{0FF27EEA-08F7-4B5A-B98C-21FB9A5C391B}" type="presOf" srcId="{8604BF1C-407D-45CE-B241-35BA8997F087}" destId="{4BAF446E-E939-4F76-A944-C93FE34B6ED4}" srcOrd="0" destOrd="0" presId="urn:microsoft.com/office/officeart/2005/8/layout/hList1"/>
    <dgm:cxn modelId="{1A0BFBEA-9D27-4F56-A65E-3AE6AD850347}" srcId="{0454256E-F8D8-4330-A7A2-388289871601}" destId="{806B151C-A5DE-4D42-8AA3-78D4F6E56AC8}" srcOrd="1" destOrd="0" parTransId="{1D00C906-9D42-42C3-A968-86E926312365}" sibTransId="{FED91138-1238-4359-8D48-B46DF19FC587}"/>
    <dgm:cxn modelId="{E2B111FA-C79A-46C0-8C6C-F2D7A4BFEAD0}" type="presOf" srcId="{A29C4DFC-3E1E-41C7-8372-315174BB1D7C}" destId="{A40E74DF-1145-43EE-A5E5-13CD236461B8}" srcOrd="0" destOrd="0" presId="urn:microsoft.com/office/officeart/2005/8/layout/hList1"/>
    <dgm:cxn modelId="{738A6B07-034E-4ECE-8C36-2F0E559DBC7E}" type="presParOf" srcId="{B3A75E80-E8F8-41E5-A23F-2984A4DC271E}" destId="{89B9FBC4-896A-4CA0-B3A6-578A782F8460}" srcOrd="0" destOrd="0" presId="urn:microsoft.com/office/officeart/2005/8/layout/hList1"/>
    <dgm:cxn modelId="{B9647FA3-A01B-4F13-8AED-DBC1B011CC62}" type="presParOf" srcId="{89B9FBC4-896A-4CA0-B3A6-578A782F8460}" destId="{FE292BFE-3C63-48E3-BD75-18A772D0B052}" srcOrd="0" destOrd="0" presId="urn:microsoft.com/office/officeart/2005/8/layout/hList1"/>
    <dgm:cxn modelId="{05A4D11E-EB86-45F9-B5A8-C5216AB797F3}" type="presParOf" srcId="{89B9FBC4-896A-4CA0-B3A6-578A782F8460}" destId="{5DF1313B-A02A-4E73-A46B-E155F3C086BF}" srcOrd="1" destOrd="0" presId="urn:microsoft.com/office/officeart/2005/8/layout/hList1"/>
    <dgm:cxn modelId="{E175E381-5467-4A52-98FE-61F4680F441A}" type="presParOf" srcId="{B3A75E80-E8F8-41E5-A23F-2984A4DC271E}" destId="{0DFD88E0-9EF1-4E6F-A1A2-D595F3D312DF}" srcOrd="1" destOrd="0" presId="urn:microsoft.com/office/officeart/2005/8/layout/hList1"/>
    <dgm:cxn modelId="{C8E00EAC-3B24-419C-8721-3EE36D441655}" type="presParOf" srcId="{B3A75E80-E8F8-41E5-A23F-2984A4DC271E}" destId="{AEC37B51-66DD-4010-A5E6-75317678ED9C}" srcOrd="2" destOrd="0" presId="urn:microsoft.com/office/officeart/2005/8/layout/hList1"/>
    <dgm:cxn modelId="{105FD6C0-CB08-4F07-8A10-70F9F786C194}" type="presParOf" srcId="{AEC37B51-66DD-4010-A5E6-75317678ED9C}" destId="{8CC5A356-9527-4A1A-8520-8C57751E8563}" srcOrd="0" destOrd="0" presId="urn:microsoft.com/office/officeart/2005/8/layout/hList1"/>
    <dgm:cxn modelId="{540DDEEF-9683-4FC8-9728-455E85FBE30D}" type="presParOf" srcId="{AEC37B51-66DD-4010-A5E6-75317678ED9C}" destId="{4BAF446E-E939-4F76-A944-C93FE34B6ED4}" srcOrd="1" destOrd="0" presId="urn:microsoft.com/office/officeart/2005/8/layout/hList1"/>
    <dgm:cxn modelId="{FC6452AE-BE95-43F1-857A-7F39F8645CD1}" type="presParOf" srcId="{B3A75E80-E8F8-41E5-A23F-2984A4DC271E}" destId="{C4856DD8-5CC5-44F9-90A0-AA7EEF99A21F}" srcOrd="3" destOrd="0" presId="urn:microsoft.com/office/officeart/2005/8/layout/hList1"/>
    <dgm:cxn modelId="{BE769D87-8CBC-475C-BD6B-304C065C389D}" type="presParOf" srcId="{B3A75E80-E8F8-41E5-A23F-2984A4DC271E}" destId="{66B55BD6-49A1-4C88-AC82-73C39EDBCEE6}" srcOrd="4" destOrd="0" presId="urn:microsoft.com/office/officeart/2005/8/layout/hList1"/>
    <dgm:cxn modelId="{27F06C9A-A847-4391-9514-8F09E37EA74B}" type="presParOf" srcId="{66B55BD6-49A1-4C88-AC82-73C39EDBCEE6}" destId="{E23FCAC7-073D-4852-9E91-B506CE75492E}" srcOrd="0" destOrd="0" presId="urn:microsoft.com/office/officeart/2005/8/layout/hList1"/>
    <dgm:cxn modelId="{3363689B-145B-4B9B-9557-423BB1DC9C58}" type="presParOf" srcId="{66B55BD6-49A1-4C88-AC82-73C39EDBCEE6}" destId="{3980D479-8050-40AE-B3DC-87B0B123235F}" srcOrd="1" destOrd="0" presId="urn:microsoft.com/office/officeart/2005/8/layout/hList1"/>
    <dgm:cxn modelId="{C768C1B3-31B8-49D9-933D-71ECDF8A4A00}" type="presParOf" srcId="{B3A75E80-E8F8-41E5-A23F-2984A4DC271E}" destId="{3039D063-7BEC-4FCE-970A-7E916462EE01}" srcOrd="5" destOrd="0" presId="urn:microsoft.com/office/officeart/2005/8/layout/hList1"/>
    <dgm:cxn modelId="{C83B7C13-B466-4D5F-A128-7A294B49B1B2}" type="presParOf" srcId="{B3A75E80-E8F8-41E5-A23F-2984A4DC271E}" destId="{CD259200-C1B6-47CF-B887-51608858F892}" srcOrd="6" destOrd="0" presId="urn:microsoft.com/office/officeart/2005/8/layout/hList1"/>
    <dgm:cxn modelId="{340CD622-AB40-4236-8334-BCEEF18F62E6}" type="presParOf" srcId="{CD259200-C1B6-47CF-B887-51608858F892}" destId="{9E48C33F-AE6C-40B7-8BD4-02A6AF2650D7}" srcOrd="0" destOrd="0" presId="urn:microsoft.com/office/officeart/2005/8/layout/hList1"/>
    <dgm:cxn modelId="{954C37A6-B74D-40EA-B10F-2A52A49396D9}" type="presParOf" srcId="{CD259200-C1B6-47CF-B887-51608858F892}" destId="{A40E74DF-1145-43EE-A5E5-13CD236461B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D39740-0594-4D0B-83E2-F48B1D77D5D3}">
      <dsp:nvSpPr>
        <dsp:cNvPr id="0" name=""/>
        <dsp:cNvSpPr/>
      </dsp:nvSpPr>
      <dsp:spPr>
        <a:xfrm>
          <a:off x="2215" y="0"/>
          <a:ext cx="3446436" cy="57491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PRESENCIAL</a:t>
          </a:r>
        </a:p>
      </dsp:txBody>
      <dsp:txXfrm>
        <a:off x="2215" y="2299649"/>
        <a:ext cx="3446436" cy="2299649"/>
      </dsp:txXfrm>
    </dsp:sp>
    <dsp:sp modelId="{5DF2640D-F371-4842-B83D-3FA0D003648E}">
      <dsp:nvSpPr>
        <dsp:cNvPr id="0" name=""/>
        <dsp:cNvSpPr/>
      </dsp:nvSpPr>
      <dsp:spPr>
        <a:xfrm>
          <a:off x="768204" y="344947"/>
          <a:ext cx="1914458" cy="191445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729AAA-1B29-4CED-94BB-55755157E36C}">
      <dsp:nvSpPr>
        <dsp:cNvPr id="0" name=""/>
        <dsp:cNvSpPr/>
      </dsp:nvSpPr>
      <dsp:spPr>
        <a:xfrm>
          <a:off x="3552044" y="0"/>
          <a:ext cx="3446436" cy="5749124"/>
        </a:xfrm>
        <a:prstGeom prst="roundRect">
          <a:avLst>
            <a:gd name="adj" fmla="val 10000"/>
          </a:avLst>
        </a:prstGeom>
        <a:solidFill>
          <a:schemeClr val="accent2">
            <a:hueOff val="-758330"/>
            <a:satOff val="-476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SEMIPRESENCIAL</a:t>
          </a:r>
        </a:p>
      </dsp:txBody>
      <dsp:txXfrm>
        <a:off x="3552044" y="2299649"/>
        <a:ext cx="3446436" cy="2299649"/>
      </dsp:txXfrm>
    </dsp:sp>
    <dsp:sp modelId="{97921EF1-44D5-4508-A58D-3D45DBAE418E}">
      <dsp:nvSpPr>
        <dsp:cNvPr id="0" name=""/>
        <dsp:cNvSpPr/>
      </dsp:nvSpPr>
      <dsp:spPr>
        <a:xfrm>
          <a:off x="4318033" y="344947"/>
          <a:ext cx="1914458" cy="191445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57142A-2B21-4620-B437-6F1CA6F47551}">
      <dsp:nvSpPr>
        <dsp:cNvPr id="0" name=""/>
        <dsp:cNvSpPr/>
      </dsp:nvSpPr>
      <dsp:spPr>
        <a:xfrm>
          <a:off x="7101873" y="0"/>
          <a:ext cx="3446436" cy="5749124"/>
        </a:xfrm>
        <a:prstGeom prst="roundRect">
          <a:avLst>
            <a:gd name="adj" fmla="val 10000"/>
          </a:avLst>
        </a:prstGeom>
        <a:solidFill>
          <a:schemeClr val="accent2">
            <a:hueOff val="-1516661"/>
            <a:satOff val="-951"/>
            <a:lumOff val="96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900" kern="1200" dirty="0"/>
            <a:t>VIRTUAL</a:t>
          </a:r>
        </a:p>
      </dsp:txBody>
      <dsp:txXfrm>
        <a:off x="7101873" y="2299649"/>
        <a:ext cx="3446436" cy="2299649"/>
      </dsp:txXfrm>
    </dsp:sp>
    <dsp:sp modelId="{4277B487-A7AB-46A5-8049-9F4468E8CE29}">
      <dsp:nvSpPr>
        <dsp:cNvPr id="0" name=""/>
        <dsp:cNvSpPr/>
      </dsp:nvSpPr>
      <dsp:spPr>
        <a:xfrm>
          <a:off x="7867862" y="344947"/>
          <a:ext cx="1914458" cy="191445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DAE80-C4D3-4451-9BA7-45127E6FC49A}">
      <dsp:nvSpPr>
        <dsp:cNvPr id="0" name=""/>
        <dsp:cNvSpPr/>
      </dsp:nvSpPr>
      <dsp:spPr>
        <a:xfrm>
          <a:off x="422020" y="4599299"/>
          <a:ext cx="9706483" cy="862368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92BFE-3C63-48E3-BD75-18A772D0B052}">
      <dsp:nvSpPr>
        <dsp:cNvPr id="0" name=""/>
        <dsp:cNvSpPr/>
      </dsp:nvSpPr>
      <dsp:spPr>
        <a:xfrm>
          <a:off x="3966" y="317885"/>
          <a:ext cx="2385201" cy="863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Recapitulación</a:t>
          </a:r>
        </a:p>
      </dsp:txBody>
      <dsp:txXfrm>
        <a:off x="3966" y="317885"/>
        <a:ext cx="2385201" cy="863715"/>
      </dsp:txXfrm>
    </dsp:sp>
    <dsp:sp modelId="{5DF1313B-A02A-4E73-A46B-E155F3C086BF}">
      <dsp:nvSpPr>
        <dsp:cNvPr id="0" name=""/>
        <dsp:cNvSpPr/>
      </dsp:nvSpPr>
      <dsp:spPr>
        <a:xfrm>
          <a:off x="3966" y="1181600"/>
          <a:ext cx="2385201" cy="269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¿Qué dudas tengo?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¿Qué quiero preguntar?</a:t>
          </a:r>
        </a:p>
      </dsp:txBody>
      <dsp:txXfrm>
        <a:off x="3966" y="1181600"/>
        <a:ext cx="2385201" cy="2693102"/>
      </dsp:txXfrm>
    </dsp:sp>
    <dsp:sp modelId="{8CC5A356-9527-4A1A-8520-8C57751E8563}">
      <dsp:nvSpPr>
        <dsp:cNvPr id="0" name=""/>
        <dsp:cNvSpPr/>
      </dsp:nvSpPr>
      <dsp:spPr>
        <a:xfrm>
          <a:off x="2723096" y="317885"/>
          <a:ext cx="2385201" cy="863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Cuestionario</a:t>
          </a:r>
        </a:p>
      </dsp:txBody>
      <dsp:txXfrm>
        <a:off x="2723096" y="317885"/>
        <a:ext cx="2385201" cy="863715"/>
      </dsp:txXfrm>
    </dsp:sp>
    <dsp:sp modelId="{4BAF446E-E939-4F76-A944-C93FE34B6ED4}">
      <dsp:nvSpPr>
        <dsp:cNvPr id="0" name=""/>
        <dsp:cNvSpPr/>
      </dsp:nvSpPr>
      <dsp:spPr>
        <a:xfrm>
          <a:off x="2723096" y="1181600"/>
          <a:ext cx="2385201" cy="269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Me pongo a prueba</a:t>
          </a:r>
        </a:p>
      </dsp:txBody>
      <dsp:txXfrm>
        <a:off x="2723096" y="1181600"/>
        <a:ext cx="2385201" cy="2693102"/>
      </dsp:txXfrm>
    </dsp:sp>
    <dsp:sp modelId="{E23FCAC7-073D-4852-9E91-B506CE75492E}">
      <dsp:nvSpPr>
        <dsp:cNvPr id="0" name=""/>
        <dsp:cNvSpPr/>
      </dsp:nvSpPr>
      <dsp:spPr>
        <a:xfrm>
          <a:off x="5442226" y="317885"/>
          <a:ext cx="2385201" cy="863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Cuaderno de clase</a:t>
          </a:r>
        </a:p>
      </dsp:txBody>
      <dsp:txXfrm>
        <a:off x="5442226" y="317885"/>
        <a:ext cx="2385201" cy="863715"/>
      </dsp:txXfrm>
    </dsp:sp>
    <dsp:sp modelId="{3980D479-8050-40AE-B3DC-87B0B123235F}">
      <dsp:nvSpPr>
        <dsp:cNvPr id="0" name=""/>
        <dsp:cNvSpPr/>
      </dsp:nvSpPr>
      <dsp:spPr>
        <a:xfrm>
          <a:off x="5442226" y="1181600"/>
          <a:ext cx="2385201" cy="269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Biblioteca de contenido.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Cuaderno compartido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Cuaderno del alumno</a:t>
          </a:r>
        </a:p>
      </dsp:txBody>
      <dsp:txXfrm>
        <a:off x="5442226" y="1181600"/>
        <a:ext cx="2385201" cy="2693102"/>
      </dsp:txXfrm>
    </dsp:sp>
    <dsp:sp modelId="{9E48C33F-AE6C-40B7-8BD4-02A6AF2650D7}">
      <dsp:nvSpPr>
        <dsp:cNvPr id="0" name=""/>
        <dsp:cNvSpPr/>
      </dsp:nvSpPr>
      <dsp:spPr>
        <a:xfrm>
          <a:off x="8161356" y="317885"/>
          <a:ext cx="2385201" cy="863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/>
            <a:t>Grabar pantalla</a:t>
          </a:r>
        </a:p>
      </dsp:txBody>
      <dsp:txXfrm>
        <a:off x="8161356" y="317885"/>
        <a:ext cx="2385201" cy="863715"/>
      </dsp:txXfrm>
    </dsp:sp>
    <dsp:sp modelId="{A40E74DF-1145-43EE-A5E5-13CD236461B8}">
      <dsp:nvSpPr>
        <dsp:cNvPr id="0" name=""/>
        <dsp:cNvSpPr/>
      </dsp:nvSpPr>
      <dsp:spPr>
        <a:xfrm>
          <a:off x="8161356" y="1181600"/>
          <a:ext cx="2385201" cy="26931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400" kern="1200" dirty="0"/>
            <a:t>Me grabo un video explicando un contenido de mi clase en 2 minutos.</a:t>
          </a:r>
        </a:p>
      </dsp:txBody>
      <dsp:txXfrm>
        <a:off x="8161356" y="1181600"/>
        <a:ext cx="2385201" cy="26931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2551120-B6FA-48D4-94D1-88AFAA5745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8E1453-D9F1-467B-BC8C-44A1C243F40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F91425-9667-4303-B26F-4016F2276B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044" y="753035"/>
            <a:ext cx="10552356" cy="3560781"/>
          </a:xfrm>
        </p:spPr>
        <p:txBody>
          <a:bodyPr anchor="t">
            <a:norm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FECECC-891B-4BA1-871B-09811B26B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045" y="4313816"/>
            <a:ext cx="10552356" cy="128016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2C78E-C8FF-4034-A16A-043EC9CE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9224" y="6356350"/>
            <a:ext cx="2721684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DD124621-8099-445B-92EA-B619A304F22E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85BCC-41EC-42C0-A2C4-97B2548F3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8108" y="6356350"/>
            <a:ext cx="493776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F314-00B7-406F-9FCD-26DBB286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0908" y="6356350"/>
            <a:ext cx="7422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13357-EB62-4D4C-96A9-7FC5FC9EE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E457B8-E614-42B4-B671-4ED0B2A34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984785"/>
            <a:ext cx="10210800" cy="419217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DB750E-3C7B-4C12-B331-B6BACF860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41F368-061F-4BEB-A761-F25C4A554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D4CA-7731-429F-8F87-55704A77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5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CAE055-7FD5-4054-991D-4F5FF68622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A033E-256C-4144-AC88-22985F5B47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1645F-DA62-404C-A7D1-2A89C11DD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9487-5906-46E0-B7F4-E338FBD7B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77A8-3088-4A41-B26F-C3E3E1308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1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C1D95-DD92-4C49-8FD3-409267F48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A8B37-FD7B-4FED-88E9-8D2967ECE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164" y="1984785"/>
            <a:ext cx="10550236" cy="41921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7E46-A911-4B85-B09A-73B50348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8EBC1-AB71-48E8-8A3D-592B1E19B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EE0265-72B9-4A08-A979-B5FAD8880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45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E5AB9-B290-44C2-87F2-45A7BAB0F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1709738"/>
            <a:ext cx="1055235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FDDA-5BF8-4297-BFA1-10E8892F0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4589463"/>
            <a:ext cx="10552356" cy="1354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8E1D1-F0EE-4757-8832-8AC4FD218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14D8FF-C8B9-4F3C-8D01-A5A6E5B5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B25A2-086C-4A58-A17B-59DDFC64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2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886D9-C01E-46ED-B61A-F0BF86291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DE15A5-6F01-423B-8623-C7E5502DC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163" y="2033587"/>
            <a:ext cx="5167745" cy="41433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07E6C0-F39C-48B7-8E38-EFDB870BEB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2981" y="2033587"/>
            <a:ext cx="5008417" cy="4143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AEF7B-E35B-43C5-8E92-8CAE83A0B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8F0537-6815-42BD-89F4-EA2895C4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B68D14-2FBC-4F50-8921-4744D594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2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BA33D-F167-4F19-8071-E462A9D2D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918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35AFB-4AC2-4CF5-AE1D-A0D8AAA160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018" y="1681163"/>
            <a:ext cx="508317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074028-C1DD-4401-A121-5E0D47D77C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018" y="2505075"/>
            <a:ext cx="50831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70EFDB-92AC-4FF8-AD03-64778B0C71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02920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D6277-1BEA-44A0-8E2C-F565FBA678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00697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3B07A6-65BC-4C2F-AF5F-05AE03828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1178A9-323C-483A-BD48-1EA0E1E2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A6DA4-CA82-4371-9C6F-2A54C0A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64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874C-E517-40F6-ABB0-90A0223F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10BA47-8357-4F94-BA54-7295CC233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F26605-E383-4BE7-99BA-F27355189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BFAED-8918-44E2-8E0D-884271513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15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A875B-8BA3-42B8-91B9-17E584521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80D75-ACF4-4891-9B2C-A2926AC90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8F8AB3-E784-478A-A6E6-C2CCCC21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991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3E467-D442-4E9F-A410-5558B33A4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0579-8FD3-4391-B38F-196A5675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4C37E-C117-406D-B844-DEB4F3722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BD6B3-A365-4A80-AB55-AF7E4666E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DDE3C7-7769-40E7-91AA-1A020AE42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3E420C-DDB1-4786-8881-0549C5F89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7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FB0A-BE32-43B2-A9C0-08FEAFE18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457200"/>
            <a:ext cx="412298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875582-290E-43AB-A2EF-3B7F9804A6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5D12D-E393-4C9A-9509-18B7256B7F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044" y="2057400"/>
            <a:ext cx="4122981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B27DA-CB6E-4FF6-BB0F-0DC264C91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4621-8099-445B-92EA-B619A304F22E}" type="datetimeFigureOut">
              <a:rPr lang="en-US" smtClean="0"/>
              <a:t>9/29/2020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5C0F9-D7FB-4419-AB0A-3388DD9A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E575C4-629A-4DED-A008-0B8EE1157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00DE2-DFB7-44AC-B007-82E084798CA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4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220E45-1D88-4832-A0F0-1DC5D77A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44" y="365124"/>
            <a:ext cx="10552356" cy="15013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315922-BD13-49B2-8250-83598F32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044" y="1984785"/>
            <a:ext cx="10552356" cy="41921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A68A2-AB1B-4F42-9FFE-2CF950FFAE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010400" y="6356350"/>
            <a:ext cx="43566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fld id="{DD124621-8099-445B-92EA-B619A304F22E}" type="datetimeFigureOut">
              <a:rPr lang="en-US" smtClean="0"/>
              <a:t>9/29/2020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68DD8-29E9-4B2A-BC4C-7179F24DBF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9277" y="6356350"/>
            <a:ext cx="4838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B470B-91EF-4D5B-AEE6-0FB75ABE65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7032" y="6356350"/>
            <a:ext cx="634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1"/>
                </a:solidFill>
                <a:latin typeface="+mn-lt"/>
              </a:defRPr>
            </a:lvl1pPr>
          </a:lstStyle>
          <a:p>
            <a:fld id="{54100DE2-DFB7-44AC-B007-82E084798CAB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34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8" r:id="rId5"/>
    <p:sldLayoutId id="2147483732" r:id="rId6"/>
    <p:sldLayoutId id="2147483733" r:id="rId7"/>
    <p:sldLayoutId id="2147483734" r:id="rId8"/>
    <p:sldLayoutId id="2147483737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4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3&amp;v=M1tBWu26qic&amp;feature=emb_logo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1tBWu26qic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1.jpeg"/><Relationship Id="rId2" Type="http://schemas.openxmlformats.org/officeDocument/2006/relationships/video" Target="https://www.youtube.com/embed/QlcWyUbBJug?feature=oembed" TargetMode="External"/><Relationship Id="rId1" Type="http://schemas.openxmlformats.org/officeDocument/2006/relationships/video" Target="https://www.youtube.com/embed/1uiBr2O_bVw?feature=oembed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8.png"/><Relationship Id="rId4" Type="http://schemas.openxmlformats.org/officeDocument/2006/relationships/hyperlink" Target="https://www.youtube.com/watch?v=1uiBr2O_bVw&amp;feature=emb_logo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3BEA8DC-D85D-47C5-A352-5FA38C661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3C53F9-7547-4187-AAAF-4F50C8843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85" b="21547"/>
          <a:stretch/>
        </p:blipFill>
        <p:spPr>
          <a:xfrm>
            <a:off x="21" y="10"/>
            <a:ext cx="1219197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39B1D89-E1A5-4FF7-9AE5-EA1EA5892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241963" y="0"/>
            <a:ext cx="8950035" cy="6858000"/>
          </a:xfrm>
          <a:prstGeom prst="rect">
            <a:avLst/>
          </a:prstGeom>
          <a:gradFill>
            <a:gsLst>
              <a:gs pos="77000">
                <a:srgbClr val="000000">
                  <a:alpha val="30000"/>
                </a:srgbClr>
              </a:gs>
              <a:gs pos="33000">
                <a:srgbClr val="000000">
                  <a:alpha val="20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0000"/>
                </a:srgb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9AFA1F8-5BA9-4E17-B4E9-E6C3BBA38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6982" y="4883727"/>
            <a:ext cx="7661563" cy="1149928"/>
          </a:xfrm>
        </p:spPr>
        <p:txBody>
          <a:bodyPr anchor="b">
            <a:noAutofit/>
          </a:bodyPr>
          <a:lstStyle/>
          <a:p>
            <a:pPr algn="r"/>
            <a:r>
              <a:rPr lang="es-ES" sz="4800" dirty="0">
                <a:solidFill>
                  <a:srgbClr val="FFFFFF"/>
                </a:solidFill>
              </a:rPr>
              <a:t>IDEAS PARA EL PLAN DE DIGITALIZACIÓN</a:t>
            </a:r>
          </a:p>
          <a:p>
            <a:pPr algn="r"/>
            <a:r>
              <a:rPr lang="es-ES" sz="1600" dirty="0">
                <a:solidFill>
                  <a:srgbClr val="FFFFFF"/>
                </a:solidFill>
              </a:rPr>
              <a:t>Juan Antonio Crespo EOE Carrión de los Condes</a:t>
            </a:r>
          </a:p>
        </p:txBody>
      </p:sp>
    </p:spTree>
    <p:extLst>
      <p:ext uri="{BB962C8B-B14F-4D97-AF65-F5344CB8AC3E}">
        <p14:creationId xmlns:p14="http://schemas.microsoft.com/office/powerpoint/2010/main" val="3984852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67CD44-8ED6-4D1F-8B0D-81ACFA627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A1AA854-217A-4BB9-9794-244CF12D49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113743"/>
              </p:ext>
            </p:extLst>
          </p:nvPr>
        </p:nvGraphicFramePr>
        <p:xfrm>
          <a:off x="650875" y="427839"/>
          <a:ext cx="10550525" cy="5749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593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45F06-8525-43FA-B99B-B7CFC5F9B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A5F3148-BC58-4DD4-9862-B405586224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129979"/>
              </p:ext>
            </p:extLst>
          </p:nvPr>
        </p:nvGraphicFramePr>
        <p:xfrm>
          <a:off x="650875" y="1984375"/>
          <a:ext cx="10550525" cy="4192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 descr="Imagen que contiene dibujo&#10;&#10;Descripción generada automáticamente">
            <a:extLst>
              <a:ext uri="{FF2B5EF4-FFF2-40B4-BE49-F238E27FC236}">
                <a16:creationId xmlns:a16="http://schemas.microsoft.com/office/drawing/2014/main" id="{BEFA815F-E2A5-4A25-BFB8-D0E93A5C8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19" y="524793"/>
            <a:ext cx="1990861" cy="1636944"/>
          </a:xfrm>
          <a:prstGeom prst="rect">
            <a:avLst/>
          </a:prstGeom>
        </p:spPr>
      </p:pic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D9866F9E-4179-4B36-977E-86E0787675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93" y="725391"/>
            <a:ext cx="2551056" cy="1277049"/>
          </a:xfrm>
          <a:prstGeom prst="rect">
            <a:avLst/>
          </a:prstGeom>
        </p:spPr>
      </p:pic>
      <p:pic>
        <p:nvPicPr>
          <p:cNvPr id="10" name="Imagen 9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60A672E6-8D7E-4CD9-96F2-08DC8E5213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684" y="745141"/>
            <a:ext cx="2619344" cy="1257300"/>
          </a:xfrm>
          <a:prstGeom prst="rect">
            <a:avLst/>
          </a:prstGeom>
        </p:spPr>
      </p:pic>
      <p:pic>
        <p:nvPicPr>
          <p:cNvPr id="12" name="Imagen 11" descr="Imagen que contiene Forma&#10;&#10;Descripción generada automáticamente">
            <a:extLst>
              <a:ext uri="{FF2B5EF4-FFF2-40B4-BE49-F238E27FC236}">
                <a16:creationId xmlns:a16="http://schemas.microsoft.com/office/drawing/2014/main" id="{8F78FDEE-57EE-434D-95AA-494B71C0AE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002" y="656306"/>
            <a:ext cx="2551056" cy="143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38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4B376-0941-441A-AE8D-D2FD7684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97" y="-145369"/>
            <a:ext cx="10550236" cy="1501327"/>
          </a:xfrm>
        </p:spPr>
        <p:txBody>
          <a:bodyPr/>
          <a:lstStyle/>
          <a:p>
            <a:r>
              <a:rPr lang="es-ES" dirty="0"/>
              <a:t>ONE NOTE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42928E-276A-48A3-A5E9-35C9F066C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676" y="1794051"/>
            <a:ext cx="10550236" cy="4192177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es-ES" dirty="0"/>
              <a:t>Configuración del BLOC de NOTAS dentro de TEAMS y fuera de TEAMS</a:t>
            </a:r>
          </a:p>
          <a:p>
            <a:pPr marL="457200" indent="-457200">
              <a:buAutoNum type="arabicPeriod"/>
            </a:pPr>
            <a:r>
              <a:rPr lang="es-ES" dirty="0"/>
              <a:t>Aplicación en TEAMS y aplicación de escritorio.</a:t>
            </a:r>
          </a:p>
          <a:p>
            <a:pPr marL="457200" indent="-457200">
              <a:buAutoNum type="arabicPeriod"/>
            </a:pPr>
            <a:r>
              <a:rPr lang="es-ES" dirty="0"/>
              <a:t>Secciones y páginas</a:t>
            </a:r>
          </a:p>
          <a:p>
            <a:pPr marL="457200" indent="-457200">
              <a:buAutoNum type="arabicPeriod"/>
            </a:pPr>
            <a:r>
              <a:rPr lang="es-ES" dirty="0"/>
              <a:t>DISTRIBUIR páginas: Apuntes, deberes, cuestionarios, trabajo del día a día.</a:t>
            </a:r>
          </a:p>
          <a:p>
            <a:pPr marL="457200" indent="-457200">
              <a:buAutoNum type="arabicPeriod"/>
            </a:pPr>
            <a:r>
              <a:rPr lang="es-ES" dirty="0"/>
              <a:t>CORREGIR esas páginas.</a:t>
            </a:r>
          </a:p>
          <a:p>
            <a:pPr marL="457200" indent="-457200">
              <a:buAutoNum type="arabicPeriod"/>
            </a:pPr>
            <a:r>
              <a:rPr lang="es-ES" dirty="0"/>
              <a:t>Insertar</a:t>
            </a:r>
          </a:p>
          <a:p>
            <a:pPr marL="457200" indent="-457200">
              <a:buAutoNum type="arabicPeriod"/>
            </a:pPr>
            <a:r>
              <a:rPr lang="es-ES" dirty="0"/>
              <a:t>Conectar ONE NOTE con TAREAS</a:t>
            </a:r>
          </a:p>
          <a:p>
            <a:pPr marL="457200" indent="-457200">
              <a:buAutoNum type="arabicPeriod"/>
            </a:pPr>
            <a:r>
              <a:rPr lang="es-ES" dirty="0" err="1"/>
              <a:t>Liveworksheets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0892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083ECD-974F-40FE-BE1F-DD9A64922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6973" y="553886"/>
            <a:ext cx="5105400" cy="1501327"/>
          </a:xfrm>
        </p:spPr>
        <p:txBody>
          <a:bodyPr>
            <a:normAutofit fontScale="90000"/>
          </a:bodyPr>
          <a:lstStyle/>
          <a:p>
            <a:r>
              <a:rPr lang="es-ES" sz="4300" dirty="0">
                <a:solidFill>
                  <a:schemeClr val="accent2">
                    <a:lumMod val="75000"/>
                  </a:schemeClr>
                </a:solidFill>
              </a:rPr>
              <a:t>Utilizo OneNote como cuaderno digital</a:t>
            </a:r>
          </a:p>
        </p:txBody>
      </p:sp>
      <p:pic>
        <p:nvPicPr>
          <p:cNvPr id="5" name="Marcador de contenido 4">
            <a:hlinkClick r:id="rId3"/>
            <a:extLst>
              <a:ext uri="{FF2B5EF4-FFF2-40B4-BE49-F238E27FC236}">
                <a16:creationId xmlns:a16="http://schemas.microsoft.com/office/drawing/2014/main" id="{35220DB4-91CF-4571-9047-E3E8ECBBB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284956"/>
            <a:ext cx="6530974" cy="1933929"/>
          </a:xfr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54707C1-0048-420F-B755-83F615CF675A}"/>
              </a:ext>
            </a:extLst>
          </p:cNvPr>
          <p:cNvSpPr txBox="1"/>
          <p:nvPr/>
        </p:nvSpPr>
        <p:spPr>
          <a:xfrm>
            <a:off x="3453777" y="2299567"/>
            <a:ext cx="6095064" cy="466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ffectLst/>
                <a:latin typeface="Agency FB" panose="020B0503020202020204" pitchFamily="34" charset="0"/>
                <a:ea typeface="Calibri" panose="020F0502020204030204" pitchFamily="34" charset="0"/>
                <a:cs typeface="Raleway"/>
              </a:rPr>
              <a:t>¿CÓMO USAR ONENOTE +CLASSNOTE? Completo </a:t>
            </a:r>
            <a:endParaRPr lang="es-ES" sz="1800" dirty="0">
              <a:solidFill>
                <a:schemeClr val="accent2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Elementos multimedia en línea 7" title="Cómo usar OneNote + Class OneNote. COMPLETO">
            <a:hlinkClick r:id="" action="ppaction://media"/>
            <a:extLst>
              <a:ext uri="{FF2B5EF4-FFF2-40B4-BE49-F238E27FC236}">
                <a16:creationId xmlns:a16="http://schemas.microsoft.com/office/drawing/2014/main" id="{9587CFB2-DF47-4984-B5CC-09260C1801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344903" y="2855370"/>
            <a:ext cx="7068368" cy="397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2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089E30-6996-49DE-B7EB-5A7EF2A5A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727" y="342198"/>
            <a:ext cx="8807411" cy="744703"/>
          </a:xfrm>
        </p:spPr>
        <p:txBody>
          <a:bodyPr anchor="b">
            <a:normAutofit fontScale="90000"/>
          </a:bodyPr>
          <a:lstStyle/>
          <a:p>
            <a:r>
              <a:rPr lang="es-ES" sz="3900" dirty="0">
                <a:solidFill>
                  <a:srgbClr val="F83A70"/>
                </a:solidFill>
                <a:latin typeface="Arial Narrow" panose="020B0606020202030204" pitchFamily="34" charset="0"/>
              </a:rPr>
              <a:t>STREAM PARA ALMACENAR Y GRABAR VIDEOS</a:t>
            </a:r>
          </a:p>
        </p:txBody>
      </p:sp>
      <p:pic>
        <p:nvPicPr>
          <p:cNvPr id="5" name="Marcador de contenido 4" descr="Imagen que contiene dibujo, señal, reloj&#10;&#10;Descripción generada automáticamente">
            <a:hlinkClick r:id="rId4"/>
            <a:extLst>
              <a:ext uri="{FF2B5EF4-FFF2-40B4-BE49-F238E27FC236}">
                <a16:creationId xmlns:a16="http://schemas.microsoft.com/office/drawing/2014/main" id="{0138DB02-608D-499F-95BE-B998A57F78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51465" y="603646"/>
            <a:ext cx="1825062" cy="1026597"/>
          </a:xfrm>
          <a:noFill/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8035650-C970-4A4F-ACD0-D8AE82FF07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2531" y="2028190"/>
            <a:ext cx="4122981" cy="692671"/>
          </a:xfrm>
        </p:spPr>
        <p:txBody>
          <a:bodyPr/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b="1" i="0" u="none" strike="noStrike" kern="1200" dirty="0">
                <a:solidFill>
                  <a:srgbClr val="F83A70"/>
                </a:solidFill>
                <a:effectLst/>
                <a:latin typeface="Avenir Next LT Pro" panose="020B0504020202020204" pitchFamily="34" charset="0"/>
              </a:rPr>
              <a:t>Grabación de pantalla con </a:t>
            </a:r>
            <a:r>
              <a:rPr lang="es-ES" sz="1800" b="1" i="0" u="none" strike="noStrike" kern="1200" dirty="0" err="1">
                <a:solidFill>
                  <a:srgbClr val="F83A70"/>
                </a:solidFill>
                <a:effectLst/>
                <a:latin typeface="Avenir Next LT Pro" panose="020B0504020202020204" pitchFamily="34" charset="0"/>
              </a:rPr>
              <a:t>Stream</a:t>
            </a:r>
            <a:endParaRPr lang="es-ES" sz="1800" b="0" i="0" u="none" strike="noStrike" dirty="0">
              <a:solidFill>
                <a:srgbClr val="F83A70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Elementos multimedia en línea 5" title="Crea tutoriales con la opción de grabar pantalla de Microsoft Stream">
            <a:hlinkClick r:id="" action="ppaction://media"/>
            <a:extLst>
              <a:ext uri="{FF2B5EF4-FFF2-40B4-BE49-F238E27FC236}">
                <a16:creationId xmlns:a16="http://schemas.microsoft.com/office/drawing/2014/main" id="{00D1472D-78F7-4796-BF75-EECC3CDF74C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1709" y="2909392"/>
            <a:ext cx="5822988" cy="3275431"/>
          </a:xfrm>
          <a:prstGeom prst="rect">
            <a:avLst/>
          </a:prstGeom>
          <a:ln w="38100">
            <a:solidFill>
              <a:srgbClr val="F83A70"/>
            </a:solidFill>
          </a:ln>
        </p:spPr>
      </p:pic>
      <p:pic>
        <p:nvPicPr>
          <p:cNvPr id="8" name="Elementos multimedia en línea 7" title="Microsoft Stream - Full Tutorial 2020">
            <a:hlinkClick r:id="" action="ppaction://media"/>
            <a:extLst>
              <a:ext uri="{FF2B5EF4-FFF2-40B4-BE49-F238E27FC236}">
                <a16:creationId xmlns:a16="http://schemas.microsoft.com/office/drawing/2014/main" id="{40AF05CC-0CED-4FA1-AD5F-3EF960E1DCD4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5884697" y="2909392"/>
            <a:ext cx="6002503" cy="3275431"/>
          </a:xfrm>
          <a:prstGeom prst="rect">
            <a:avLst/>
          </a:prstGeom>
          <a:ln w="38100">
            <a:solidFill>
              <a:srgbClr val="F83A70"/>
            </a:solidFill>
          </a:ln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AFDC3B9E-635B-44C2-A5EC-C77E0029C0A8}"/>
              </a:ext>
            </a:extLst>
          </p:cNvPr>
          <p:cNvSpPr txBox="1"/>
          <p:nvPr/>
        </p:nvSpPr>
        <p:spPr>
          <a:xfrm>
            <a:off x="7505466" y="2028190"/>
            <a:ext cx="3147575" cy="3886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algn="l" rtl="0" eaLnBrk="1" fontAlgn="t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s-ES" sz="1800" b="1" i="0" u="none" strike="noStrike" kern="1200" dirty="0">
                <a:solidFill>
                  <a:srgbClr val="F83A70"/>
                </a:solidFill>
                <a:effectLst/>
                <a:latin typeface="Avenir Next LT Pro" panose="020B0504020202020204" pitchFamily="34" charset="0"/>
              </a:rPr>
              <a:t>Tutorial en Inglés</a:t>
            </a:r>
            <a:endParaRPr lang="es-ES" sz="1800" b="0" i="0" u="none" strike="noStrike" dirty="0">
              <a:solidFill>
                <a:srgbClr val="F83A7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55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5FDA1B-FB76-4BB5-9650-43A127644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4" y="365124"/>
            <a:ext cx="10550236" cy="1501327"/>
          </a:xfrm>
        </p:spPr>
        <p:txBody>
          <a:bodyPr anchor="b">
            <a:normAutofit/>
          </a:bodyPr>
          <a:lstStyle/>
          <a:p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ORGANIZA </a:t>
            </a:r>
            <a:br>
              <a:rPr lang="es-ES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LAS HERRAMIENTAS TIC</a:t>
            </a:r>
          </a:p>
        </p:txBody>
      </p:sp>
      <p:pic>
        <p:nvPicPr>
          <p:cNvPr id="5" name="Marcador de contenido 4" descr="Imagen que contiene refrigerador&#10;&#10;Descripción generada automáticamente">
            <a:extLst>
              <a:ext uri="{FF2B5EF4-FFF2-40B4-BE49-F238E27FC236}">
                <a16:creationId xmlns:a16="http://schemas.microsoft.com/office/drawing/2014/main" id="{DBCEA649-0EA3-43F7-8830-FDC0F6D740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64" y="2379648"/>
            <a:ext cx="10550236" cy="3402451"/>
          </a:xfrm>
          <a:noFill/>
        </p:spPr>
      </p:pic>
    </p:spTree>
    <p:extLst>
      <p:ext uri="{BB962C8B-B14F-4D97-AF65-F5344CB8AC3E}">
        <p14:creationId xmlns:p14="http://schemas.microsoft.com/office/powerpoint/2010/main" val="396794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146" name="Picture 2" descr="Resultado de imagen de relacionar, ampliar pregunt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388250" cy="650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4435"/>
      </p:ext>
    </p:extLst>
  </p:cSld>
  <p:clrMapOvr>
    <a:masterClrMapping/>
  </p:clrMapOvr>
</p:sld>
</file>

<file path=ppt/theme/theme1.xml><?xml version="1.0" encoding="utf-8"?>
<a:theme xmlns:a="http://schemas.openxmlformats.org/drawingml/2006/main" name="ColorBlockVTI">
  <a:themeElements>
    <a:clrScheme name="AnalogousFromDarkSeedLeftStep">
      <a:dk1>
        <a:srgbClr val="000000"/>
      </a:dk1>
      <a:lt1>
        <a:srgbClr val="FFFFFF"/>
      </a:lt1>
      <a:dk2>
        <a:srgbClr val="243141"/>
      </a:dk2>
      <a:lt2>
        <a:srgbClr val="E2E8E3"/>
      </a:lt2>
      <a:accent1>
        <a:srgbClr val="E729D3"/>
      </a:accent1>
      <a:accent2>
        <a:srgbClr val="9A17D5"/>
      </a:accent2>
      <a:accent3>
        <a:srgbClr val="6535E8"/>
      </a:accent3>
      <a:accent4>
        <a:srgbClr val="344CDA"/>
      </a:accent4>
      <a:accent5>
        <a:srgbClr val="2994E7"/>
      </a:accent5>
      <a:accent6>
        <a:srgbClr val="14B5B9"/>
      </a:accent6>
      <a:hlink>
        <a:srgbClr val="4A7AC2"/>
      </a:hlink>
      <a:folHlink>
        <a:srgbClr val="7F7F7F"/>
      </a:folHlink>
    </a:clrScheme>
    <a:fontScheme name="Custom 1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BlockVTI" id="{6A4D79C1-85F9-4504-BF3B-9F81C453C700}" vid="{27079BF0-76D1-4DB9-84ED-82211AB453D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21106CA6811104382B8E20965FEA70D" ma:contentTypeVersion="7" ma:contentTypeDescription="Crear nuevo documento." ma:contentTypeScope="" ma:versionID="755f73a5c97c5ee97b4d0c37d72b6e1e">
  <xsd:schema xmlns:xsd="http://www.w3.org/2001/XMLSchema" xmlns:xs="http://www.w3.org/2001/XMLSchema" xmlns:p="http://schemas.microsoft.com/office/2006/metadata/properties" xmlns:ns2="6c2c905d-32e0-47db-9143-ac71ae7c9549" targetNamespace="http://schemas.microsoft.com/office/2006/metadata/properties" ma:root="true" ma:fieldsID="1aa4fb5e79f5d932a69cb3d535c30114" ns2:_="">
    <xsd:import namespace="6c2c905d-32e0-47db-9143-ac71ae7c95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2c905d-32e0-47db-9143-ac71ae7c9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83E17-CD8F-46A1-B0CF-2059F7055514}"/>
</file>

<file path=customXml/itemProps2.xml><?xml version="1.0" encoding="utf-8"?>
<ds:datastoreItem xmlns:ds="http://schemas.openxmlformats.org/officeDocument/2006/customXml" ds:itemID="{00C23B7C-9547-4776-97B2-E7B49434A51F}"/>
</file>

<file path=customXml/itemProps3.xml><?xml version="1.0" encoding="utf-8"?>
<ds:datastoreItem xmlns:ds="http://schemas.openxmlformats.org/officeDocument/2006/customXml" ds:itemID="{6A3E9EF5-8BDD-4850-B503-D1DF62C4C464}"/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144</Words>
  <Application>Microsoft Office PowerPoint</Application>
  <PresentationFormat>Panorámica</PresentationFormat>
  <Paragraphs>31</Paragraphs>
  <Slides>8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Agency FB</vt:lpstr>
      <vt:lpstr>Arial</vt:lpstr>
      <vt:lpstr>Arial Narrow</vt:lpstr>
      <vt:lpstr>Avenir Next LT Pro</vt:lpstr>
      <vt:lpstr>Calibri</vt:lpstr>
      <vt:lpstr>ColorBlockVTI</vt:lpstr>
      <vt:lpstr>Presentación de PowerPoint</vt:lpstr>
      <vt:lpstr>Presentación de PowerPoint</vt:lpstr>
      <vt:lpstr>Presentación de PowerPoint</vt:lpstr>
      <vt:lpstr>ONE NOTE</vt:lpstr>
      <vt:lpstr>Utilizo OneNote como cuaderno digital</vt:lpstr>
      <vt:lpstr>STREAM PARA ALMACENAR Y GRABAR VIDEOS</vt:lpstr>
      <vt:lpstr>ORGANIZA  LAS HERRAMIENTAS TIC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ANTONIO CRESPO HERRERO</dc:creator>
  <cp:lastModifiedBy>JUAN ANTONIO CRESPO HERRERO</cp:lastModifiedBy>
  <cp:revision>13</cp:revision>
  <dcterms:created xsi:type="dcterms:W3CDTF">2020-09-21T20:04:58Z</dcterms:created>
  <dcterms:modified xsi:type="dcterms:W3CDTF">2020-09-29T20:56:42Z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0x010100821106CA6811104382B8E20965FEA70D</vt:lpwstr>
  </property>
</Properties>
</file>