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¿Cómo Migrar el </a:t>
            </a:r>
            <a:r>
              <a:rPr lang="es-ES" dirty="0"/>
              <a:t>A</a:t>
            </a:r>
            <a:r>
              <a:rPr lang="es-ES" dirty="0" smtClean="0"/>
              <a:t>ula </a:t>
            </a:r>
            <a:r>
              <a:rPr lang="es-ES" dirty="0"/>
              <a:t>D</a:t>
            </a:r>
            <a:r>
              <a:rPr lang="es-ES" dirty="0" smtClean="0"/>
              <a:t>igital?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Mª Stella Pérez Blanco.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003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Mantener el Grupo TEAMS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098535"/>
          </a:xfrm>
        </p:spPr>
        <p:txBody>
          <a:bodyPr/>
          <a:lstStyle/>
          <a:p>
            <a:r>
              <a:rPr lang="es-ES" dirty="0" smtClean="0"/>
              <a:t>Partimos de un maestro que no desea crear un grupo nuevo, sino dar continuidad a uno ya existente.</a:t>
            </a:r>
          </a:p>
          <a:p>
            <a:r>
              <a:rPr lang="es-ES" dirty="0" smtClean="0"/>
              <a:t>Si el maestro no pertenecía al aula virtual, otro propietario, deberá invitarlo con su misma categoría a formar parte del grupo.</a:t>
            </a:r>
          </a:p>
          <a:p>
            <a:r>
              <a:rPr lang="es-ES" dirty="0" smtClean="0"/>
              <a:t>Una vez dentro, con las autorizaciones de actuación abiertas, comenzaremos a realizar cambios.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55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Cuestiones de aspecto.</a:t>
            </a:r>
            <a:br>
              <a:rPr lang="es-ES" b="1" dirty="0" smtClean="0"/>
            </a:br>
            <a:r>
              <a:rPr lang="es-ES" sz="2000" dirty="0"/>
              <a:t>Sobre los tres puntos del nombre del equipo marcamos “Editar Equipo” y hacemos las modificaciones que deseemos.</a:t>
            </a:r>
            <a:br>
              <a:rPr lang="es-ES" sz="2000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Actualizamos el nombre del grupo con el curso presente.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Renovamos el aspecto del icono o imagen de la clase.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057" t="19469" r="31837" b="15634"/>
          <a:stretch/>
        </p:blipFill>
        <p:spPr>
          <a:xfrm>
            <a:off x="3050697" y="2905042"/>
            <a:ext cx="2476163" cy="2503474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3123526" y="3131618"/>
            <a:ext cx="841571" cy="3236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2057" t="19469" r="31837" b="15634"/>
          <a:stretch/>
        </p:blipFill>
        <p:spPr>
          <a:xfrm>
            <a:off x="8109597" y="2888858"/>
            <a:ext cx="2476163" cy="2503474"/>
          </a:xfrm>
          <a:prstGeom prst="rect">
            <a:avLst/>
          </a:prstGeom>
          <a:noFill/>
        </p:spPr>
      </p:pic>
      <p:sp>
        <p:nvSpPr>
          <p:cNvPr id="9" name="Rectángulo redondeado 8"/>
          <p:cNvSpPr/>
          <p:nvPr/>
        </p:nvSpPr>
        <p:spPr>
          <a:xfrm>
            <a:off x="8197232" y="3867993"/>
            <a:ext cx="1310910" cy="938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26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Modificamos los miembros del equipo Aula.</a:t>
            </a:r>
            <a:br>
              <a:rPr lang="es-ES" b="1" dirty="0" smtClean="0"/>
            </a:br>
            <a:r>
              <a:rPr lang="es-ES" sz="1200" dirty="0" smtClean="0"/>
              <a:t>Desde los mismos tres puntos de configuración ahora usamos la opción “Administrar Equipo”</a:t>
            </a:r>
            <a:endParaRPr lang="es-ES" sz="12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9" t="5105" b="2723"/>
          <a:stretch/>
        </p:blipFill>
        <p:spPr>
          <a:xfrm>
            <a:off x="6449351" y="757953"/>
            <a:ext cx="5648242" cy="462055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Pulsando en Miembros: Propietarios, Miembros o Invitados; podremos organizar nuestra aula con las siguientes actuaciones: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Incorporar a los estudiantes  repetidores. El maestro del curso siguiente deberá eliminarlos.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Debemos eliminar los alumnos o alumnas que repitan el curso anterior y darlos de baja desde la X que aparecerá a la derecha de su nombre al colocar el cursor sobre ellos.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Completar con nuevas incorporaciones o bajas, según corresponda, tanto de estudiantes como de maestros vinculados al aula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889735" y="2694648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889735" y="2410077"/>
            <a:ext cx="590718" cy="167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889735" y="2178106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877597" y="3479575"/>
            <a:ext cx="590718" cy="223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889735" y="2963033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877597" y="3213885"/>
            <a:ext cx="784927" cy="1874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7877597" y="4155934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877597" y="4411508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877597" y="5198459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77597" y="4928725"/>
            <a:ext cx="659500" cy="977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877597" y="4634039"/>
            <a:ext cx="590718" cy="1051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>
            <a:off x="6651653" y="1356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 la derecha con muesca 17"/>
          <p:cNvSpPr/>
          <p:nvPr/>
        </p:nvSpPr>
        <p:spPr>
          <a:xfrm>
            <a:off x="10471094" y="197804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 la derecha con bandas 18"/>
          <p:cNvSpPr/>
          <p:nvPr/>
        </p:nvSpPr>
        <p:spPr>
          <a:xfrm>
            <a:off x="10552014" y="396463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curvada hacia la izquierda 19"/>
          <p:cNvSpPr/>
          <p:nvPr/>
        </p:nvSpPr>
        <p:spPr>
          <a:xfrm>
            <a:off x="11934134" y="4034553"/>
            <a:ext cx="326918" cy="4821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También podrán hacerse las modificaciones de canales.</a:t>
            </a:r>
            <a:br>
              <a:rPr lang="es-ES" dirty="0" smtClean="0"/>
            </a:br>
            <a:r>
              <a:rPr lang="es-ES" sz="1600" dirty="0" smtClean="0"/>
              <a:t>Se incluirán los que faltan, darán de baja los sobrantes y crearán los que se consideren oportunos.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5" t="6711" b="2908"/>
          <a:stretch/>
        </p:blipFill>
        <p:spPr>
          <a:xfrm>
            <a:off x="3792224" y="2387150"/>
            <a:ext cx="6513088" cy="3414839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5996197" y="2670372"/>
            <a:ext cx="574535" cy="218485"/>
          </a:xfrm>
          <a:prstGeom prst="wedgeRoundRect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/>
              <a:t>Canales</a:t>
            </a:r>
            <a:endParaRPr lang="es-ES" sz="600" dirty="0"/>
          </a:p>
        </p:txBody>
      </p:sp>
      <p:sp>
        <p:nvSpPr>
          <p:cNvPr id="6" name="Flecha abajo 5"/>
          <p:cNvSpPr/>
          <p:nvPr/>
        </p:nvSpPr>
        <p:spPr>
          <a:xfrm>
            <a:off x="5798832" y="3420233"/>
            <a:ext cx="484632" cy="250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8957883" y="2843138"/>
            <a:ext cx="647363" cy="577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55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Mantenemos las participaciones del CHAT.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1" t="5641" b="2265"/>
          <a:stretch/>
        </p:blipFill>
        <p:spPr>
          <a:xfrm>
            <a:off x="3851809" y="2346690"/>
            <a:ext cx="6553548" cy="3479575"/>
          </a:xfrm>
          <a:prstGeom prst="rect">
            <a:avLst/>
          </a:prstGeom>
        </p:spPr>
      </p:pic>
      <p:sp>
        <p:nvSpPr>
          <p:cNvPr id="5" name="Flecha a la derecha con muesca 4"/>
          <p:cNvSpPr/>
          <p:nvPr/>
        </p:nvSpPr>
        <p:spPr>
          <a:xfrm>
            <a:off x="6279419" y="3301551"/>
            <a:ext cx="598811" cy="809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 la derecha con muesca 5"/>
          <p:cNvSpPr/>
          <p:nvPr/>
        </p:nvSpPr>
        <p:spPr>
          <a:xfrm>
            <a:off x="6279419" y="4458712"/>
            <a:ext cx="534075" cy="566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62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Y…lo más importante: NUESTOS REPOSITORIOS DE ARCHIVOS.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" t="8983" r="-256" b="2261"/>
          <a:stretch/>
        </p:blipFill>
        <p:spPr>
          <a:xfrm>
            <a:off x="3630326" y="2273863"/>
            <a:ext cx="6565639" cy="33581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05402" y="3083065"/>
            <a:ext cx="190162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Podemos conservar los archivos, fichas y propuestas útiles de un curso a otro.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26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Nuevas Aportaciones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No olvidemos, que sólo los miembros ya pertenecientes al grupo, en el pasado, serán los que tengan la posibilidad de navegar por las entradas históricas del chat. </a:t>
            </a:r>
            <a:endParaRPr lang="es-ES" dirty="0"/>
          </a:p>
          <a:p>
            <a:pPr algn="just"/>
            <a:r>
              <a:rPr lang="es-ES" dirty="0" smtClean="0"/>
              <a:t>Los nuevos miembros sólo podrán ver las entradas que se realicen desde la fecha de su incorporación.</a:t>
            </a:r>
          </a:p>
          <a:p>
            <a:pPr algn="just"/>
            <a:r>
              <a:rPr lang="es-ES" dirty="0" smtClean="0"/>
              <a:t>Sin embargo, todos los integrantes del grupo podrán participar de los Archivos almacenados. Por eso es importante guardar en este apartado aquellos documentos, fichas, infografías o datos que consideréis de interés común para el momento actual y para el futuro.</a:t>
            </a:r>
          </a:p>
          <a:p>
            <a:pPr algn="just"/>
            <a:r>
              <a:rPr lang="es-ES" dirty="0" smtClean="0"/>
              <a:t>El objetivo es seguir enriqueciendo los repositorios de información con el horizonte del máximo beneficio para el alumnado y sus familias.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13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Gracias por vuestra atención.</a:t>
            </a:r>
            <a:br>
              <a:rPr lang="es-ES" dirty="0" smtClean="0"/>
            </a:br>
            <a:r>
              <a:rPr lang="es-ES" sz="2400" dirty="0" err="1" smtClean="0"/>
              <a:t>Thanks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your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endParaRPr lang="es-ES" dirty="0" smtClean="0"/>
          </a:p>
          <a:p>
            <a:pPr algn="r"/>
            <a:endParaRPr lang="es-ES" dirty="0"/>
          </a:p>
          <a:p>
            <a:pPr algn="r"/>
            <a:r>
              <a:rPr lang="es-ES" dirty="0" smtClean="0"/>
              <a:t>msperezb@educa.jcyl.es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38456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356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¿Cómo Migrar el Aula Digital?</vt:lpstr>
      <vt:lpstr>Mantener el Grupo TEAMS</vt:lpstr>
      <vt:lpstr>Cuestiones de aspecto. Sobre los tres puntos del nombre del equipo marcamos “Editar Equipo” y hacemos las modificaciones que deseemos. </vt:lpstr>
      <vt:lpstr>Modificamos los miembros del equipo Aula. Desde los mismos tres puntos de configuración ahora usamos la opción “Administrar Equipo”</vt:lpstr>
      <vt:lpstr>También podrán hacerse las modificaciones de canales. Se incluirán los que faltan, darán de baja los sobrantes y crearán los que se consideren oportunos.</vt:lpstr>
      <vt:lpstr>Mantenemos las participaciones del CHAT.</vt:lpstr>
      <vt:lpstr>Y…lo más importante: NUESTOS REPOSITORIOS DE ARCHIVOS.</vt:lpstr>
      <vt:lpstr>Nuevas Aportaciones</vt:lpstr>
      <vt:lpstr>Gracias por vuestra atención. Thanks for your interest.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Migrar el Aula Digital?</dc:title>
  <dc:creator>Usuario</dc:creator>
  <cp:lastModifiedBy>Usuario</cp:lastModifiedBy>
  <cp:revision>11</cp:revision>
  <dcterms:created xsi:type="dcterms:W3CDTF">2021-10-11T14:37:55Z</dcterms:created>
  <dcterms:modified xsi:type="dcterms:W3CDTF">2021-10-11T15:36:39Z</dcterms:modified>
</cp:coreProperties>
</file>