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12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48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37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22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31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8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22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7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03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24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7CFC4-AF07-4206-B4E4-4FEE3E3AFA49}" type="datetimeFigureOut">
              <a:rPr lang="es-ES" smtClean="0"/>
              <a:t>05/11/2017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5CDB-D1E6-4F65-B0D3-0F837C66FB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12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situacion%20expresion%20escrita.pdf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etodologia.%20subproceso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xtos%20modelo.pd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LANIFICACIONES.pdf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AREAS%20DE%20PREESCRITURA.pdf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RRECCI&#211;N.pdf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&#218;BRICAS.pdf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3273C78-5E56-4207-83C5-51E3CAC1F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0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78E52-E389-49E0-8027-28C57C81B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272689E-DBB5-4F83-A69D-EF1B7415B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>
            <a:hlinkClick r:id="rId3" action="ppaction://hlinkfile"/>
            <a:extLst>
              <a:ext uri="{FF2B5EF4-FFF2-40B4-BE49-F238E27FC236}">
                <a16:creationId xmlns:a16="http://schemas.microsoft.com/office/drawing/2014/main" id="{611C6BAC-F441-41F7-9FA6-1ABBA5FA1640}"/>
              </a:ext>
            </a:extLst>
          </p:cNvPr>
          <p:cNvSpPr/>
          <p:nvPr/>
        </p:nvSpPr>
        <p:spPr>
          <a:xfrm>
            <a:off x="1242646" y="2719754"/>
            <a:ext cx="1453662" cy="1570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lipse 3">
            <a:hlinkClick r:id="rId4" action="ppaction://hlinkfile"/>
            <a:extLst>
              <a:ext uri="{FF2B5EF4-FFF2-40B4-BE49-F238E27FC236}">
                <a16:creationId xmlns:a16="http://schemas.microsoft.com/office/drawing/2014/main" id="{1AB8911C-A3CF-45E1-94EC-8E27EC79AA5D}"/>
              </a:ext>
            </a:extLst>
          </p:cNvPr>
          <p:cNvSpPr/>
          <p:nvPr/>
        </p:nvSpPr>
        <p:spPr>
          <a:xfrm>
            <a:off x="8534400" y="2590800"/>
            <a:ext cx="914400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8AD8A67-FFC5-4982-9A88-51BC17EBB4FF}"/>
              </a:ext>
            </a:extLst>
          </p:cNvPr>
          <p:cNvSpPr/>
          <p:nvPr/>
        </p:nvSpPr>
        <p:spPr>
          <a:xfrm>
            <a:off x="1242646" y="2590800"/>
            <a:ext cx="1453662" cy="1465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37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EF6D65A-4696-41FC-946E-22E934EF2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ángulo 7">
            <a:hlinkClick r:id="rId3" action="ppaction://hlinkfile"/>
            <a:extLst>
              <a:ext uri="{FF2B5EF4-FFF2-40B4-BE49-F238E27FC236}">
                <a16:creationId xmlns:a16="http://schemas.microsoft.com/office/drawing/2014/main" id="{742877AB-3700-4B40-97E9-10F83078ACF0}"/>
              </a:ext>
            </a:extLst>
          </p:cNvPr>
          <p:cNvSpPr/>
          <p:nvPr/>
        </p:nvSpPr>
        <p:spPr>
          <a:xfrm rot="18952919">
            <a:off x="7423486" y="4199021"/>
            <a:ext cx="1696453" cy="5414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41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CBC777B-C26B-4DEC-B641-9F1D4C7C4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AA44548-2C9B-445D-8E79-AFC656F5CB50}"/>
              </a:ext>
            </a:extLst>
          </p:cNvPr>
          <p:cNvSpPr/>
          <p:nvPr/>
        </p:nvSpPr>
        <p:spPr>
          <a:xfrm>
            <a:off x="6424863" y="3007895"/>
            <a:ext cx="1804737" cy="601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rId3" action="ppaction://hlinkfile"/>
            <a:extLst>
              <a:ext uri="{FF2B5EF4-FFF2-40B4-BE49-F238E27FC236}">
                <a16:creationId xmlns:a16="http://schemas.microsoft.com/office/drawing/2014/main" id="{74BEE1E6-E790-4ECD-B701-4EC0D6DD84B7}"/>
              </a:ext>
            </a:extLst>
          </p:cNvPr>
          <p:cNvSpPr/>
          <p:nvPr/>
        </p:nvSpPr>
        <p:spPr>
          <a:xfrm>
            <a:off x="6096000" y="3007895"/>
            <a:ext cx="2016369" cy="538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98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8040231-DDB9-4353-804A-3AF836F47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>
            <a:hlinkClick r:id="rId3" action="ppaction://hlinkfile"/>
            <a:extLst>
              <a:ext uri="{FF2B5EF4-FFF2-40B4-BE49-F238E27FC236}">
                <a16:creationId xmlns:a16="http://schemas.microsoft.com/office/drawing/2014/main" id="{FDF5A3F2-424F-4BF6-9305-7CE9C782DD50}"/>
              </a:ext>
            </a:extLst>
          </p:cNvPr>
          <p:cNvSpPr/>
          <p:nvPr/>
        </p:nvSpPr>
        <p:spPr>
          <a:xfrm rot="2488055">
            <a:off x="7081241" y="1149289"/>
            <a:ext cx="2334716" cy="1124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73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3074BF9-8EDD-4D43-82F8-6FCCE568F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9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3E1D26E-BD03-4B8C-BFBE-44AC7BAE2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>
            <a:hlinkClick r:id="rId3" action="ppaction://hlinkfile"/>
            <a:extLst>
              <a:ext uri="{FF2B5EF4-FFF2-40B4-BE49-F238E27FC236}">
                <a16:creationId xmlns:a16="http://schemas.microsoft.com/office/drawing/2014/main" id="{97B32C1A-8181-48FA-A759-EAF78EAB426A}"/>
              </a:ext>
            </a:extLst>
          </p:cNvPr>
          <p:cNvSpPr/>
          <p:nvPr/>
        </p:nvSpPr>
        <p:spPr>
          <a:xfrm>
            <a:off x="9566031" y="2842846"/>
            <a:ext cx="1735016" cy="586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7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5F09302-6D1C-44C7-BCEE-4F06D300F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>
            <a:hlinkClick r:id="rId3" action="ppaction://hlinkfile"/>
            <a:extLst>
              <a:ext uri="{FF2B5EF4-FFF2-40B4-BE49-F238E27FC236}">
                <a16:creationId xmlns:a16="http://schemas.microsoft.com/office/drawing/2014/main" id="{FFC7B489-E920-4793-BA25-1ADB226C3EB6}"/>
              </a:ext>
            </a:extLst>
          </p:cNvPr>
          <p:cNvSpPr/>
          <p:nvPr/>
        </p:nvSpPr>
        <p:spPr>
          <a:xfrm rot="2992950">
            <a:off x="8826202" y="4023457"/>
            <a:ext cx="2157046" cy="1295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70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3273C78-5E56-4207-83C5-51E3CAC1F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43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6</cp:revision>
  <dcterms:created xsi:type="dcterms:W3CDTF">2017-11-03T16:53:12Z</dcterms:created>
  <dcterms:modified xsi:type="dcterms:W3CDTF">2017-11-05T22:14:47Z</dcterms:modified>
</cp:coreProperties>
</file>